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3_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6_0.xml" ContentType="application/vnd.ms-powerpoint.comments+xml"/>
  <Override PartName="/ppt/notesSlides/notesSlide7.xml" ContentType="application/vnd.openxmlformats-officedocument.presentationml.notesSlide+xml"/>
  <Override PartName="/ppt/comments/modernComment_13C_934F7770.xml" ContentType="application/vnd.ms-powerpoint.comments+xml"/>
  <Override PartName="/ppt/notesSlides/notesSlide8.xml" ContentType="application/vnd.openxmlformats-officedocument.presentationml.notesSlide+xml"/>
  <Override PartName="/ppt/comments/modernComment_132_6750CFE5.xml" ContentType="application/vnd.ms-powerpoint.comments+xml"/>
  <Override PartName="/ppt/notesSlides/notesSlide9.xml" ContentType="application/vnd.openxmlformats-officedocument.presentationml.notesSlide+xml"/>
  <Override PartName="/ppt/comments/modernComment_133_98B3FFF5.xml" ContentType="application/vnd.ms-powerpoint.comments+xml"/>
  <Override PartName="/ppt/notesSlides/notesSlide10.xml" ContentType="application/vnd.openxmlformats-officedocument.presentationml.notesSlide+xml"/>
  <Override PartName="/ppt/comments/modernComment_134_3DCF12A9.xml" ContentType="application/vnd.ms-powerpoint.comments+xml"/>
  <Override PartName="/ppt/notesSlides/notesSlide11.xml" ContentType="application/vnd.openxmlformats-officedocument.presentationml.notesSlide+xml"/>
  <Override PartName="/ppt/comments/modernComment_135_B305B960.xml" ContentType="application/vnd.ms-powerpoint.comments+xml"/>
  <Override PartName="/ppt/notesSlides/notesSlide12.xml" ContentType="application/vnd.openxmlformats-officedocument.presentationml.notesSlide+xml"/>
  <Override PartName="/ppt/comments/modernComment_109_0.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39_7D87FDBC.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0D_0.xml" ContentType="application/vnd.ms-powerpoint.comments+xml"/>
  <Override PartName="/ppt/notesSlides/notesSlide18.xml" ContentType="application/vnd.openxmlformats-officedocument.presentationml.notesSlide+xml"/>
  <Override PartName="/ppt/comments/modernComment_13D_AED44A1A.xml" ContentType="application/vnd.ms-powerpoint.comments+xml"/>
  <Override PartName="/ppt/notesSlides/notesSlide19.xml" ContentType="application/vnd.openxmlformats-officedocument.presentationml.notesSlide+xml"/>
  <Override PartName="/ppt/comments/modernComment_10A_0.xml" ContentType="application/vnd.ms-powerpoint.comments+xml"/>
  <Override PartName="/ppt/notesSlides/notesSlide20.xml" ContentType="application/vnd.openxmlformats-officedocument.presentationml.notesSlide+xml"/>
  <Override PartName="/ppt/comments/modernComment_11B_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2"/>
  </p:notesMasterIdLst>
  <p:sldIdLst>
    <p:sldId id="256" r:id="rId2"/>
    <p:sldId id="257" r:id="rId3"/>
    <p:sldId id="258" r:id="rId4"/>
    <p:sldId id="259" r:id="rId5"/>
    <p:sldId id="261" r:id="rId6"/>
    <p:sldId id="262" r:id="rId7"/>
    <p:sldId id="316" r:id="rId8"/>
    <p:sldId id="306" r:id="rId9"/>
    <p:sldId id="307" r:id="rId10"/>
    <p:sldId id="308" r:id="rId11"/>
    <p:sldId id="309" r:id="rId12"/>
    <p:sldId id="265" r:id="rId13"/>
    <p:sldId id="310" r:id="rId14"/>
    <p:sldId id="311" r:id="rId15"/>
    <p:sldId id="313" r:id="rId16"/>
    <p:sldId id="315" r:id="rId17"/>
    <p:sldId id="269" r:id="rId18"/>
    <p:sldId id="317" r:id="rId19"/>
    <p:sldId id="266" r:id="rId20"/>
    <p:sldId id="283" r:id="rId21"/>
  </p:sldIdLst>
  <p:sldSz cx="9144000" cy="5143500" type="screen16x9"/>
  <p:notesSz cx="6858000" cy="9144000"/>
  <p:embeddedFontLst>
    <p:embeddedFont>
      <p:font typeface="Baloo 2" panose="020B0604020202020204" charset="0"/>
      <p:regular r:id="rId23"/>
      <p:bold r:id="rId24"/>
    </p:embeddedFont>
    <p:embeddedFont>
      <p:font typeface="Bebas Neue" panose="020B0606020202050201" pitchFamily="34" charset="0"/>
      <p:regular r:id="rId25"/>
    </p:embeddedFont>
    <p:embeddedFont>
      <p:font typeface="Calibri" panose="020F0502020204030204" pitchFamily="34" charset="0"/>
      <p:regular r:id="rId26"/>
      <p:bold r:id="rId27"/>
      <p:italic r:id="rId28"/>
      <p:boldItalic r:id="rId29"/>
    </p:embeddedFont>
    <p:embeddedFont>
      <p:font typeface="Nunito Light" pitchFamily="2" charset="0"/>
      <p:regular r:id="rId30"/>
      <p:italic r:id="rId31"/>
    </p:embeddedFont>
    <p:embeddedFont>
      <p:font typeface="Raleway" panose="020B0503030101060003" pitchFamily="34" charset="0"/>
      <p:regular r:id="rId32"/>
      <p:bold r:id="rId33"/>
      <p:italic r:id="rId34"/>
      <p:boldItalic r:id="rId35"/>
    </p:embeddedFont>
    <p:embeddedFont>
      <p:font typeface="Roboto Condensed Light" panose="02000000000000000000" pitchFamily="2" charset="0"/>
      <p:regular r:id="rId36"/>
      <p:italic r:id="rId37"/>
    </p:embeddedFont>
    <p:embeddedFont>
      <p:font typeface="Titillium Web" panose="000005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87">
          <p15:clr>
            <a:srgbClr val="9AA0A6"/>
          </p15:clr>
        </p15:guide>
        <p15:guide id="2" orient="horz" pos="1745">
          <p15:clr>
            <a:srgbClr val="9AA0A6"/>
          </p15:clr>
        </p15:guide>
        <p15:guide id="3"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8F350E-0714-415B-E84E-F7E12DC860D5}" name="james robert" initials="jr" userId="S::james.robert@univ-poitiers.fr::bfd70034-4323-4d19-a46b-8c259796f1d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BED7"/>
    <a:srgbClr val="173C4C"/>
    <a:srgbClr val="112E3B"/>
    <a:srgbClr val="183440"/>
    <a:srgbClr val="FFFFFF"/>
    <a:srgbClr val="5D9AB6"/>
    <a:srgbClr val="70ACC7"/>
    <a:srgbClr val="F3F2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9CEBB8-1C20-4B78-B929-7D5E2293772A}">
  <a:tblStyle styleId="{149CEBB8-1C20-4B78-B929-7D5E2293772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4648"/>
  </p:normalViewPr>
  <p:slideViewPr>
    <p:cSldViewPr snapToGrid="0">
      <p:cViewPr>
        <p:scale>
          <a:sx n="60" d="100"/>
          <a:sy n="60" d="100"/>
        </p:scale>
        <p:origin x="520" y="352"/>
      </p:cViewPr>
      <p:guideLst>
        <p:guide orient="horz" pos="587"/>
        <p:guide orient="horz" pos="174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font" Target="fonts/font19.fntdata"/></Relationships>
</file>

<file path=ppt/comments/modernComment_103_0.xml><?xml version="1.0" encoding="utf-8"?>
<p188:cmLst xmlns:a="http://schemas.openxmlformats.org/drawingml/2006/main" xmlns:r="http://schemas.openxmlformats.org/officeDocument/2006/relationships" xmlns:p188="http://schemas.microsoft.com/office/powerpoint/2018/8/main">
  <p188:cm id="{E52FD2FF-9029-4048-8082-7CE2EFBD73AB}" authorId="{BD8F350E-0714-415B-E84E-F7E12DC860D5}" status="resolved" created="2022-06-28T20:34:20.479" complete="100000">
    <pc:sldMkLst xmlns:pc="http://schemas.microsoft.com/office/powerpoint/2013/main/command">
      <pc:docMk/>
      <pc:sldMk cId="0" sldId="259"/>
    </pc:sldMkLst>
    <p188:txBody>
      <a:bodyPr/>
      <a:lstStyle/>
      <a:p>
        <a:r>
          <a:rPr lang="fr-FR"/>
          <a:t>Modifier le diplôme de licence + Modifier date pour licence Chimie de 2021-2022 + créer encadré 2019-2021 —&gt; DUT Chimie. IUT de Poitiers…</a:t>
        </a:r>
      </a:p>
    </p188:txBody>
  </p188:cm>
  <p188:cm id="{15BBB09E-20D8-6A43-AE3F-E533B389DDC3}" authorId="{BD8F350E-0714-415B-E84E-F7E12DC860D5}" status="resolved" created="2022-06-28T20:34:49.160" complete="100000">
    <pc:sldMkLst xmlns:pc="http://schemas.microsoft.com/office/powerpoint/2013/main/command">
      <pc:docMk/>
      <pc:sldMk cId="0" sldId="259"/>
    </pc:sldMkLst>
    <p188:txBody>
      <a:bodyPr/>
      <a:lstStyle/>
      <a:p>
        <a:r>
          <a:rPr lang="fr-FR"/>
          <a:t>Bac S</a:t>
        </a:r>
      </a:p>
    </p188:txBody>
  </p188:cm>
  <p188:cm id="{A9E1D931-920A-2649-9AB8-C096AC3A1429}" authorId="{BD8F350E-0714-415B-E84E-F7E12DC860D5}" status="resolved" created="2022-06-28T20:35:20.577" complete="100000">
    <pc:sldMkLst xmlns:pc="http://schemas.microsoft.com/office/powerpoint/2013/main/command">
      <pc:docMk/>
      <pc:sldMk cId="0" sldId="259"/>
    </pc:sldMkLst>
    <p188:txBody>
      <a:bodyPr/>
      <a:lstStyle/>
      <a:p>
        <a:r>
          <a:rPr lang="fr-FR"/>
          <a:t>Préparateurs de commandes</a:t>
        </a:r>
      </a:p>
    </p188:txBody>
  </p188:cm>
</p188:cmLst>
</file>

<file path=ppt/comments/modernComment_106_0.xml><?xml version="1.0" encoding="utf-8"?>
<p188:cmLst xmlns:a="http://schemas.openxmlformats.org/drawingml/2006/main" xmlns:r="http://schemas.openxmlformats.org/officeDocument/2006/relationships" xmlns:p188="http://schemas.microsoft.com/office/powerpoint/2018/8/main">
  <p188:cm id="{E4400AC5-942F-BE44-A43D-5F2D69BEC4FC}" authorId="{BD8F350E-0714-415B-E84E-F7E12DC860D5}" created="2022-06-28T20:40:40.405">
    <pc:sldMkLst xmlns:pc="http://schemas.microsoft.com/office/powerpoint/2013/main/command">
      <pc:docMk/>
      <pc:sldMk cId="0" sldId="262"/>
    </pc:sldMkLst>
    <p188:txBody>
      <a:bodyPr/>
      <a:lstStyle/>
      <a:p>
        <a:r>
          <a:rPr lang="fr-FR"/>
          <a:t>L’’idée ici est de trouver un rapport de stage de DUT chimie pour l’intégrer ?</a:t>
        </a:r>
      </a:p>
    </p188:txBody>
  </p188:cm>
</p188:cmLst>
</file>

<file path=ppt/comments/modernComment_109_0.xml><?xml version="1.0" encoding="utf-8"?>
<p188:cmLst xmlns:a="http://schemas.openxmlformats.org/drawingml/2006/main" xmlns:r="http://schemas.openxmlformats.org/officeDocument/2006/relationships" xmlns:p188="http://schemas.microsoft.com/office/powerpoint/2018/8/main">
  <p188:cm id="{33F7B7AE-2AFB-2B48-B8D8-43FFB87189CB}" authorId="{BD8F350E-0714-415B-E84E-F7E12DC860D5}" status="resolved" created="2022-06-28T20:50:25.182" complete="100000">
    <pc:sldMkLst xmlns:pc="http://schemas.microsoft.com/office/powerpoint/2013/main/command">
      <pc:docMk/>
      <pc:sldMk cId="0" sldId="265"/>
    </pc:sldMkLst>
    <p188:txBody>
      <a:bodyPr/>
      <a:lstStyle/>
      <a:p>
        <a:r>
          <a:rPr lang="fr-FR"/>
          <a:t>Lien vers les différentes parties ?</a:t>
        </a:r>
      </a:p>
    </p188:txBody>
  </p188:cm>
  <p188:cm id="{E7ED3E34-BE42-004B-B3FB-848BCC81F4F4}" authorId="{BD8F350E-0714-415B-E84E-F7E12DC860D5}" status="resolved" created="2022-06-28T20:51:31.896" complete="100000">
    <pc:sldMkLst xmlns:pc="http://schemas.microsoft.com/office/powerpoint/2013/main/command">
      <pc:docMk/>
      <pc:sldMk cId="0" sldId="265"/>
    </pc:sldMkLst>
    <p188:txBody>
      <a:bodyPr/>
      <a:lstStyle/>
      <a:p>
        <a:r>
          <a:rPr lang="fr-FR"/>
          <a:t>Ce serait bien d’intégrer également la certification en français écri+</a:t>
        </a:r>
      </a:p>
    </p188:txBody>
  </p188:cm>
  <p188:cm id="{48D04FD0-C554-9F4A-AC01-0F208710F49A}" authorId="{BD8F350E-0714-415B-E84E-F7E12DC860D5}" status="resolved" created="2022-06-28T20:52:54.003" complete="100000">
    <ac:deMkLst xmlns:ac="http://schemas.microsoft.com/office/drawing/2013/main/command">
      <pc:docMk xmlns:pc="http://schemas.microsoft.com/office/powerpoint/2013/main/command"/>
      <pc:sldMk xmlns:pc="http://schemas.microsoft.com/office/powerpoint/2013/main/command" cId="0" sldId="265"/>
      <ac:spMk id="3705" creationId="{00000000-0000-0000-0000-000000000000}"/>
    </ac:deMkLst>
    <p188:txBody>
      <a:bodyPr/>
      <a:lstStyle/>
      <a:p>
        <a:r>
          <a:rPr lang="fr-FR"/>
          <a:t>On peut enlever la certif gestion de projet ici pour mettre l’open Badge « Gestion de projet » dans la diapo OB</a:t>
        </a:r>
      </a:p>
    </p188:txBody>
  </p188:cm>
  <p188:cm id="{2ABD7135-E549-AD49-BDD3-5C12D6855866}" authorId="{BD8F350E-0714-415B-E84E-F7E12DC860D5}" status="resolved" created="2022-06-28T20:53:14.398" complete="100000">
    <ac:deMkLst xmlns:ac="http://schemas.microsoft.com/office/drawing/2013/main/command">
      <pc:docMk xmlns:pc="http://schemas.microsoft.com/office/powerpoint/2013/main/command"/>
      <pc:sldMk xmlns:pc="http://schemas.microsoft.com/office/powerpoint/2013/main/command" cId="0" sldId="265"/>
      <ac:spMk id="3701" creationId="{00000000-0000-0000-0000-000000000000}"/>
    </ac:deMkLst>
    <p188:txBody>
      <a:bodyPr/>
      <a:lstStyle/>
      <a:p>
        <a:r>
          <a:rPr lang="fr-FR"/>
          <a:t>Open Badges</a:t>
        </a:r>
      </a:p>
    </p188:txBody>
  </p188:cm>
  <p188:cm id="{0463E378-3DA5-4043-9080-339898E44FAA}" authorId="{BD8F350E-0714-415B-E84E-F7E12DC860D5}" status="resolved" created="2022-06-28T21:01:12.953" complete="100000">
    <pc:sldMkLst xmlns:pc="http://schemas.microsoft.com/office/powerpoint/2013/main/command">
      <pc:docMk/>
      <pc:sldMk cId="0" sldId="265"/>
    </pc:sldMkLst>
    <p188:txBody>
      <a:bodyPr/>
      <a:lstStyle/>
      <a:p>
        <a:r>
          <a:rPr lang="fr-FR"/>
          <a:t>Il peut être intéressant de mettre un exemple de MOOC suivi en complément des études académiques  : https://www.fun-mooc.fr/fr/cours/la-metabolomique-enjeux-technologiques-et-scientifiques/
</a:t>
        </a:r>
      </a:p>
    </p188:txBody>
  </p188:cm>
</p188:cmLst>
</file>

<file path=ppt/comments/modernComment_10A_0.xml><?xml version="1.0" encoding="utf-8"?>
<p188:cmLst xmlns:a="http://schemas.openxmlformats.org/drawingml/2006/main" xmlns:r="http://schemas.openxmlformats.org/officeDocument/2006/relationships" xmlns:p188="http://schemas.microsoft.com/office/powerpoint/2018/8/main">
  <p188:cm id="{8AAF0965-64DF-6F42-B25A-F289BF9BB7FE}" authorId="{BD8F350E-0714-415B-E84E-F7E12DC860D5}" status="resolved" created="2022-06-28T20:56:40.348" complete="100000">
    <ac:deMkLst xmlns:ac="http://schemas.microsoft.com/office/drawing/2013/main/command">
      <pc:docMk xmlns:pc="http://schemas.microsoft.com/office/powerpoint/2013/main/command"/>
      <pc:sldMk xmlns:pc="http://schemas.microsoft.com/office/powerpoint/2013/main/command" cId="0" sldId="266"/>
      <ac:spMk id="3749" creationId="{00000000-0000-0000-0000-000000000000}"/>
    </ac:deMkLst>
    <p188:txBody>
      <a:bodyPr/>
      <a:lstStyle/>
      <a:p>
        <a:r>
          <a:rPr lang="fr-FR"/>
          <a:t>s</a:t>
        </a:r>
      </a:p>
    </p188:txBody>
  </p188:cm>
  <p188:cm id="{790B7C68-8C12-FD4A-9C7E-5BA98ADDB07C}" authorId="{BD8F350E-0714-415B-E84E-F7E12DC860D5}" status="resolved" created="2022-06-28T20:57:02.049" complete="100000">
    <ac:deMkLst xmlns:ac="http://schemas.microsoft.com/office/drawing/2013/main/command">
      <pc:docMk xmlns:pc="http://schemas.microsoft.com/office/powerpoint/2013/main/command"/>
      <pc:sldMk xmlns:pc="http://schemas.microsoft.com/office/powerpoint/2013/main/command" cId="0" sldId="266"/>
      <ac:spMk id="4" creationId="{5E5E4EDC-7D5B-F420-3146-1F20FD0E60D6}"/>
    </ac:deMkLst>
    <p188:txBody>
      <a:bodyPr/>
      <a:lstStyle/>
      <a:p>
        <a:r>
          <a:rPr lang="fr-FR"/>
          <a:t>Grossir les textes</a:t>
        </a:r>
      </a:p>
    </p188:txBody>
  </p188:cm>
</p188:cmLst>
</file>

<file path=ppt/comments/modernComment_10D_0.xml><?xml version="1.0" encoding="utf-8"?>
<p188:cmLst xmlns:a="http://schemas.openxmlformats.org/drawingml/2006/main" xmlns:r="http://schemas.openxmlformats.org/officeDocument/2006/relationships" xmlns:p188="http://schemas.microsoft.com/office/powerpoint/2018/8/main">
  <p188:cm id="{6496F211-FED8-A94A-802C-2138E32955BF}" authorId="{BD8F350E-0714-415B-E84E-F7E12DC860D5}" created="2022-06-28T20:56:06.586">
    <ac:deMkLst xmlns:ac="http://schemas.microsoft.com/office/drawing/2013/main/command">
      <pc:docMk xmlns:pc="http://schemas.microsoft.com/office/powerpoint/2013/main/command"/>
      <pc:sldMk xmlns:pc="http://schemas.microsoft.com/office/powerpoint/2013/main/command" cId="0" sldId="269"/>
      <ac:picMk id="5" creationId="{8DF44F2B-C6EE-5A96-5DC0-F103527161C6}"/>
    </ac:deMkLst>
    <p188:txBody>
      <a:bodyPr/>
      <a:lstStyle/>
      <a:p>
        <a:r>
          <a:rPr lang="fr-FR"/>
          <a:t>Le texte blanc est très peu lisible</a:t>
        </a:r>
      </a:p>
    </p188:txBody>
  </p188:cm>
</p188:cmLst>
</file>

<file path=ppt/comments/modernComment_11B_0.xml><?xml version="1.0" encoding="utf-8"?>
<p188:cmLst xmlns:a="http://schemas.openxmlformats.org/drawingml/2006/main" xmlns:r="http://schemas.openxmlformats.org/officeDocument/2006/relationships" xmlns:p188="http://schemas.microsoft.com/office/powerpoint/2018/8/main">
  <p188:cm id="{49C70B44-E37C-1749-8691-DE9803CB32B8}" authorId="{BD8F350E-0714-415B-E84E-F7E12DC860D5}" status="resolved" created="2022-06-28T20:57:43.327" complete="100000">
    <ac:txMkLst xmlns:ac="http://schemas.microsoft.com/office/drawing/2013/main/command">
      <pc:docMk xmlns:pc="http://schemas.microsoft.com/office/powerpoint/2013/main/command"/>
      <pc:sldMk xmlns:pc="http://schemas.microsoft.com/office/powerpoint/2013/main/command" cId="0" sldId="283"/>
      <ac:spMk id="4745" creationId="{00000000-0000-0000-0000-000000000000}"/>
      <ac:txMk cp="22" len="6">
        <ac:context len="141" hash="3265431983"/>
      </ac:txMk>
    </ac:txMkLst>
    <p188:pos x="2443552" y="272383"/>
    <p188:txBody>
      <a:bodyPr/>
      <a:lstStyle/>
      <a:p>
        <a:r>
          <a:rPr lang="fr-FR"/>
          <a:t>@etu.univ-poitiers.fr</a:t>
        </a:r>
      </a:p>
    </p188:txBody>
  </p188:cm>
  <p188:cm id="{EEA7704E-A44F-A24C-89AE-8AA5E7D0796A}" authorId="{BD8F350E-0714-415B-E84E-F7E12DC860D5}" status="resolved" created="2022-06-28T20:58:18.864" complete="100000">
    <ac:txMkLst xmlns:ac="http://schemas.microsoft.com/office/drawing/2013/main/command">
      <pc:docMk xmlns:pc="http://schemas.microsoft.com/office/powerpoint/2013/main/command"/>
      <pc:sldMk xmlns:pc="http://schemas.microsoft.com/office/powerpoint/2013/main/command" cId="0" sldId="283"/>
      <ac:spMk id="4745" creationId="{00000000-0000-0000-0000-000000000000}"/>
      <ac:txMk cp="126" len="14">
        <ac:context len="141" hash="3265431983"/>
      </ac:txMk>
    </ac:txMkLst>
    <p188:pos x="2275387" y="1418011"/>
    <p188:txBody>
      <a:bodyPr/>
      <a:lstStyle/>
      <a:p>
        <a:r>
          <a:rPr lang="fr-FR"/>
          <a:t>préférer des espaces à la place des .</a:t>
        </a:r>
      </a:p>
    </p188:txBody>
  </p188:cm>
</p188:cmLst>
</file>

<file path=ppt/comments/modernComment_132_6750CFE5.xml><?xml version="1.0" encoding="utf-8"?>
<p188:cmLst xmlns:a="http://schemas.openxmlformats.org/drawingml/2006/main" xmlns:r="http://schemas.openxmlformats.org/officeDocument/2006/relationships" xmlns:p188="http://schemas.microsoft.com/office/powerpoint/2018/8/main">
  <p188:cm id="{249A95EB-170D-9347-9594-FAC3576DE1FC}" authorId="{BD8F350E-0714-415B-E84E-F7E12DC860D5}" status="resolved" created="2022-06-28T20:41:32.360" complete="100000">
    <ac:deMkLst xmlns:ac="http://schemas.microsoft.com/office/drawing/2013/main/command">
      <pc:docMk xmlns:pc="http://schemas.microsoft.com/office/powerpoint/2013/main/command"/>
      <pc:sldMk xmlns:pc="http://schemas.microsoft.com/office/powerpoint/2013/main/command" cId="1733349349" sldId="306"/>
      <ac:spMk id="27" creationId="{C83BC6F3-B547-B1AF-8A06-D0212799D502}"/>
    </ac:deMkLst>
    <p188:txBody>
      <a:bodyPr/>
      <a:lstStyle/>
      <a:p>
        <a:r>
          <a:rPr lang="fr-FR"/>
          <a:t>Centres</a:t>
        </a:r>
      </a:p>
    </p188:txBody>
  </p188:cm>
  <p188:cm id="{2887F8FD-68BC-3B46-9135-5EE064BF1810}" authorId="{BD8F350E-0714-415B-E84E-F7E12DC860D5}" status="resolved" created="2022-06-28T20:41:40.311" complete="100000">
    <ac:deMkLst xmlns:ac="http://schemas.microsoft.com/office/drawing/2013/main/command">
      <pc:docMk xmlns:pc="http://schemas.microsoft.com/office/powerpoint/2013/main/command"/>
      <pc:sldMk xmlns:pc="http://schemas.microsoft.com/office/powerpoint/2013/main/command" cId="1733349349" sldId="306"/>
      <ac:spMk id="50" creationId="{A25D9B12-55D8-1B3B-672A-AB73701218B6}"/>
    </ac:deMkLst>
    <p188:txBody>
      <a:bodyPr/>
      <a:lstStyle/>
      <a:p>
        <a:r>
          <a:rPr lang="fr-FR"/>
          <a:t>Voyages</a:t>
        </a:r>
      </a:p>
    </p188:txBody>
  </p188:cm>
  <p188:cm id="{87D7ACD1-C211-BA41-989C-4570191CC5C6}" authorId="{BD8F350E-0714-415B-E84E-F7E12DC860D5}" status="resolved" created="2022-06-28T20:43:16.125" complete="100000">
    <ac:deMkLst xmlns:ac="http://schemas.microsoft.com/office/drawing/2013/main/command">
      <pc:docMk xmlns:pc="http://schemas.microsoft.com/office/powerpoint/2013/main/command"/>
      <pc:sldMk xmlns:pc="http://schemas.microsoft.com/office/powerpoint/2013/main/command" cId="1733349349" sldId="306"/>
      <ac:grpSpMk id="109" creationId="{A0E99E9B-56C8-7ECC-A29A-705C7F254B79}"/>
    </ac:deMkLst>
    <p188:txBody>
      <a:bodyPr/>
      <a:lstStyle/>
      <a:p>
        <a:r>
          <a:rPr lang="fr-FR"/>
          <a:t>Tu intégres des liens pour faciliter la navigation?</a:t>
        </a:r>
      </a:p>
    </p188:txBody>
  </p188:cm>
</p188:cmLst>
</file>

<file path=ppt/comments/modernComment_133_98B3FFF5.xml><?xml version="1.0" encoding="utf-8"?>
<p188:cmLst xmlns:a="http://schemas.openxmlformats.org/drawingml/2006/main" xmlns:r="http://schemas.openxmlformats.org/officeDocument/2006/relationships" xmlns:p188="http://schemas.microsoft.com/office/powerpoint/2018/8/main">
  <p188:cm id="{9878DA77-83EE-D641-A02E-9764E394E43A}" authorId="{BD8F350E-0714-415B-E84E-F7E12DC860D5}" status="resolved" created="2022-06-28T20:46:41.267" complete="100000">
    <pc:sldMkLst xmlns:pc="http://schemas.microsoft.com/office/powerpoint/2013/main/command">
      <pc:docMk/>
      <pc:sldMk cId="2561933301" sldId="307"/>
    </pc:sldMkLst>
    <p188:txBody>
      <a:bodyPr/>
      <a:lstStyle/>
      <a:p>
        <a:r>
          <a:rPr lang="fr-FR"/>
          <a:t>Ce n’est pas le bénévolat à l’AFEV ici ?</a:t>
        </a:r>
      </a:p>
    </p188:txBody>
  </p188:cm>
</p188:cmLst>
</file>

<file path=ppt/comments/modernComment_134_3DCF12A9.xml><?xml version="1.0" encoding="utf-8"?>
<p188:cmLst xmlns:a="http://schemas.openxmlformats.org/drawingml/2006/main" xmlns:r="http://schemas.openxmlformats.org/officeDocument/2006/relationships" xmlns:p188="http://schemas.microsoft.com/office/powerpoint/2018/8/main">
  <p188:cm id="{79F9C520-6493-7247-8690-FF05B42A2037}" authorId="{BD8F350E-0714-415B-E84E-F7E12DC860D5}" status="resolved" created="2022-06-28T20:44:16.408" complete="100000">
    <ac:deMkLst xmlns:ac="http://schemas.microsoft.com/office/drawing/2013/main/command">
      <pc:docMk xmlns:pc="http://schemas.microsoft.com/office/powerpoint/2013/main/command"/>
      <pc:sldMk xmlns:pc="http://schemas.microsoft.com/office/powerpoint/2013/main/command" cId="1036980905" sldId="308"/>
      <ac:spMk id="95" creationId="{83072108-3717-A177-5093-B4946BA35482}"/>
    </ac:deMkLst>
    <p188:txBody>
      <a:bodyPr/>
      <a:lstStyle/>
      <a:p>
        <a:r>
          <a:rPr lang="fr-FR"/>
          <a:t>Centres</a:t>
        </a:r>
      </a:p>
    </p188:txBody>
  </p188:cm>
  <p188:cm id="{911A9710-6DA5-9547-82E4-DB855289F171}" authorId="{BD8F350E-0714-415B-E84E-F7E12DC860D5}" status="resolved" created="2022-06-28T20:44:34.056" complete="100000">
    <ac:txMkLst xmlns:ac="http://schemas.microsoft.com/office/drawing/2013/main/command">
      <pc:docMk xmlns:pc="http://schemas.microsoft.com/office/powerpoint/2013/main/command"/>
      <pc:sldMk xmlns:pc="http://schemas.microsoft.com/office/powerpoint/2013/main/command" cId="1036980905" sldId="308"/>
      <ac:spMk id="4" creationId="{FA1B84DA-1CEF-E63E-D1FA-9F806410B497}"/>
      <ac:txMk cp="49">
        <ac:context len="495" hash="619046562"/>
      </ac:txMk>
    </ac:txMkLst>
    <p188:pos x="5943058" y="555859"/>
    <p188:replyLst>
      <p188:reply id="{424C7764-484D-3F42-8726-8872672E3404}" authorId="{BD8F350E-0714-415B-E84E-F7E12DC860D5}" created="2022-06-28T20:44:48.576">
        <p188:txBody>
          <a:bodyPr/>
          <a:lstStyle/>
          <a:p>
            <a:r>
              <a:rPr lang="fr-FR"/>
              <a:t>.</a:t>
            </a:r>
          </a:p>
        </p188:txBody>
      </p188:reply>
    </p188:replyLst>
    <p188:txBody>
      <a:bodyPr/>
      <a:lstStyle/>
      <a:p>
        <a:r>
          <a:rPr lang="fr-FR"/>
          <a:t>passionné</a:t>
        </a:r>
      </a:p>
    </p188:txBody>
  </p188:cm>
  <p188:cm id="{837D924B-4D74-4B47-90B2-5039572A1294}" authorId="{BD8F350E-0714-415B-E84E-F7E12DC860D5}" status="resolved" created="2022-06-28T20:45:33.307" complete="100000">
    <ac:deMkLst xmlns:ac="http://schemas.microsoft.com/office/drawing/2013/main/command">
      <pc:docMk xmlns:pc="http://schemas.microsoft.com/office/powerpoint/2013/main/command"/>
      <pc:sldMk xmlns:pc="http://schemas.microsoft.com/office/powerpoint/2013/main/command" cId="1036980905" sldId="308"/>
      <ac:spMk id="4" creationId="{FA1B84DA-1CEF-E63E-D1FA-9F806410B497}"/>
    </ac:deMkLst>
    <p188:txBody>
      <a:bodyPr/>
      <a:lstStyle/>
      <a:p>
        <a:r>
          <a:rPr lang="fr-FR"/>
          <a:t>Espace + à la ligne</a:t>
        </a:r>
      </a:p>
    </p188:txBody>
  </p188:cm>
</p188:cmLst>
</file>

<file path=ppt/comments/modernComment_135_B305B960.xml><?xml version="1.0" encoding="utf-8"?>
<p188:cmLst xmlns:a="http://schemas.openxmlformats.org/drawingml/2006/main" xmlns:r="http://schemas.openxmlformats.org/officeDocument/2006/relationships" xmlns:p188="http://schemas.microsoft.com/office/powerpoint/2018/8/main">
  <p188:cm id="{B94A82F6-2606-4847-9C0F-5C1B8A8707B7}" authorId="{BD8F350E-0714-415B-E84E-F7E12DC860D5}" status="resolved" created="2022-06-28T20:47:10.918" complete="100000">
    <ac:deMkLst xmlns:ac="http://schemas.microsoft.com/office/drawing/2013/main/command">
      <pc:docMk xmlns:pc="http://schemas.microsoft.com/office/powerpoint/2013/main/command"/>
      <pc:sldMk xmlns:pc="http://schemas.microsoft.com/office/powerpoint/2013/main/command" cId="3003496800" sldId="309"/>
      <ac:grpSpMk id="28" creationId="{B1CD11CC-B1E2-F3E5-22D2-CC64149CEB35}"/>
    </ac:deMkLst>
    <p188:txBody>
      <a:bodyPr/>
      <a:lstStyle/>
      <a:p>
        <a:r>
          <a:rPr lang="fr-FR"/>
          <a:t>Centrer icone</a:t>
        </a:r>
      </a:p>
    </p188:txBody>
  </p188:cm>
  <p188:cm id="{722A5B00-2C65-444C-A92C-28FFA3969EFD}" authorId="{BD8F350E-0714-415B-E84E-F7E12DC860D5}" status="resolved" created="2022-06-28T20:49:22.505" complete="100000">
    <ac:txMkLst xmlns:ac="http://schemas.microsoft.com/office/drawing/2013/main/command">
      <pc:docMk xmlns:pc="http://schemas.microsoft.com/office/powerpoint/2013/main/command"/>
      <pc:sldMk xmlns:pc="http://schemas.microsoft.com/office/powerpoint/2013/main/command" cId="3003496800" sldId="309"/>
      <ac:spMk id="4" creationId="{FA1B84DA-1CEF-E63E-D1FA-9F806410B497}"/>
      <ac:txMk cp="189" len="7">
        <ac:context len="345" hash="2128454797"/>
      </ac:txMk>
    </ac:txMkLst>
    <p188:pos x="5368420" y="1136978"/>
    <p188:txBody>
      <a:bodyPr/>
      <a:lstStyle/>
      <a:p>
        <a:r>
          <a:rPr lang="fr-FR"/>
          <a:t>Enlever la ,</a:t>
        </a:r>
      </a:p>
    </p188:txBody>
  </p188:cm>
</p188:cmLst>
</file>

<file path=ppt/comments/modernComment_139_7D87FDBC.xml><?xml version="1.0" encoding="utf-8"?>
<p188:cmLst xmlns:a="http://schemas.openxmlformats.org/drawingml/2006/main" xmlns:r="http://schemas.openxmlformats.org/officeDocument/2006/relationships" xmlns:p188="http://schemas.microsoft.com/office/powerpoint/2018/8/main">
  <p188:cm id="{8F5A08AD-AF9D-0646-8C67-C094C3419A06}" authorId="{BD8F350E-0714-415B-E84E-F7E12DC860D5}" created="2022-06-28T20:55:17.326">
    <pc:sldMkLst xmlns:pc="http://schemas.microsoft.com/office/powerpoint/2013/main/command">
      <pc:docMk/>
      <pc:sldMk cId="2106064316" sldId="313"/>
    </pc:sldMkLst>
    <p188:txBody>
      <a:bodyPr/>
      <a:lstStyle/>
      <a:p>
        <a:r>
          <a:rPr lang="fr-FR"/>
          <a:t>Intégrer ici les Open Badges de l’UP</a:t>
        </a:r>
      </a:p>
    </p188:txBody>
  </p188:cm>
  <p188:cm id="{FBC815B9-E640-754D-9996-AAE3EBD41708}" authorId="{BD8F350E-0714-415B-E84E-F7E12DC860D5}" created="2022-06-28T20:55:39.026">
    <pc:sldMkLst xmlns:pc="http://schemas.microsoft.com/office/powerpoint/2013/main/command">
      <pc:docMk/>
      <pc:sldMk cId="2106064316" sldId="313"/>
    </pc:sldMkLst>
    <p188:txBody>
      <a:bodyPr/>
      <a:lstStyle/>
      <a:p>
        <a:r>
          <a:rPr lang="fr-FR"/>
          <a:t>Intégrer un titre et mettre en valeur la diapo</a:t>
        </a:r>
      </a:p>
    </p188:txBody>
  </p188:cm>
</p188:cmLst>
</file>

<file path=ppt/comments/modernComment_13C_934F7770.xml><?xml version="1.0" encoding="utf-8"?>
<p188:cmLst xmlns:a="http://schemas.openxmlformats.org/drawingml/2006/main" xmlns:r="http://schemas.openxmlformats.org/officeDocument/2006/relationships" xmlns:p188="http://schemas.microsoft.com/office/powerpoint/2018/8/main">
  <p188:cm id="{2439E21C-BBAB-4AF1-8B06-BD27295B9C82}" authorId="{BD8F350E-0714-415B-E84E-F7E12DC860D5}" created="2022-06-28T20:40:40.405">
    <pc:sldMkLst xmlns:pc="http://schemas.microsoft.com/office/powerpoint/2013/main/command">
      <pc:docMk/>
      <pc:sldMk cId="0" sldId="262"/>
    </pc:sldMkLst>
    <p188:txBody>
      <a:bodyPr/>
      <a:lstStyle/>
      <a:p>
        <a:r>
          <a:rPr lang="fr-FR"/>
          <a:t>L’’idée ici est de trouver un rapport de stage de DUT chimie pour l’intégrer ?</a:t>
        </a:r>
      </a:p>
    </p188:txBody>
  </p188:cm>
</p188:cmLst>
</file>

<file path=ppt/comments/modernComment_13D_AED44A1A.xml><?xml version="1.0" encoding="utf-8"?>
<p188:cmLst xmlns:a="http://schemas.openxmlformats.org/drawingml/2006/main" xmlns:r="http://schemas.openxmlformats.org/officeDocument/2006/relationships" xmlns:p188="http://schemas.microsoft.com/office/powerpoint/2018/8/main">
  <p188:cm id="{4FB3FCC6-CE86-4F8E-8326-98799D2644A5}" authorId="{BD8F350E-0714-415B-E84E-F7E12DC860D5}" created="2022-06-28T20:56:06.586">
    <ac:deMkLst xmlns:ac="http://schemas.microsoft.com/office/drawing/2013/main/command">
      <pc:docMk xmlns:pc="http://schemas.microsoft.com/office/powerpoint/2013/main/command"/>
      <pc:sldMk xmlns:pc="http://schemas.microsoft.com/office/powerpoint/2013/main/command" cId="2933148186" sldId="317"/>
      <ac:picMk id="5" creationId="{8DF44F2B-C6EE-5A96-5DC0-F103527161C6}"/>
    </ac:deMkLst>
    <p188:txBody>
      <a:bodyPr/>
      <a:lstStyle/>
      <a:p>
        <a:r>
          <a:rPr lang="fr-FR"/>
          <a:t>Le texte blanc est très peu lisible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1"/>
        <p:cNvGrpSpPr/>
        <p:nvPr/>
      </p:nvGrpSpPr>
      <p:grpSpPr>
        <a:xfrm>
          <a:off x="0" y="0"/>
          <a:ext cx="0" cy="0"/>
          <a:chOff x="0" y="0"/>
          <a:chExt cx="0" cy="0"/>
        </a:xfrm>
      </p:grpSpPr>
      <p:sp>
        <p:nvSpPr>
          <p:cNvPr id="2632" name="Google Shape;2632;g10d1d5e8f9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3" name="Google Shape;2633;g10d1d5e8f9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0"/>
        <p:cNvGrpSpPr/>
        <p:nvPr/>
      </p:nvGrpSpPr>
      <p:grpSpPr>
        <a:xfrm>
          <a:off x="0" y="0"/>
          <a:ext cx="0" cy="0"/>
          <a:chOff x="0" y="0"/>
          <a:chExt cx="0" cy="0"/>
        </a:xfrm>
      </p:grpSpPr>
      <p:sp>
        <p:nvSpPr>
          <p:cNvPr id="3221" name="Google Shape;3221;g113dce14899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2" name="Google Shape;3222;g113dce14899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641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0"/>
        <p:cNvGrpSpPr/>
        <p:nvPr/>
      </p:nvGrpSpPr>
      <p:grpSpPr>
        <a:xfrm>
          <a:off x="0" y="0"/>
          <a:ext cx="0" cy="0"/>
          <a:chOff x="0" y="0"/>
          <a:chExt cx="0" cy="0"/>
        </a:xfrm>
      </p:grpSpPr>
      <p:sp>
        <p:nvSpPr>
          <p:cNvPr id="3221" name="Google Shape;3221;g113dce14899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2" name="Google Shape;3222;g113dce14899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9483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4"/>
        <p:cNvGrpSpPr/>
        <p:nvPr/>
      </p:nvGrpSpPr>
      <p:grpSpPr>
        <a:xfrm>
          <a:off x="0" y="0"/>
          <a:ext cx="0" cy="0"/>
          <a:chOff x="0" y="0"/>
          <a:chExt cx="0" cy="0"/>
        </a:xfrm>
      </p:grpSpPr>
      <p:sp>
        <p:nvSpPr>
          <p:cNvPr id="3695" name="Google Shape;3695;g113dce14899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6" name="Google Shape;3696;g113dce14899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4"/>
        <p:cNvGrpSpPr/>
        <p:nvPr/>
      </p:nvGrpSpPr>
      <p:grpSpPr>
        <a:xfrm>
          <a:off x="0" y="0"/>
          <a:ext cx="0" cy="0"/>
          <a:chOff x="0" y="0"/>
          <a:chExt cx="0" cy="0"/>
        </a:xfrm>
      </p:grpSpPr>
      <p:sp>
        <p:nvSpPr>
          <p:cNvPr id="3895" name="Google Shape;3895;g113dce1489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6" name="Google Shape;3896;g113dce1489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0994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4"/>
        <p:cNvGrpSpPr/>
        <p:nvPr/>
      </p:nvGrpSpPr>
      <p:grpSpPr>
        <a:xfrm>
          <a:off x="0" y="0"/>
          <a:ext cx="0" cy="0"/>
          <a:chOff x="0" y="0"/>
          <a:chExt cx="0" cy="0"/>
        </a:xfrm>
      </p:grpSpPr>
      <p:sp>
        <p:nvSpPr>
          <p:cNvPr id="3895" name="Google Shape;3895;g113dce1489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6" name="Google Shape;3896;g113dce1489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6608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4"/>
        <p:cNvGrpSpPr/>
        <p:nvPr/>
      </p:nvGrpSpPr>
      <p:grpSpPr>
        <a:xfrm>
          <a:off x="0" y="0"/>
          <a:ext cx="0" cy="0"/>
          <a:chOff x="0" y="0"/>
          <a:chExt cx="0" cy="0"/>
        </a:xfrm>
      </p:grpSpPr>
      <p:sp>
        <p:nvSpPr>
          <p:cNvPr id="3895" name="Google Shape;3895;g113dce1489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6" name="Google Shape;3896;g113dce1489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2973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4"/>
        <p:cNvGrpSpPr/>
        <p:nvPr/>
      </p:nvGrpSpPr>
      <p:grpSpPr>
        <a:xfrm>
          <a:off x="0" y="0"/>
          <a:ext cx="0" cy="0"/>
          <a:chOff x="0" y="0"/>
          <a:chExt cx="0" cy="0"/>
        </a:xfrm>
      </p:grpSpPr>
      <p:sp>
        <p:nvSpPr>
          <p:cNvPr id="3895" name="Google Shape;3895;g113dce1489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6" name="Google Shape;3896;g113dce1489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9573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4"/>
        <p:cNvGrpSpPr/>
        <p:nvPr/>
      </p:nvGrpSpPr>
      <p:grpSpPr>
        <a:xfrm>
          <a:off x="0" y="0"/>
          <a:ext cx="0" cy="0"/>
          <a:chOff x="0" y="0"/>
          <a:chExt cx="0" cy="0"/>
        </a:xfrm>
      </p:grpSpPr>
      <p:sp>
        <p:nvSpPr>
          <p:cNvPr id="3895" name="Google Shape;3895;g113dce1489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6" name="Google Shape;3896;g113dce1489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4"/>
        <p:cNvGrpSpPr/>
        <p:nvPr/>
      </p:nvGrpSpPr>
      <p:grpSpPr>
        <a:xfrm>
          <a:off x="0" y="0"/>
          <a:ext cx="0" cy="0"/>
          <a:chOff x="0" y="0"/>
          <a:chExt cx="0" cy="0"/>
        </a:xfrm>
      </p:grpSpPr>
      <p:sp>
        <p:nvSpPr>
          <p:cNvPr id="3895" name="Google Shape;3895;g113dce1489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6" name="Google Shape;3896;g113dce1489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9227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2"/>
        <p:cNvGrpSpPr/>
        <p:nvPr/>
      </p:nvGrpSpPr>
      <p:grpSpPr>
        <a:xfrm>
          <a:off x="0" y="0"/>
          <a:ext cx="0" cy="0"/>
          <a:chOff x="0" y="0"/>
          <a:chExt cx="0" cy="0"/>
        </a:xfrm>
      </p:grpSpPr>
      <p:sp>
        <p:nvSpPr>
          <p:cNvPr id="3743" name="Google Shape;3743;g113dce14899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4" name="Google Shape;3744;g113dce14899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2"/>
        <p:cNvGrpSpPr/>
        <p:nvPr/>
      </p:nvGrpSpPr>
      <p:grpSpPr>
        <a:xfrm>
          <a:off x="0" y="0"/>
          <a:ext cx="0" cy="0"/>
          <a:chOff x="0" y="0"/>
          <a:chExt cx="0" cy="0"/>
        </a:xfrm>
      </p:grpSpPr>
      <p:sp>
        <p:nvSpPr>
          <p:cNvPr id="3013" name="Google Shape;301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4" name="Google Shape;301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0"/>
        <p:cNvGrpSpPr/>
        <p:nvPr/>
      </p:nvGrpSpPr>
      <p:grpSpPr>
        <a:xfrm>
          <a:off x="0" y="0"/>
          <a:ext cx="0" cy="0"/>
          <a:chOff x="0" y="0"/>
          <a:chExt cx="0" cy="0"/>
        </a:xfrm>
      </p:grpSpPr>
      <p:sp>
        <p:nvSpPr>
          <p:cNvPr id="4741" name="Google Shape;4741;g113dce14899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2" name="Google Shape;4742;g113dce14899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8"/>
        <p:cNvGrpSpPr/>
        <p:nvPr/>
      </p:nvGrpSpPr>
      <p:grpSpPr>
        <a:xfrm>
          <a:off x="0" y="0"/>
          <a:ext cx="0" cy="0"/>
          <a:chOff x="0" y="0"/>
          <a:chExt cx="0" cy="0"/>
        </a:xfrm>
      </p:grpSpPr>
      <p:sp>
        <p:nvSpPr>
          <p:cNvPr id="3019" name="Google Shape;301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0" name="Google Shape;302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9"/>
        <p:cNvGrpSpPr/>
        <p:nvPr/>
      </p:nvGrpSpPr>
      <p:grpSpPr>
        <a:xfrm>
          <a:off x="0" y="0"/>
          <a:ext cx="0" cy="0"/>
          <a:chOff x="0" y="0"/>
          <a:chExt cx="0" cy="0"/>
        </a:xfrm>
      </p:grpSpPr>
      <p:sp>
        <p:nvSpPr>
          <p:cNvPr id="3040" name="Google Shape;3040;g113dce1489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1" name="Google Shape;3041;g113dce1489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4"/>
        <p:cNvGrpSpPr/>
        <p:nvPr/>
      </p:nvGrpSpPr>
      <p:grpSpPr>
        <a:xfrm>
          <a:off x="0" y="0"/>
          <a:ext cx="0" cy="0"/>
          <a:chOff x="0" y="0"/>
          <a:chExt cx="0" cy="0"/>
        </a:xfrm>
      </p:grpSpPr>
      <p:sp>
        <p:nvSpPr>
          <p:cNvPr id="3175" name="Google Shape;31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6" name="Google Shape;31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0"/>
        <p:cNvGrpSpPr/>
        <p:nvPr/>
      </p:nvGrpSpPr>
      <p:grpSpPr>
        <a:xfrm>
          <a:off x="0" y="0"/>
          <a:ext cx="0" cy="0"/>
          <a:chOff x="0" y="0"/>
          <a:chExt cx="0" cy="0"/>
        </a:xfrm>
      </p:grpSpPr>
      <p:sp>
        <p:nvSpPr>
          <p:cNvPr id="3221" name="Google Shape;3221;g113dce14899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2" name="Google Shape;3222;g113dce14899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0"/>
        <p:cNvGrpSpPr/>
        <p:nvPr/>
      </p:nvGrpSpPr>
      <p:grpSpPr>
        <a:xfrm>
          <a:off x="0" y="0"/>
          <a:ext cx="0" cy="0"/>
          <a:chOff x="0" y="0"/>
          <a:chExt cx="0" cy="0"/>
        </a:xfrm>
      </p:grpSpPr>
      <p:sp>
        <p:nvSpPr>
          <p:cNvPr id="3221" name="Google Shape;3221;g113dce14899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2" name="Google Shape;3222;g113dce14899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8797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0"/>
        <p:cNvGrpSpPr/>
        <p:nvPr/>
      </p:nvGrpSpPr>
      <p:grpSpPr>
        <a:xfrm>
          <a:off x="0" y="0"/>
          <a:ext cx="0" cy="0"/>
          <a:chOff x="0" y="0"/>
          <a:chExt cx="0" cy="0"/>
        </a:xfrm>
      </p:grpSpPr>
      <p:sp>
        <p:nvSpPr>
          <p:cNvPr id="3221" name="Google Shape;3221;g113dce14899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2" name="Google Shape;3222;g113dce14899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7761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0"/>
        <p:cNvGrpSpPr/>
        <p:nvPr/>
      </p:nvGrpSpPr>
      <p:grpSpPr>
        <a:xfrm>
          <a:off x="0" y="0"/>
          <a:ext cx="0" cy="0"/>
          <a:chOff x="0" y="0"/>
          <a:chExt cx="0" cy="0"/>
        </a:xfrm>
      </p:grpSpPr>
      <p:sp>
        <p:nvSpPr>
          <p:cNvPr id="3221" name="Google Shape;3221;g113dce14899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2" name="Google Shape;3222;g113dce14899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2544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6417800" y="0"/>
            <a:ext cx="2726182" cy="1342240"/>
          </a:xfrm>
          <a:custGeom>
            <a:avLst/>
            <a:gdLst/>
            <a:ahLst/>
            <a:cxnLst/>
            <a:rect l="l" t="t" r="r" b="b"/>
            <a:pathLst>
              <a:path w="38635" h="19022" extrusionOk="0">
                <a:moveTo>
                  <a:pt x="16748" y="0"/>
                </a:moveTo>
                <a:lnTo>
                  <a:pt x="16379" y="573"/>
                </a:lnTo>
                <a:lnTo>
                  <a:pt x="15769" y="1497"/>
                </a:lnTo>
                <a:lnTo>
                  <a:pt x="15159" y="2403"/>
                </a:lnTo>
                <a:lnTo>
                  <a:pt x="14826" y="2847"/>
                </a:lnTo>
                <a:lnTo>
                  <a:pt x="14493" y="3272"/>
                </a:lnTo>
                <a:lnTo>
                  <a:pt x="14142" y="3697"/>
                </a:lnTo>
                <a:lnTo>
                  <a:pt x="13791" y="4104"/>
                </a:lnTo>
                <a:lnTo>
                  <a:pt x="13458" y="4418"/>
                </a:lnTo>
                <a:lnTo>
                  <a:pt x="13125" y="4714"/>
                </a:lnTo>
                <a:lnTo>
                  <a:pt x="12774" y="5010"/>
                </a:lnTo>
                <a:lnTo>
                  <a:pt x="12404" y="5268"/>
                </a:lnTo>
                <a:lnTo>
                  <a:pt x="12016" y="5509"/>
                </a:lnTo>
                <a:lnTo>
                  <a:pt x="11609" y="5749"/>
                </a:lnTo>
                <a:lnTo>
                  <a:pt x="11203" y="5952"/>
                </a:lnTo>
                <a:lnTo>
                  <a:pt x="10778" y="6156"/>
                </a:lnTo>
                <a:lnTo>
                  <a:pt x="10352" y="6359"/>
                </a:lnTo>
                <a:lnTo>
                  <a:pt x="9909" y="6544"/>
                </a:lnTo>
                <a:lnTo>
                  <a:pt x="9003" y="6877"/>
                </a:lnTo>
                <a:lnTo>
                  <a:pt x="8097" y="7191"/>
                </a:lnTo>
                <a:lnTo>
                  <a:pt x="7173" y="7505"/>
                </a:lnTo>
                <a:lnTo>
                  <a:pt x="6267" y="7838"/>
                </a:lnTo>
                <a:lnTo>
                  <a:pt x="5361" y="8152"/>
                </a:lnTo>
                <a:lnTo>
                  <a:pt x="4918" y="8337"/>
                </a:lnTo>
                <a:lnTo>
                  <a:pt x="4474" y="8522"/>
                </a:lnTo>
                <a:lnTo>
                  <a:pt x="4049" y="8707"/>
                </a:lnTo>
                <a:lnTo>
                  <a:pt x="3642" y="8910"/>
                </a:lnTo>
                <a:lnTo>
                  <a:pt x="3236" y="9132"/>
                </a:lnTo>
                <a:lnTo>
                  <a:pt x="2829" y="9372"/>
                </a:lnTo>
                <a:lnTo>
                  <a:pt x="2459" y="9612"/>
                </a:lnTo>
                <a:lnTo>
                  <a:pt x="2090" y="9890"/>
                </a:lnTo>
                <a:lnTo>
                  <a:pt x="1738" y="10167"/>
                </a:lnTo>
                <a:lnTo>
                  <a:pt x="1424" y="10463"/>
                </a:lnTo>
                <a:lnTo>
                  <a:pt x="1110" y="10795"/>
                </a:lnTo>
                <a:lnTo>
                  <a:pt x="814" y="11147"/>
                </a:lnTo>
                <a:lnTo>
                  <a:pt x="703" y="11313"/>
                </a:lnTo>
                <a:lnTo>
                  <a:pt x="592" y="11498"/>
                </a:lnTo>
                <a:lnTo>
                  <a:pt x="481" y="11701"/>
                </a:lnTo>
                <a:lnTo>
                  <a:pt x="389" y="11942"/>
                </a:lnTo>
                <a:lnTo>
                  <a:pt x="296" y="12182"/>
                </a:lnTo>
                <a:lnTo>
                  <a:pt x="204" y="12459"/>
                </a:lnTo>
                <a:lnTo>
                  <a:pt x="130" y="12736"/>
                </a:lnTo>
                <a:lnTo>
                  <a:pt x="75" y="13051"/>
                </a:lnTo>
                <a:lnTo>
                  <a:pt x="38" y="13346"/>
                </a:lnTo>
                <a:lnTo>
                  <a:pt x="1" y="13679"/>
                </a:lnTo>
                <a:lnTo>
                  <a:pt x="1" y="13993"/>
                </a:lnTo>
                <a:lnTo>
                  <a:pt x="1" y="14326"/>
                </a:lnTo>
                <a:lnTo>
                  <a:pt x="38" y="14659"/>
                </a:lnTo>
                <a:lnTo>
                  <a:pt x="75" y="15010"/>
                </a:lnTo>
                <a:lnTo>
                  <a:pt x="167" y="15343"/>
                </a:lnTo>
                <a:lnTo>
                  <a:pt x="259" y="15676"/>
                </a:lnTo>
                <a:lnTo>
                  <a:pt x="389" y="16008"/>
                </a:lnTo>
                <a:lnTo>
                  <a:pt x="537" y="16323"/>
                </a:lnTo>
                <a:lnTo>
                  <a:pt x="722" y="16637"/>
                </a:lnTo>
                <a:lnTo>
                  <a:pt x="943" y="16951"/>
                </a:lnTo>
                <a:lnTo>
                  <a:pt x="1202" y="17228"/>
                </a:lnTo>
                <a:lnTo>
                  <a:pt x="1480" y="17506"/>
                </a:lnTo>
                <a:lnTo>
                  <a:pt x="1794" y="17764"/>
                </a:lnTo>
                <a:lnTo>
                  <a:pt x="2163" y="18005"/>
                </a:lnTo>
                <a:lnTo>
                  <a:pt x="2570" y="18227"/>
                </a:lnTo>
                <a:lnTo>
                  <a:pt x="2995" y="18430"/>
                </a:lnTo>
                <a:lnTo>
                  <a:pt x="3476" y="18596"/>
                </a:lnTo>
                <a:lnTo>
                  <a:pt x="4012" y="18744"/>
                </a:lnTo>
                <a:lnTo>
                  <a:pt x="4585" y="18855"/>
                </a:lnTo>
                <a:lnTo>
                  <a:pt x="5195" y="18947"/>
                </a:lnTo>
                <a:lnTo>
                  <a:pt x="5879" y="19003"/>
                </a:lnTo>
                <a:lnTo>
                  <a:pt x="6600" y="19021"/>
                </a:lnTo>
                <a:lnTo>
                  <a:pt x="7155" y="19003"/>
                </a:lnTo>
                <a:lnTo>
                  <a:pt x="7746" y="18966"/>
                </a:lnTo>
                <a:lnTo>
                  <a:pt x="8153" y="18947"/>
                </a:lnTo>
                <a:lnTo>
                  <a:pt x="8578" y="18892"/>
                </a:lnTo>
                <a:lnTo>
                  <a:pt x="8985" y="18837"/>
                </a:lnTo>
                <a:lnTo>
                  <a:pt x="9391" y="18763"/>
                </a:lnTo>
                <a:lnTo>
                  <a:pt x="10168" y="18615"/>
                </a:lnTo>
                <a:lnTo>
                  <a:pt x="10944" y="18411"/>
                </a:lnTo>
                <a:lnTo>
                  <a:pt x="11683" y="18171"/>
                </a:lnTo>
                <a:lnTo>
                  <a:pt x="12423" y="17894"/>
                </a:lnTo>
                <a:lnTo>
                  <a:pt x="13144" y="17598"/>
                </a:lnTo>
                <a:lnTo>
                  <a:pt x="13846" y="17284"/>
                </a:lnTo>
                <a:lnTo>
                  <a:pt x="14549" y="16933"/>
                </a:lnTo>
                <a:lnTo>
                  <a:pt x="15251" y="16563"/>
                </a:lnTo>
                <a:lnTo>
                  <a:pt x="15935" y="16175"/>
                </a:lnTo>
                <a:lnTo>
                  <a:pt x="16637" y="15768"/>
                </a:lnTo>
                <a:lnTo>
                  <a:pt x="18042" y="14899"/>
                </a:lnTo>
                <a:lnTo>
                  <a:pt x="19484" y="14012"/>
                </a:lnTo>
                <a:lnTo>
                  <a:pt x="21721" y="12644"/>
                </a:lnTo>
                <a:lnTo>
                  <a:pt x="22867" y="11979"/>
                </a:lnTo>
                <a:lnTo>
                  <a:pt x="23995" y="11332"/>
                </a:lnTo>
                <a:lnTo>
                  <a:pt x="25159" y="10722"/>
                </a:lnTo>
                <a:lnTo>
                  <a:pt x="25751" y="10407"/>
                </a:lnTo>
                <a:lnTo>
                  <a:pt x="26342" y="10130"/>
                </a:lnTo>
                <a:lnTo>
                  <a:pt x="26934" y="9853"/>
                </a:lnTo>
                <a:lnTo>
                  <a:pt x="27525" y="9594"/>
                </a:lnTo>
                <a:lnTo>
                  <a:pt x="28135" y="9335"/>
                </a:lnTo>
                <a:lnTo>
                  <a:pt x="28745" y="9113"/>
                </a:lnTo>
                <a:lnTo>
                  <a:pt x="29540" y="8836"/>
                </a:lnTo>
                <a:lnTo>
                  <a:pt x="30354" y="8596"/>
                </a:lnTo>
                <a:lnTo>
                  <a:pt x="31185" y="8374"/>
                </a:lnTo>
                <a:lnTo>
                  <a:pt x="32017" y="8207"/>
                </a:lnTo>
                <a:lnTo>
                  <a:pt x="32831" y="8041"/>
                </a:lnTo>
                <a:lnTo>
                  <a:pt x="33644" y="7912"/>
                </a:lnTo>
                <a:lnTo>
                  <a:pt x="34420" y="7819"/>
                </a:lnTo>
                <a:lnTo>
                  <a:pt x="35160" y="7727"/>
                </a:lnTo>
                <a:lnTo>
                  <a:pt x="35844" y="7671"/>
                </a:lnTo>
                <a:lnTo>
                  <a:pt x="36491" y="7616"/>
                </a:lnTo>
                <a:lnTo>
                  <a:pt x="37563" y="7561"/>
                </a:lnTo>
                <a:lnTo>
                  <a:pt x="38302" y="7524"/>
                </a:lnTo>
                <a:lnTo>
                  <a:pt x="38635" y="7524"/>
                </a:lnTo>
                <a:lnTo>
                  <a:pt x="386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flipH="1">
            <a:off x="-126" y="3798323"/>
            <a:ext cx="3126810" cy="1342248"/>
          </a:xfrm>
          <a:custGeom>
            <a:avLst/>
            <a:gdLst/>
            <a:ahLst/>
            <a:cxnLst/>
            <a:rect l="l" t="t" r="r" b="b"/>
            <a:pathLst>
              <a:path w="67823" h="29116" extrusionOk="0">
                <a:moveTo>
                  <a:pt x="65679" y="1"/>
                </a:moveTo>
                <a:lnTo>
                  <a:pt x="64643" y="19"/>
                </a:lnTo>
                <a:lnTo>
                  <a:pt x="63608" y="75"/>
                </a:lnTo>
                <a:lnTo>
                  <a:pt x="62592" y="167"/>
                </a:lnTo>
                <a:lnTo>
                  <a:pt x="61556" y="278"/>
                </a:lnTo>
                <a:lnTo>
                  <a:pt x="60521" y="444"/>
                </a:lnTo>
                <a:lnTo>
                  <a:pt x="59505" y="629"/>
                </a:lnTo>
                <a:lnTo>
                  <a:pt x="58488" y="851"/>
                </a:lnTo>
                <a:lnTo>
                  <a:pt x="57490" y="1110"/>
                </a:lnTo>
                <a:lnTo>
                  <a:pt x="56491" y="1387"/>
                </a:lnTo>
                <a:lnTo>
                  <a:pt x="55493" y="1720"/>
                </a:lnTo>
                <a:lnTo>
                  <a:pt x="54532" y="2071"/>
                </a:lnTo>
                <a:lnTo>
                  <a:pt x="53571" y="2459"/>
                </a:lnTo>
                <a:lnTo>
                  <a:pt x="52628" y="2884"/>
                </a:lnTo>
                <a:lnTo>
                  <a:pt x="51704" y="3347"/>
                </a:lnTo>
                <a:lnTo>
                  <a:pt x="50816" y="3827"/>
                </a:lnTo>
                <a:lnTo>
                  <a:pt x="49929" y="4345"/>
                </a:lnTo>
                <a:lnTo>
                  <a:pt x="49023" y="4936"/>
                </a:lnTo>
                <a:lnTo>
                  <a:pt x="48136" y="5509"/>
                </a:lnTo>
                <a:lnTo>
                  <a:pt x="47230" y="6101"/>
                </a:lnTo>
                <a:lnTo>
                  <a:pt x="46768" y="6378"/>
                </a:lnTo>
                <a:lnTo>
                  <a:pt x="46306" y="6637"/>
                </a:lnTo>
                <a:lnTo>
                  <a:pt x="45825" y="6896"/>
                </a:lnTo>
                <a:lnTo>
                  <a:pt x="45345" y="7118"/>
                </a:lnTo>
                <a:lnTo>
                  <a:pt x="44846" y="7339"/>
                </a:lnTo>
                <a:lnTo>
                  <a:pt x="44347" y="7561"/>
                </a:lnTo>
                <a:lnTo>
                  <a:pt x="43848" y="7746"/>
                </a:lnTo>
                <a:lnTo>
                  <a:pt x="43330" y="7912"/>
                </a:lnTo>
                <a:lnTo>
                  <a:pt x="42812" y="8079"/>
                </a:lnTo>
                <a:lnTo>
                  <a:pt x="42295" y="8208"/>
                </a:lnTo>
                <a:lnTo>
                  <a:pt x="41759" y="8338"/>
                </a:lnTo>
                <a:lnTo>
                  <a:pt x="41241" y="8448"/>
                </a:lnTo>
                <a:lnTo>
                  <a:pt x="40705" y="8541"/>
                </a:lnTo>
                <a:lnTo>
                  <a:pt x="40169" y="8615"/>
                </a:lnTo>
                <a:lnTo>
                  <a:pt x="39633" y="8670"/>
                </a:lnTo>
                <a:lnTo>
                  <a:pt x="39097" y="8726"/>
                </a:lnTo>
                <a:lnTo>
                  <a:pt x="38561" y="8744"/>
                </a:lnTo>
                <a:lnTo>
                  <a:pt x="37507" y="8744"/>
                </a:lnTo>
                <a:lnTo>
                  <a:pt x="36989" y="8726"/>
                </a:lnTo>
                <a:lnTo>
                  <a:pt x="36490" y="8689"/>
                </a:lnTo>
                <a:lnTo>
                  <a:pt x="35991" y="8633"/>
                </a:lnTo>
                <a:lnTo>
                  <a:pt x="33902" y="8356"/>
                </a:lnTo>
                <a:lnTo>
                  <a:pt x="31037" y="7986"/>
                </a:lnTo>
                <a:lnTo>
                  <a:pt x="29540" y="7820"/>
                </a:lnTo>
                <a:lnTo>
                  <a:pt x="28135" y="7672"/>
                </a:lnTo>
                <a:lnTo>
                  <a:pt x="26952" y="7561"/>
                </a:lnTo>
                <a:lnTo>
                  <a:pt x="26453" y="7524"/>
                </a:lnTo>
                <a:lnTo>
                  <a:pt x="26009" y="7524"/>
                </a:lnTo>
                <a:lnTo>
                  <a:pt x="25510" y="7543"/>
                </a:lnTo>
                <a:lnTo>
                  <a:pt x="24937" y="7561"/>
                </a:lnTo>
                <a:lnTo>
                  <a:pt x="24290" y="7617"/>
                </a:lnTo>
                <a:lnTo>
                  <a:pt x="23606" y="7691"/>
                </a:lnTo>
                <a:lnTo>
                  <a:pt x="22848" y="7783"/>
                </a:lnTo>
                <a:lnTo>
                  <a:pt x="22035" y="7912"/>
                </a:lnTo>
                <a:lnTo>
                  <a:pt x="21185" y="8079"/>
                </a:lnTo>
                <a:lnTo>
                  <a:pt x="20297" y="8264"/>
                </a:lnTo>
                <a:lnTo>
                  <a:pt x="19373" y="8504"/>
                </a:lnTo>
                <a:lnTo>
                  <a:pt x="18412" y="8763"/>
                </a:lnTo>
                <a:lnTo>
                  <a:pt x="17432" y="9077"/>
                </a:lnTo>
                <a:lnTo>
                  <a:pt x="16434" y="9410"/>
                </a:lnTo>
                <a:lnTo>
                  <a:pt x="15417" y="9816"/>
                </a:lnTo>
                <a:lnTo>
                  <a:pt x="14382" y="10260"/>
                </a:lnTo>
                <a:lnTo>
                  <a:pt x="13864" y="10500"/>
                </a:lnTo>
                <a:lnTo>
                  <a:pt x="13347" y="10741"/>
                </a:lnTo>
                <a:lnTo>
                  <a:pt x="12829" y="11018"/>
                </a:lnTo>
                <a:lnTo>
                  <a:pt x="12330" y="11295"/>
                </a:lnTo>
                <a:lnTo>
                  <a:pt x="11813" y="11591"/>
                </a:lnTo>
                <a:lnTo>
                  <a:pt x="11295" y="11887"/>
                </a:lnTo>
                <a:lnTo>
                  <a:pt x="10777" y="12219"/>
                </a:lnTo>
                <a:lnTo>
                  <a:pt x="10278" y="12552"/>
                </a:lnTo>
                <a:lnTo>
                  <a:pt x="9779" y="12903"/>
                </a:lnTo>
                <a:lnTo>
                  <a:pt x="9280" y="13273"/>
                </a:lnTo>
                <a:lnTo>
                  <a:pt x="8781" y="13643"/>
                </a:lnTo>
                <a:lnTo>
                  <a:pt x="8300" y="14050"/>
                </a:lnTo>
                <a:lnTo>
                  <a:pt x="7820" y="14456"/>
                </a:lnTo>
                <a:lnTo>
                  <a:pt x="7339" y="14881"/>
                </a:lnTo>
                <a:lnTo>
                  <a:pt x="6877" y="15344"/>
                </a:lnTo>
                <a:lnTo>
                  <a:pt x="6415" y="15806"/>
                </a:lnTo>
                <a:lnTo>
                  <a:pt x="5971" y="16286"/>
                </a:lnTo>
                <a:lnTo>
                  <a:pt x="5528" y="16785"/>
                </a:lnTo>
                <a:lnTo>
                  <a:pt x="5102" y="17303"/>
                </a:lnTo>
                <a:lnTo>
                  <a:pt x="4696" y="17821"/>
                </a:lnTo>
                <a:lnTo>
                  <a:pt x="4289" y="18375"/>
                </a:lnTo>
                <a:lnTo>
                  <a:pt x="3882" y="18948"/>
                </a:lnTo>
                <a:lnTo>
                  <a:pt x="3513" y="19540"/>
                </a:lnTo>
                <a:lnTo>
                  <a:pt x="3143" y="20150"/>
                </a:lnTo>
                <a:lnTo>
                  <a:pt x="2792" y="20797"/>
                </a:lnTo>
                <a:lnTo>
                  <a:pt x="2440" y="21444"/>
                </a:lnTo>
                <a:lnTo>
                  <a:pt x="2126" y="22109"/>
                </a:lnTo>
                <a:lnTo>
                  <a:pt x="1812" y="22793"/>
                </a:lnTo>
                <a:lnTo>
                  <a:pt x="1516" y="23514"/>
                </a:lnTo>
                <a:lnTo>
                  <a:pt x="1257" y="24253"/>
                </a:lnTo>
                <a:lnTo>
                  <a:pt x="999" y="25011"/>
                </a:lnTo>
                <a:lnTo>
                  <a:pt x="758" y="25788"/>
                </a:lnTo>
                <a:lnTo>
                  <a:pt x="536" y="26583"/>
                </a:lnTo>
                <a:lnTo>
                  <a:pt x="352" y="27396"/>
                </a:lnTo>
                <a:lnTo>
                  <a:pt x="167" y="28246"/>
                </a:lnTo>
                <a:lnTo>
                  <a:pt x="0" y="29115"/>
                </a:lnTo>
                <a:lnTo>
                  <a:pt x="67823" y="29115"/>
                </a:lnTo>
                <a:lnTo>
                  <a:pt x="67823" y="75"/>
                </a:lnTo>
                <a:lnTo>
                  <a:pt x="66751" y="19"/>
                </a:lnTo>
                <a:lnTo>
                  <a:pt x="656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9775" y="1200800"/>
            <a:ext cx="4557300" cy="2345400"/>
          </a:xfrm>
          <a:prstGeom prst="rect">
            <a:avLst/>
          </a:prstGeom>
          <a:noFill/>
        </p:spPr>
        <p:txBody>
          <a:bodyPr spcFirstLastPara="1" wrap="square" lIns="91425" tIns="91425" rIns="91425" bIns="91425" anchor="ctr" anchorCtr="0">
            <a:noAutofit/>
          </a:bodyPr>
          <a:lstStyle>
            <a:lvl1pPr lvl="0" algn="l">
              <a:lnSpc>
                <a:spcPct val="85000"/>
              </a:lnSpc>
              <a:spcBef>
                <a:spcPts val="0"/>
              </a:spcBef>
              <a:spcAft>
                <a:spcPts val="0"/>
              </a:spcAft>
              <a:buSzPts val="4500"/>
              <a:buFont typeface="Loved by the King"/>
              <a:buNone/>
              <a:defRPr sz="6500"/>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a:endParaRPr/>
          </a:p>
        </p:txBody>
      </p:sp>
      <p:sp>
        <p:nvSpPr>
          <p:cNvPr id="12" name="Google Shape;12;p2"/>
          <p:cNvSpPr txBox="1">
            <a:spLocks noGrp="1"/>
          </p:cNvSpPr>
          <p:nvPr>
            <p:ph type="subTitle" idx="1"/>
          </p:nvPr>
        </p:nvSpPr>
        <p:spPr>
          <a:xfrm>
            <a:off x="719775" y="3577000"/>
            <a:ext cx="3803100" cy="3657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5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3" name="Google Shape;13;p2"/>
          <p:cNvGrpSpPr/>
          <p:nvPr/>
        </p:nvGrpSpPr>
        <p:grpSpPr>
          <a:xfrm>
            <a:off x="8052000" y="225275"/>
            <a:ext cx="757550" cy="809223"/>
            <a:chOff x="7402113" y="2596025"/>
            <a:chExt cx="757550" cy="809223"/>
          </a:xfrm>
        </p:grpSpPr>
        <p:sp>
          <p:nvSpPr>
            <p:cNvPr id="14" name="Google Shape;14;p2"/>
            <p:cNvSpPr/>
            <p:nvPr/>
          </p:nvSpPr>
          <p:spPr>
            <a:xfrm>
              <a:off x="7732635" y="2849578"/>
              <a:ext cx="145011" cy="145011"/>
            </a:xfrm>
            <a:custGeom>
              <a:avLst/>
              <a:gdLst/>
              <a:ahLst/>
              <a:cxnLst/>
              <a:rect l="l" t="t" r="r" b="b"/>
              <a:pathLst>
                <a:path w="5085" h="5085" extrusionOk="0">
                  <a:moveTo>
                    <a:pt x="2441" y="1"/>
                  </a:moveTo>
                  <a:lnTo>
                    <a:pt x="2182" y="19"/>
                  </a:lnTo>
                  <a:lnTo>
                    <a:pt x="1923" y="75"/>
                  </a:lnTo>
                  <a:lnTo>
                    <a:pt x="1683" y="149"/>
                  </a:lnTo>
                  <a:lnTo>
                    <a:pt x="1443" y="241"/>
                  </a:lnTo>
                  <a:lnTo>
                    <a:pt x="1221" y="371"/>
                  </a:lnTo>
                  <a:lnTo>
                    <a:pt x="1018" y="519"/>
                  </a:lnTo>
                  <a:lnTo>
                    <a:pt x="814" y="666"/>
                  </a:lnTo>
                  <a:lnTo>
                    <a:pt x="648" y="851"/>
                  </a:lnTo>
                  <a:lnTo>
                    <a:pt x="500" y="1036"/>
                  </a:lnTo>
                  <a:lnTo>
                    <a:pt x="352" y="1239"/>
                  </a:lnTo>
                  <a:lnTo>
                    <a:pt x="241" y="1461"/>
                  </a:lnTo>
                  <a:lnTo>
                    <a:pt x="149" y="1683"/>
                  </a:lnTo>
                  <a:lnTo>
                    <a:pt x="75" y="1905"/>
                  </a:lnTo>
                  <a:lnTo>
                    <a:pt x="38" y="2164"/>
                  </a:lnTo>
                  <a:lnTo>
                    <a:pt x="1" y="2404"/>
                  </a:lnTo>
                  <a:lnTo>
                    <a:pt x="1" y="2663"/>
                  </a:lnTo>
                  <a:lnTo>
                    <a:pt x="19" y="2903"/>
                  </a:lnTo>
                  <a:lnTo>
                    <a:pt x="75" y="3162"/>
                  </a:lnTo>
                  <a:lnTo>
                    <a:pt x="149" y="3421"/>
                  </a:lnTo>
                  <a:lnTo>
                    <a:pt x="260" y="3643"/>
                  </a:lnTo>
                  <a:lnTo>
                    <a:pt x="371" y="3864"/>
                  </a:lnTo>
                  <a:lnTo>
                    <a:pt x="518" y="4086"/>
                  </a:lnTo>
                  <a:lnTo>
                    <a:pt x="666" y="4271"/>
                  </a:lnTo>
                  <a:lnTo>
                    <a:pt x="851" y="4437"/>
                  </a:lnTo>
                  <a:lnTo>
                    <a:pt x="1036" y="4585"/>
                  </a:lnTo>
                  <a:lnTo>
                    <a:pt x="1239" y="4733"/>
                  </a:lnTo>
                  <a:lnTo>
                    <a:pt x="1461" y="4844"/>
                  </a:lnTo>
                  <a:lnTo>
                    <a:pt x="1683" y="4937"/>
                  </a:lnTo>
                  <a:lnTo>
                    <a:pt x="1923" y="5010"/>
                  </a:lnTo>
                  <a:lnTo>
                    <a:pt x="2164" y="5066"/>
                  </a:lnTo>
                  <a:lnTo>
                    <a:pt x="2404" y="5084"/>
                  </a:lnTo>
                  <a:lnTo>
                    <a:pt x="2663" y="5084"/>
                  </a:lnTo>
                  <a:lnTo>
                    <a:pt x="2922" y="5066"/>
                  </a:lnTo>
                  <a:lnTo>
                    <a:pt x="3162" y="5010"/>
                  </a:lnTo>
                  <a:lnTo>
                    <a:pt x="3421" y="4937"/>
                  </a:lnTo>
                  <a:lnTo>
                    <a:pt x="3661" y="4844"/>
                  </a:lnTo>
                  <a:lnTo>
                    <a:pt x="3883" y="4715"/>
                  </a:lnTo>
                  <a:lnTo>
                    <a:pt x="4086" y="4567"/>
                  </a:lnTo>
                  <a:lnTo>
                    <a:pt x="4271" y="4419"/>
                  </a:lnTo>
                  <a:lnTo>
                    <a:pt x="4437" y="4234"/>
                  </a:lnTo>
                  <a:lnTo>
                    <a:pt x="4604" y="4049"/>
                  </a:lnTo>
                  <a:lnTo>
                    <a:pt x="4733" y="3846"/>
                  </a:lnTo>
                  <a:lnTo>
                    <a:pt x="4844" y="3624"/>
                  </a:lnTo>
                  <a:lnTo>
                    <a:pt x="4936" y="3402"/>
                  </a:lnTo>
                  <a:lnTo>
                    <a:pt x="5010" y="3180"/>
                  </a:lnTo>
                  <a:lnTo>
                    <a:pt x="5066" y="2922"/>
                  </a:lnTo>
                  <a:lnTo>
                    <a:pt x="5084" y="2681"/>
                  </a:lnTo>
                  <a:lnTo>
                    <a:pt x="5084" y="2423"/>
                  </a:lnTo>
                  <a:lnTo>
                    <a:pt x="5066" y="2182"/>
                  </a:lnTo>
                  <a:lnTo>
                    <a:pt x="5010" y="1923"/>
                  </a:lnTo>
                  <a:lnTo>
                    <a:pt x="4936" y="1665"/>
                  </a:lnTo>
                  <a:lnTo>
                    <a:pt x="4844" y="1443"/>
                  </a:lnTo>
                  <a:lnTo>
                    <a:pt x="4715" y="1221"/>
                  </a:lnTo>
                  <a:lnTo>
                    <a:pt x="4585" y="999"/>
                  </a:lnTo>
                  <a:lnTo>
                    <a:pt x="4419" y="814"/>
                  </a:lnTo>
                  <a:lnTo>
                    <a:pt x="4252" y="648"/>
                  </a:lnTo>
                  <a:lnTo>
                    <a:pt x="4049" y="500"/>
                  </a:lnTo>
                  <a:lnTo>
                    <a:pt x="3846" y="352"/>
                  </a:lnTo>
                  <a:lnTo>
                    <a:pt x="3642" y="241"/>
                  </a:lnTo>
                  <a:lnTo>
                    <a:pt x="3402" y="149"/>
                  </a:lnTo>
                  <a:lnTo>
                    <a:pt x="3180" y="75"/>
                  </a:lnTo>
                  <a:lnTo>
                    <a:pt x="2940" y="19"/>
                  </a:lnTo>
                  <a:lnTo>
                    <a:pt x="26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818047" y="2985067"/>
              <a:ext cx="23213" cy="8470"/>
            </a:xfrm>
            <a:custGeom>
              <a:avLst/>
              <a:gdLst/>
              <a:ahLst/>
              <a:cxnLst/>
              <a:rect l="l" t="t" r="r" b="b"/>
              <a:pathLst>
                <a:path w="814" h="297" extrusionOk="0">
                  <a:moveTo>
                    <a:pt x="814" y="1"/>
                  </a:moveTo>
                  <a:lnTo>
                    <a:pt x="814" y="1"/>
                  </a:lnTo>
                  <a:lnTo>
                    <a:pt x="666" y="75"/>
                  </a:lnTo>
                  <a:lnTo>
                    <a:pt x="500" y="149"/>
                  </a:lnTo>
                  <a:lnTo>
                    <a:pt x="352" y="204"/>
                  </a:lnTo>
                  <a:lnTo>
                    <a:pt x="167" y="259"/>
                  </a:lnTo>
                  <a:lnTo>
                    <a:pt x="167" y="259"/>
                  </a:lnTo>
                  <a:lnTo>
                    <a:pt x="0" y="296"/>
                  </a:lnTo>
                  <a:lnTo>
                    <a:pt x="0" y="296"/>
                  </a:lnTo>
                  <a:lnTo>
                    <a:pt x="167" y="259"/>
                  </a:lnTo>
                  <a:lnTo>
                    <a:pt x="167" y="259"/>
                  </a:lnTo>
                  <a:lnTo>
                    <a:pt x="352" y="204"/>
                  </a:lnTo>
                  <a:lnTo>
                    <a:pt x="500" y="149"/>
                  </a:lnTo>
                  <a:lnTo>
                    <a:pt x="666" y="75"/>
                  </a:lnTo>
                  <a:lnTo>
                    <a:pt x="814" y="1"/>
                  </a:lnTo>
                  <a:close/>
                </a:path>
              </a:pathLst>
            </a:custGeom>
            <a:solidFill>
              <a:srgbClr val="FFD3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18047" y="2985067"/>
              <a:ext cx="23213" cy="8470"/>
            </a:xfrm>
            <a:custGeom>
              <a:avLst/>
              <a:gdLst/>
              <a:ahLst/>
              <a:cxnLst/>
              <a:rect l="l" t="t" r="r" b="b"/>
              <a:pathLst>
                <a:path w="814" h="297" fill="none" extrusionOk="0">
                  <a:moveTo>
                    <a:pt x="814" y="1"/>
                  </a:moveTo>
                  <a:lnTo>
                    <a:pt x="814" y="1"/>
                  </a:lnTo>
                  <a:lnTo>
                    <a:pt x="666" y="75"/>
                  </a:lnTo>
                  <a:lnTo>
                    <a:pt x="500" y="149"/>
                  </a:lnTo>
                  <a:lnTo>
                    <a:pt x="352" y="204"/>
                  </a:lnTo>
                  <a:lnTo>
                    <a:pt x="167" y="259"/>
                  </a:lnTo>
                  <a:lnTo>
                    <a:pt x="167" y="259"/>
                  </a:lnTo>
                  <a:lnTo>
                    <a:pt x="0" y="296"/>
                  </a:lnTo>
                  <a:lnTo>
                    <a:pt x="0" y="296"/>
                  </a:lnTo>
                  <a:lnTo>
                    <a:pt x="167" y="259"/>
                  </a:lnTo>
                  <a:lnTo>
                    <a:pt x="167" y="259"/>
                  </a:lnTo>
                  <a:lnTo>
                    <a:pt x="352" y="204"/>
                  </a:lnTo>
                  <a:lnTo>
                    <a:pt x="500" y="149"/>
                  </a:lnTo>
                  <a:lnTo>
                    <a:pt x="666" y="75"/>
                  </a:lnTo>
                  <a:lnTo>
                    <a:pt x="8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751087" y="2856451"/>
              <a:ext cx="126561" cy="138139"/>
            </a:xfrm>
            <a:custGeom>
              <a:avLst/>
              <a:gdLst/>
              <a:ahLst/>
              <a:cxnLst/>
              <a:rect l="l" t="t" r="r" b="b"/>
              <a:pathLst>
                <a:path w="4438" h="4844" extrusionOk="0">
                  <a:moveTo>
                    <a:pt x="2977" y="0"/>
                  </a:moveTo>
                  <a:lnTo>
                    <a:pt x="3125" y="185"/>
                  </a:lnTo>
                  <a:lnTo>
                    <a:pt x="3180" y="111"/>
                  </a:lnTo>
                  <a:lnTo>
                    <a:pt x="2977" y="0"/>
                  </a:lnTo>
                  <a:close/>
                  <a:moveTo>
                    <a:pt x="3957" y="814"/>
                  </a:moveTo>
                  <a:lnTo>
                    <a:pt x="3883" y="869"/>
                  </a:lnTo>
                  <a:lnTo>
                    <a:pt x="3790" y="906"/>
                  </a:lnTo>
                  <a:lnTo>
                    <a:pt x="3698" y="943"/>
                  </a:lnTo>
                  <a:lnTo>
                    <a:pt x="3605" y="943"/>
                  </a:lnTo>
                  <a:lnTo>
                    <a:pt x="3495" y="924"/>
                  </a:lnTo>
                  <a:lnTo>
                    <a:pt x="3532" y="1054"/>
                  </a:lnTo>
                  <a:lnTo>
                    <a:pt x="3587" y="1313"/>
                  </a:lnTo>
                  <a:lnTo>
                    <a:pt x="3605" y="1571"/>
                  </a:lnTo>
                  <a:lnTo>
                    <a:pt x="3605" y="1830"/>
                  </a:lnTo>
                  <a:lnTo>
                    <a:pt x="3587" y="2071"/>
                  </a:lnTo>
                  <a:lnTo>
                    <a:pt x="3532" y="2311"/>
                  </a:lnTo>
                  <a:lnTo>
                    <a:pt x="3458" y="2551"/>
                  </a:lnTo>
                  <a:lnTo>
                    <a:pt x="3365" y="2773"/>
                  </a:lnTo>
                  <a:lnTo>
                    <a:pt x="3254" y="2995"/>
                  </a:lnTo>
                  <a:lnTo>
                    <a:pt x="3125" y="3198"/>
                  </a:lnTo>
                  <a:lnTo>
                    <a:pt x="2958" y="3383"/>
                  </a:lnTo>
                  <a:lnTo>
                    <a:pt x="2792" y="3549"/>
                  </a:lnTo>
                  <a:lnTo>
                    <a:pt x="2607" y="3716"/>
                  </a:lnTo>
                  <a:lnTo>
                    <a:pt x="2404" y="3864"/>
                  </a:lnTo>
                  <a:lnTo>
                    <a:pt x="2182" y="3975"/>
                  </a:lnTo>
                  <a:lnTo>
                    <a:pt x="1942" y="4067"/>
                  </a:lnTo>
                  <a:lnTo>
                    <a:pt x="1701" y="4159"/>
                  </a:lnTo>
                  <a:lnTo>
                    <a:pt x="1387" y="4215"/>
                  </a:lnTo>
                  <a:lnTo>
                    <a:pt x="1073" y="4233"/>
                  </a:lnTo>
                  <a:lnTo>
                    <a:pt x="796" y="4215"/>
                  </a:lnTo>
                  <a:lnTo>
                    <a:pt x="518" y="4159"/>
                  </a:lnTo>
                  <a:lnTo>
                    <a:pt x="260" y="4085"/>
                  </a:lnTo>
                  <a:lnTo>
                    <a:pt x="1" y="3993"/>
                  </a:lnTo>
                  <a:lnTo>
                    <a:pt x="186" y="4178"/>
                  </a:lnTo>
                  <a:lnTo>
                    <a:pt x="389" y="4344"/>
                  </a:lnTo>
                  <a:lnTo>
                    <a:pt x="611" y="4492"/>
                  </a:lnTo>
                  <a:lnTo>
                    <a:pt x="851" y="4622"/>
                  </a:lnTo>
                  <a:lnTo>
                    <a:pt x="1110" y="4714"/>
                  </a:lnTo>
                  <a:lnTo>
                    <a:pt x="1369" y="4788"/>
                  </a:lnTo>
                  <a:lnTo>
                    <a:pt x="1628" y="4825"/>
                  </a:lnTo>
                  <a:lnTo>
                    <a:pt x="1905" y="4843"/>
                  </a:lnTo>
                  <a:lnTo>
                    <a:pt x="2127" y="4843"/>
                  </a:lnTo>
                  <a:lnTo>
                    <a:pt x="2348" y="4806"/>
                  </a:lnTo>
                  <a:lnTo>
                    <a:pt x="2515" y="4769"/>
                  </a:lnTo>
                  <a:lnTo>
                    <a:pt x="2700" y="4714"/>
                  </a:lnTo>
                  <a:lnTo>
                    <a:pt x="2848" y="4659"/>
                  </a:lnTo>
                  <a:lnTo>
                    <a:pt x="3014" y="4585"/>
                  </a:lnTo>
                  <a:lnTo>
                    <a:pt x="3162" y="4511"/>
                  </a:lnTo>
                  <a:lnTo>
                    <a:pt x="3347" y="4400"/>
                  </a:lnTo>
                  <a:lnTo>
                    <a:pt x="3532" y="4270"/>
                  </a:lnTo>
                  <a:lnTo>
                    <a:pt x="3679" y="4122"/>
                  </a:lnTo>
                  <a:lnTo>
                    <a:pt x="3827" y="3956"/>
                  </a:lnTo>
                  <a:lnTo>
                    <a:pt x="3753" y="3901"/>
                  </a:lnTo>
                  <a:lnTo>
                    <a:pt x="3698" y="3827"/>
                  </a:lnTo>
                  <a:lnTo>
                    <a:pt x="3661" y="3734"/>
                  </a:lnTo>
                  <a:lnTo>
                    <a:pt x="3624" y="3642"/>
                  </a:lnTo>
                  <a:lnTo>
                    <a:pt x="3605" y="3549"/>
                  </a:lnTo>
                  <a:lnTo>
                    <a:pt x="3605" y="3457"/>
                  </a:lnTo>
                  <a:lnTo>
                    <a:pt x="3624" y="3365"/>
                  </a:lnTo>
                  <a:lnTo>
                    <a:pt x="3661" y="3272"/>
                  </a:lnTo>
                  <a:lnTo>
                    <a:pt x="3753" y="3161"/>
                  </a:lnTo>
                  <a:lnTo>
                    <a:pt x="3864" y="3069"/>
                  </a:lnTo>
                  <a:lnTo>
                    <a:pt x="3994" y="3013"/>
                  </a:lnTo>
                  <a:lnTo>
                    <a:pt x="4142" y="2995"/>
                  </a:lnTo>
                  <a:lnTo>
                    <a:pt x="4234" y="3013"/>
                  </a:lnTo>
                  <a:lnTo>
                    <a:pt x="4345" y="3032"/>
                  </a:lnTo>
                  <a:lnTo>
                    <a:pt x="4382" y="2884"/>
                  </a:lnTo>
                  <a:lnTo>
                    <a:pt x="4419" y="2718"/>
                  </a:lnTo>
                  <a:lnTo>
                    <a:pt x="4437" y="2551"/>
                  </a:lnTo>
                  <a:lnTo>
                    <a:pt x="4437" y="2366"/>
                  </a:lnTo>
                  <a:lnTo>
                    <a:pt x="4437" y="2200"/>
                  </a:lnTo>
                  <a:lnTo>
                    <a:pt x="4437" y="2034"/>
                  </a:lnTo>
                  <a:lnTo>
                    <a:pt x="4400" y="1849"/>
                  </a:lnTo>
                  <a:lnTo>
                    <a:pt x="4363" y="1682"/>
                  </a:lnTo>
                  <a:lnTo>
                    <a:pt x="4289" y="1442"/>
                  </a:lnTo>
                  <a:lnTo>
                    <a:pt x="4197" y="1220"/>
                  </a:lnTo>
                  <a:lnTo>
                    <a:pt x="4086" y="998"/>
                  </a:lnTo>
                  <a:lnTo>
                    <a:pt x="3957" y="814"/>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751087" y="2879636"/>
              <a:ext cx="126561" cy="114954"/>
            </a:xfrm>
            <a:custGeom>
              <a:avLst/>
              <a:gdLst/>
              <a:ahLst/>
              <a:cxnLst/>
              <a:rect l="l" t="t" r="r" b="b"/>
              <a:pathLst>
                <a:path w="4438" h="4031" fill="none" extrusionOk="0">
                  <a:moveTo>
                    <a:pt x="3957" y="1"/>
                  </a:moveTo>
                  <a:lnTo>
                    <a:pt x="3957" y="1"/>
                  </a:lnTo>
                  <a:lnTo>
                    <a:pt x="3883" y="56"/>
                  </a:lnTo>
                  <a:lnTo>
                    <a:pt x="3790" y="93"/>
                  </a:lnTo>
                  <a:lnTo>
                    <a:pt x="3698" y="130"/>
                  </a:lnTo>
                  <a:lnTo>
                    <a:pt x="3605" y="130"/>
                  </a:lnTo>
                  <a:lnTo>
                    <a:pt x="3605" y="130"/>
                  </a:lnTo>
                  <a:lnTo>
                    <a:pt x="3495" y="111"/>
                  </a:lnTo>
                  <a:lnTo>
                    <a:pt x="3495" y="111"/>
                  </a:lnTo>
                  <a:lnTo>
                    <a:pt x="3532" y="241"/>
                  </a:lnTo>
                  <a:lnTo>
                    <a:pt x="3532" y="241"/>
                  </a:lnTo>
                  <a:lnTo>
                    <a:pt x="3587" y="500"/>
                  </a:lnTo>
                  <a:lnTo>
                    <a:pt x="3605" y="758"/>
                  </a:lnTo>
                  <a:lnTo>
                    <a:pt x="3605" y="1017"/>
                  </a:lnTo>
                  <a:lnTo>
                    <a:pt x="3587" y="1258"/>
                  </a:lnTo>
                  <a:lnTo>
                    <a:pt x="3532" y="1498"/>
                  </a:lnTo>
                  <a:lnTo>
                    <a:pt x="3458" y="1738"/>
                  </a:lnTo>
                  <a:lnTo>
                    <a:pt x="3365" y="1960"/>
                  </a:lnTo>
                  <a:lnTo>
                    <a:pt x="3254" y="2182"/>
                  </a:lnTo>
                  <a:lnTo>
                    <a:pt x="3125" y="2385"/>
                  </a:lnTo>
                  <a:lnTo>
                    <a:pt x="2958" y="2570"/>
                  </a:lnTo>
                  <a:lnTo>
                    <a:pt x="2792" y="2736"/>
                  </a:lnTo>
                  <a:lnTo>
                    <a:pt x="2607" y="2903"/>
                  </a:lnTo>
                  <a:lnTo>
                    <a:pt x="2404" y="3051"/>
                  </a:lnTo>
                  <a:lnTo>
                    <a:pt x="2182" y="3162"/>
                  </a:lnTo>
                  <a:lnTo>
                    <a:pt x="1942" y="3254"/>
                  </a:lnTo>
                  <a:lnTo>
                    <a:pt x="1701" y="3346"/>
                  </a:lnTo>
                  <a:lnTo>
                    <a:pt x="1701" y="3346"/>
                  </a:lnTo>
                  <a:lnTo>
                    <a:pt x="1387" y="3402"/>
                  </a:lnTo>
                  <a:lnTo>
                    <a:pt x="1073" y="3420"/>
                  </a:lnTo>
                  <a:lnTo>
                    <a:pt x="1073" y="3420"/>
                  </a:lnTo>
                  <a:lnTo>
                    <a:pt x="796" y="3402"/>
                  </a:lnTo>
                  <a:lnTo>
                    <a:pt x="518" y="3346"/>
                  </a:lnTo>
                  <a:lnTo>
                    <a:pt x="260" y="3272"/>
                  </a:lnTo>
                  <a:lnTo>
                    <a:pt x="1" y="3180"/>
                  </a:lnTo>
                  <a:lnTo>
                    <a:pt x="1" y="3180"/>
                  </a:lnTo>
                  <a:lnTo>
                    <a:pt x="186" y="3365"/>
                  </a:lnTo>
                  <a:lnTo>
                    <a:pt x="389" y="3531"/>
                  </a:lnTo>
                  <a:lnTo>
                    <a:pt x="611" y="3679"/>
                  </a:lnTo>
                  <a:lnTo>
                    <a:pt x="851" y="3809"/>
                  </a:lnTo>
                  <a:lnTo>
                    <a:pt x="1110" y="3901"/>
                  </a:lnTo>
                  <a:lnTo>
                    <a:pt x="1369" y="3975"/>
                  </a:lnTo>
                  <a:lnTo>
                    <a:pt x="1628" y="4012"/>
                  </a:lnTo>
                  <a:lnTo>
                    <a:pt x="1905" y="4030"/>
                  </a:lnTo>
                  <a:lnTo>
                    <a:pt x="1905" y="4030"/>
                  </a:lnTo>
                  <a:lnTo>
                    <a:pt x="2127" y="4030"/>
                  </a:lnTo>
                  <a:lnTo>
                    <a:pt x="2348" y="3993"/>
                  </a:lnTo>
                  <a:lnTo>
                    <a:pt x="2348" y="3993"/>
                  </a:lnTo>
                  <a:lnTo>
                    <a:pt x="2515" y="3956"/>
                  </a:lnTo>
                  <a:lnTo>
                    <a:pt x="2515" y="3956"/>
                  </a:lnTo>
                  <a:lnTo>
                    <a:pt x="2700" y="3901"/>
                  </a:lnTo>
                  <a:lnTo>
                    <a:pt x="2848" y="3846"/>
                  </a:lnTo>
                  <a:lnTo>
                    <a:pt x="3014" y="3772"/>
                  </a:lnTo>
                  <a:lnTo>
                    <a:pt x="3162" y="3698"/>
                  </a:lnTo>
                  <a:lnTo>
                    <a:pt x="3162" y="3698"/>
                  </a:lnTo>
                  <a:lnTo>
                    <a:pt x="3347" y="3587"/>
                  </a:lnTo>
                  <a:lnTo>
                    <a:pt x="3532" y="3457"/>
                  </a:lnTo>
                  <a:lnTo>
                    <a:pt x="3679" y="3309"/>
                  </a:lnTo>
                  <a:lnTo>
                    <a:pt x="3827" y="3143"/>
                  </a:lnTo>
                  <a:lnTo>
                    <a:pt x="3827" y="3143"/>
                  </a:lnTo>
                  <a:lnTo>
                    <a:pt x="3753" y="3088"/>
                  </a:lnTo>
                  <a:lnTo>
                    <a:pt x="3698" y="3014"/>
                  </a:lnTo>
                  <a:lnTo>
                    <a:pt x="3661" y="2921"/>
                  </a:lnTo>
                  <a:lnTo>
                    <a:pt x="3624" y="2829"/>
                  </a:lnTo>
                  <a:lnTo>
                    <a:pt x="3605" y="2736"/>
                  </a:lnTo>
                  <a:lnTo>
                    <a:pt x="3605" y="2644"/>
                  </a:lnTo>
                  <a:lnTo>
                    <a:pt x="3624" y="2552"/>
                  </a:lnTo>
                  <a:lnTo>
                    <a:pt x="3661" y="2459"/>
                  </a:lnTo>
                  <a:lnTo>
                    <a:pt x="3661" y="2459"/>
                  </a:lnTo>
                  <a:lnTo>
                    <a:pt x="3753" y="2348"/>
                  </a:lnTo>
                  <a:lnTo>
                    <a:pt x="3864" y="2256"/>
                  </a:lnTo>
                  <a:lnTo>
                    <a:pt x="3994" y="2200"/>
                  </a:lnTo>
                  <a:lnTo>
                    <a:pt x="4142" y="2182"/>
                  </a:lnTo>
                  <a:lnTo>
                    <a:pt x="4142" y="2182"/>
                  </a:lnTo>
                  <a:lnTo>
                    <a:pt x="4234" y="2200"/>
                  </a:lnTo>
                  <a:lnTo>
                    <a:pt x="4345" y="2219"/>
                  </a:lnTo>
                  <a:lnTo>
                    <a:pt x="4345" y="2219"/>
                  </a:lnTo>
                  <a:lnTo>
                    <a:pt x="4382" y="2071"/>
                  </a:lnTo>
                  <a:lnTo>
                    <a:pt x="4419" y="1905"/>
                  </a:lnTo>
                  <a:lnTo>
                    <a:pt x="4437" y="1738"/>
                  </a:lnTo>
                  <a:lnTo>
                    <a:pt x="4437" y="1553"/>
                  </a:lnTo>
                  <a:lnTo>
                    <a:pt x="4437" y="1387"/>
                  </a:lnTo>
                  <a:lnTo>
                    <a:pt x="4437" y="1221"/>
                  </a:lnTo>
                  <a:lnTo>
                    <a:pt x="4400" y="1036"/>
                  </a:lnTo>
                  <a:lnTo>
                    <a:pt x="4363" y="869"/>
                  </a:lnTo>
                  <a:lnTo>
                    <a:pt x="4363" y="869"/>
                  </a:lnTo>
                  <a:lnTo>
                    <a:pt x="4289" y="629"/>
                  </a:lnTo>
                  <a:lnTo>
                    <a:pt x="4197" y="407"/>
                  </a:lnTo>
                  <a:lnTo>
                    <a:pt x="4086" y="185"/>
                  </a:lnTo>
                  <a:lnTo>
                    <a:pt x="39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835956" y="2856451"/>
              <a:ext cx="5846" cy="5304"/>
            </a:xfrm>
            <a:custGeom>
              <a:avLst/>
              <a:gdLst/>
              <a:ahLst/>
              <a:cxnLst/>
              <a:rect l="l" t="t" r="r" b="b"/>
              <a:pathLst>
                <a:path w="205" h="186" fill="none" extrusionOk="0">
                  <a:moveTo>
                    <a:pt x="1" y="0"/>
                  </a:moveTo>
                  <a:lnTo>
                    <a:pt x="1" y="0"/>
                  </a:lnTo>
                  <a:lnTo>
                    <a:pt x="149" y="185"/>
                  </a:lnTo>
                  <a:lnTo>
                    <a:pt x="149" y="185"/>
                  </a:lnTo>
                  <a:lnTo>
                    <a:pt x="204" y="111"/>
                  </a:lnTo>
                  <a:lnTo>
                    <a:pt x="204" y="111"/>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746866" y="2863837"/>
              <a:ext cx="49079" cy="62225"/>
            </a:xfrm>
            <a:custGeom>
              <a:avLst/>
              <a:gdLst/>
              <a:ahLst/>
              <a:cxnLst/>
              <a:rect l="l" t="t" r="r" b="b"/>
              <a:pathLst>
                <a:path w="1721" h="2182" extrusionOk="0">
                  <a:moveTo>
                    <a:pt x="1628" y="0"/>
                  </a:moveTo>
                  <a:lnTo>
                    <a:pt x="1517" y="19"/>
                  </a:lnTo>
                  <a:lnTo>
                    <a:pt x="1387" y="55"/>
                  </a:lnTo>
                  <a:lnTo>
                    <a:pt x="1239" y="111"/>
                  </a:lnTo>
                  <a:lnTo>
                    <a:pt x="1092" y="185"/>
                  </a:lnTo>
                  <a:lnTo>
                    <a:pt x="907" y="296"/>
                  </a:lnTo>
                  <a:lnTo>
                    <a:pt x="740" y="425"/>
                  </a:lnTo>
                  <a:lnTo>
                    <a:pt x="574" y="573"/>
                  </a:lnTo>
                  <a:lnTo>
                    <a:pt x="426" y="758"/>
                  </a:lnTo>
                  <a:lnTo>
                    <a:pt x="260" y="998"/>
                  </a:lnTo>
                  <a:lnTo>
                    <a:pt x="149" y="1239"/>
                  </a:lnTo>
                  <a:lnTo>
                    <a:pt x="149" y="1312"/>
                  </a:lnTo>
                  <a:lnTo>
                    <a:pt x="130" y="1405"/>
                  </a:lnTo>
                  <a:lnTo>
                    <a:pt x="93" y="1497"/>
                  </a:lnTo>
                  <a:lnTo>
                    <a:pt x="38" y="1571"/>
                  </a:lnTo>
                  <a:lnTo>
                    <a:pt x="19" y="1793"/>
                  </a:lnTo>
                  <a:lnTo>
                    <a:pt x="1" y="1959"/>
                  </a:lnTo>
                  <a:lnTo>
                    <a:pt x="19" y="2089"/>
                  </a:lnTo>
                  <a:lnTo>
                    <a:pt x="38" y="2144"/>
                  </a:lnTo>
                  <a:lnTo>
                    <a:pt x="75" y="2163"/>
                  </a:lnTo>
                  <a:lnTo>
                    <a:pt x="93" y="2181"/>
                  </a:lnTo>
                  <a:lnTo>
                    <a:pt x="130" y="2144"/>
                  </a:lnTo>
                  <a:lnTo>
                    <a:pt x="186" y="2070"/>
                  </a:lnTo>
                  <a:lnTo>
                    <a:pt x="352" y="1812"/>
                  </a:lnTo>
                  <a:lnTo>
                    <a:pt x="555" y="1460"/>
                  </a:lnTo>
                  <a:lnTo>
                    <a:pt x="685" y="1257"/>
                  </a:lnTo>
                  <a:lnTo>
                    <a:pt x="833" y="1054"/>
                  </a:lnTo>
                  <a:lnTo>
                    <a:pt x="999" y="832"/>
                  </a:lnTo>
                  <a:lnTo>
                    <a:pt x="1166" y="647"/>
                  </a:lnTo>
                  <a:lnTo>
                    <a:pt x="1480" y="351"/>
                  </a:lnTo>
                  <a:lnTo>
                    <a:pt x="1683" y="148"/>
                  </a:lnTo>
                  <a:lnTo>
                    <a:pt x="1720" y="74"/>
                  </a:lnTo>
                  <a:lnTo>
                    <a:pt x="1720" y="37"/>
                  </a:lnTo>
                  <a:lnTo>
                    <a:pt x="1702" y="19"/>
                  </a:lnTo>
                  <a:lnTo>
                    <a:pt x="1665" y="19"/>
                  </a:lnTo>
                  <a:lnTo>
                    <a:pt x="1628"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746866" y="2863837"/>
              <a:ext cx="49079" cy="62225"/>
            </a:xfrm>
            <a:custGeom>
              <a:avLst/>
              <a:gdLst/>
              <a:ahLst/>
              <a:cxnLst/>
              <a:rect l="l" t="t" r="r" b="b"/>
              <a:pathLst>
                <a:path w="1721" h="2182" fill="none" extrusionOk="0">
                  <a:moveTo>
                    <a:pt x="1628" y="0"/>
                  </a:moveTo>
                  <a:lnTo>
                    <a:pt x="1628" y="0"/>
                  </a:lnTo>
                  <a:lnTo>
                    <a:pt x="1517" y="19"/>
                  </a:lnTo>
                  <a:lnTo>
                    <a:pt x="1387" y="55"/>
                  </a:lnTo>
                  <a:lnTo>
                    <a:pt x="1239" y="111"/>
                  </a:lnTo>
                  <a:lnTo>
                    <a:pt x="1092" y="185"/>
                  </a:lnTo>
                  <a:lnTo>
                    <a:pt x="907" y="296"/>
                  </a:lnTo>
                  <a:lnTo>
                    <a:pt x="740" y="425"/>
                  </a:lnTo>
                  <a:lnTo>
                    <a:pt x="574" y="573"/>
                  </a:lnTo>
                  <a:lnTo>
                    <a:pt x="426" y="758"/>
                  </a:lnTo>
                  <a:lnTo>
                    <a:pt x="426" y="758"/>
                  </a:lnTo>
                  <a:lnTo>
                    <a:pt x="260" y="998"/>
                  </a:lnTo>
                  <a:lnTo>
                    <a:pt x="149" y="1239"/>
                  </a:lnTo>
                  <a:lnTo>
                    <a:pt x="149" y="1239"/>
                  </a:lnTo>
                  <a:lnTo>
                    <a:pt x="149" y="1312"/>
                  </a:lnTo>
                  <a:lnTo>
                    <a:pt x="130" y="1405"/>
                  </a:lnTo>
                  <a:lnTo>
                    <a:pt x="130" y="1405"/>
                  </a:lnTo>
                  <a:lnTo>
                    <a:pt x="93" y="1497"/>
                  </a:lnTo>
                  <a:lnTo>
                    <a:pt x="38" y="1571"/>
                  </a:lnTo>
                  <a:lnTo>
                    <a:pt x="38" y="1571"/>
                  </a:lnTo>
                  <a:lnTo>
                    <a:pt x="19" y="1793"/>
                  </a:lnTo>
                  <a:lnTo>
                    <a:pt x="1" y="1959"/>
                  </a:lnTo>
                  <a:lnTo>
                    <a:pt x="19" y="2089"/>
                  </a:lnTo>
                  <a:lnTo>
                    <a:pt x="38" y="2144"/>
                  </a:lnTo>
                  <a:lnTo>
                    <a:pt x="75" y="2163"/>
                  </a:lnTo>
                  <a:lnTo>
                    <a:pt x="75" y="2163"/>
                  </a:lnTo>
                  <a:lnTo>
                    <a:pt x="93" y="2181"/>
                  </a:lnTo>
                  <a:lnTo>
                    <a:pt x="93" y="2181"/>
                  </a:lnTo>
                  <a:lnTo>
                    <a:pt x="130" y="2144"/>
                  </a:lnTo>
                  <a:lnTo>
                    <a:pt x="186" y="2070"/>
                  </a:lnTo>
                  <a:lnTo>
                    <a:pt x="352" y="1812"/>
                  </a:lnTo>
                  <a:lnTo>
                    <a:pt x="555" y="1460"/>
                  </a:lnTo>
                  <a:lnTo>
                    <a:pt x="685" y="1257"/>
                  </a:lnTo>
                  <a:lnTo>
                    <a:pt x="833" y="1054"/>
                  </a:lnTo>
                  <a:lnTo>
                    <a:pt x="833" y="1054"/>
                  </a:lnTo>
                  <a:lnTo>
                    <a:pt x="999" y="832"/>
                  </a:lnTo>
                  <a:lnTo>
                    <a:pt x="1166" y="647"/>
                  </a:lnTo>
                  <a:lnTo>
                    <a:pt x="1480" y="351"/>
                  </a:lnTo>
                  <a:lnTo>
                    <a:pt x="1683" y="148"/>
                  </a:lnTo>
                  <a:lnTo>
                    <a:pt x="1720" y="74"/>
                  </a:lnTo>
                  <a:lnTo>
                    <a:pt x="1720" y="37"/>
                  </a:lnTo>
                  <a:lnTo>
                    <a:pt x="1702" y="19"/>
                  </a:lnTo>
                  <a:lnTo>
                    <a:pt x="1702" y="19"/>
                  </a:lnTo>
                  <a:lnTo>
                    <a:pt x="1665" y="19"/>
                  </a:lnTo>
                  <a:lnTo>
                    <a:pt x="162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967766" y="3259723"/>
              <a:ext cx="144983" cy="144983"/>
            </a:xfrm>
            <a:custGeom>
              <a:avLst/>
              <a:gdLst/>
              <a:ahLst/>
              <a:cxnLst/>
              <a:rect l="l" t="t" r="r" b="b"/>
              <a:pathLst>
                <a:path w="5084" h="5084" extrusionOk="0">
                  <a:moveTo>
                    <a:pt x="2440" y="1"/>
                  </a:moveTo>
                  <a:lnTo>
                    <a:pt x="2182" y="37"/>
                  </a:lnTo>
                  <a:lnTo>
                    <a:pt x="1923" y="74"/>
                  </a:lnTo>
                  <a:lnTo>
                    <a:pt x="1664" y="148"/>
                  </a:lnTo>
                  <a:lnTo>
                    <a:pt x="1442" y="259"/>
                  </a:lnTo>
                  <a:lnTo>
                    <a:pt x="1220" y="370"/>
                  </a:lnTo>
                  <a:lnTo>
                    <a:pt x="1017" y="518"/>
                  </a:lnTo>
                  <a:lnTo>
                    <a:pt x="814" y="684"/>
                  </a:lnTo>
                  <a:lnTo>
                    <a:pt x="647" y="851"/>
                  </a:lnTo>
                  <a:lnTo>
                    <a:pt x="499" y="1036"/>
                  </a:lnTo>
                  <a:lnTo>
                    <a:pt x="351" y="1239"/>
                  </a:lnTo>
                  <a:lnTo>
                    <a:pt x="241" y="1461"/>
                  </a:lnTo>
                  <a:lnTo>
                    <a:pt x="148" y="1683"/>
                  </a:lnTo>
                  <a:lnTo>
                    <a:pt x="74" y="1923"/>
                  </a:lnTo>
                  <a:lnTo>
                    <a:pt x="19" y="2163"/>
                  </a:lnTo>
                  <a:lnTo>
                    <a:pt x="0" y="2404"/>
                  </a:lnTo>
                  <a:lnTo>
                    <a:pt x="0" y="2662"/>
                  </a:lnTo>
                  <a:lnTo>
                    <a:pt x="19" y="2921"/>
                  </a:lnTo>
                  <a:lnTo>
                    <a:pt x="74" y="3180"/>
                  </a:lnTo>
                  <a:lnTo>
                    <a:pt x="148" y="3420"/>
                  </a:lnTo>
                  <a:lnTo>
                    <a:pt x="259" y="3661"/>
                  </a:lnTo>
                  <a:lnTo>
                    <a:pt x="370" y="3882"/>
                  </a:lnTo>
                  <a:lnTo>
                    <a:pt x="518" y="4086"/>
                  </a:lnTo>
                  <a:lnTo>
                    <a:pt x="666" y="4271"/>
                  </a:lnTo>
                  <a:lnTo>
                    <a:pt x="851" y="4437"/>
                  </a:lnTo>
                  <a:lnTo>
                    <a:pt x="1035" y="4603"/>
                  </a:lnTo>
                  <a:lnTo>
                    <a:pt x="1239" y="4733"/>
                  </a:lnTo>
                  <a:lnTo>
                    <a:pt x="1461" y="4844"/>
                  </a:lnTo>
                  <a:lnTo>
                    <a:pt x="1682" y="4936"/>
                  </a:lnTo>
                  <a:lnTo>
                    <a:pt x="1923" y="5010"/>
                  </a:lnTo>
                  <a:lnTo>
                    <a:pt x="2163" y="5066"/>
                  </a:lnTo>
                  <a:lnTo>
                    <a:pt x="2403" y="5084"/>
                  </a:lnTo>
                  <a:lnTo>
                    <a:pt x="2662" y="5084"/>
                  </a:lnTo>
                  <a:lnTo>
                    <a:pt x="2902" y="5066"/>
                  </a:lnTo>
                  <a:lnTo>
                    <a:pt x="3161" y="5010"/>
                  </a:lnTo>
                  <a:lnTo>
                    <a:pt x="3420" y="4936"/>
                  </a:lnTo>
                  <a:lnTo>
                    <a:pt x="3660" y="4844"/>
                  </a:lnTo>
                  <a:lnTo>
                    <a:pt x="3882" y="4714"/>
                  </a:lnTo>
                  <a:lnTo>
                    <a:pt x="4086" y="4585"/>
                  </a:lnTo>
                  <a:lnTo>
                    <a:pt x="4270" y="4419"/>
                  </a:lnTo>
                  <a:lnTo>
                    <a:pt x="4437" y="4252"/>
                  </a:lnTo>
                  <a:lnTo>
                    <a:pt x="4603" y="4049"/>
                  </a:lnTo>
                  <a:lnTo>
                    <a:pt x="4733" y="3845"/>
                  </a:lnTo>
                  <a:lnTo>
                    <a:pt x="4843" y="3642"/>
                  </a:lnTo>
                  <a:lnTo>
                    <a:pt x="4936" y="3420"/>
                  </a:lnTo>
                  <a:lnTo>
                    <a:pt x="5010" y="3180"/>
                  </a:lnTo>
                  <a:lnTo>
                    <a:pt x="5065" y="2940"/>
                  </a:lnTo>
                  <a:lnTo>
                    <a:pt x="5084" y="2681"/>
                  </a:lnTo>
                  <a:lnTo>
                    <a:pt x="5084" y="2441"/>
                  </a:lnTo>
                  <a:lnTo>
                    <a:pt x="5065" y="2182"/>
                  </a:lnTo>
                  <a:lnTo>
                    <a:pt x="5010" y="1923"/>
                  </a:lnTo>
                  <a:lnTo>
                    <a:pt x="4936" y="1683"/>
                  </a:lnTo>
                  <a:lnTo>
                    <a:pt x="4843" y="1442"/>
                  </a:lnTo>
                  <a:lnTo>
                    <a:pt x="4714" y="1221"/>
                  </a:lnTo>
                  <a:lnTo>
                    <a:pt x="4585" y="1017"/>
                  </a:lnTo>
                  <a:lnTo>
                    <a:pt x="4418" y="832"/>
                  </a:lnTo>
                  <a:lnTo>
                    <a:pt x="4252" y="648"/>
                  </a:lnTo>
                  <a:lnTo>
                    <a:pt x="4049" y="500"/>
                  </a:lnTo>
                  <a:lnTo>
                    <a:pt x="3845" y="370"/>
                  </a:lnTo>
                  <a:lnTo>
                    <a:pt x="3642" y="241"/>
                  </a:lnTo>
                  <a:lnTo>
                    <a:pt x="3402" y="148"/>
                  </a:lnTo>
                  <a:lnTo>
                    <a:pt x="3180" y="74"/>
                  </a:lnTo>
                  <a:lnTo>
                    <a:pt x="2939" y="37"/>
                  </a:lnTo>
                  <a:lnTo>
                    <a:pt x="26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986217" y="3267109"/>
              <a:ext cx="126532" cy="138139"/>
            </a:xfrm>
            <a:custGeom>
              <a:avLst/>
              <a:gdLst/>
              <a:ahLst/>
              <a:cxnLst/>
              <a:rect l="l" t="t" r="r" b="b"/>
              <a:pathLst>
                <a:path w="4437" h="4844" extrusionOk="0">
                  <a:moveTo>
                    <a:pt x="3013" y="0"/>
                  </a:moveTo>
                  <a:lnTo>
                    <a:pt x="3013" y="19"/>
                  </a:lnTo>
                  <a:lnTo>
                    <a:pt x="3180" y="241"/>
                  </a:lnTo>
                  <a:lnTo>
                    <a:pt x="3328" y="499"/>
                  </a:lnTo>
                  <a:lnTo>
                    <a:pt x="3439" y="758"/>
                  </a:lnTo>
                  <a:lnTo>
                    <a:pt x="3531" y="1054"/>
                  </a:lnTo>
                  <a:lnTo>
                    <a:pt x="3586" y="1313"/>
                  </a:lnTo>
                  <a:lnTo>
                    <a:pt x="3605" y="1553"/>
                  </a:lnTo>
                  <a:lnTo>
                    <a:pt x="3605" y="1812"/>
                  </a:lnTo>
                  <a:lnTo>
                    <a:pt x="3586" y="2052"/>
                  </a:lnTo>
                  <a:lnTo>
                    <a:pt x="3531" y="2293"/>
                  </a:lnTo>
                  <a:lnTo>
                    <a:pt x="3457" y="2533"/>
                  </a:lnTo>
                  <a:lnTo>
                    <a:pt x="3365" y="2755"/>
                  </a:lnTo>
                  <a:lnTo>
                    <a:pt x="3254" y="2976"/>
                  </a:lnTo>
                  <a:lnTo>
                    <a:pt x="3124" y="3180"/>
                  </a:lnTo>
                  <a:lnTo>
                    <a:pt x="2958" y="3365"/>
                  </a:lnTo>
                  <a:lnTo>
                    <a:pt x="2792" y="3550"/>
                  </a:lnTo>
                  <a:lnTo>
                    <a:pt x="2607" y="3697"/>
                  </a:lnTo>
                  <a:lnTo>
                    <a:pt x="2403" y="3845"/>
                  </a:lnTo>
                  <a:lnTo>
                    <a:pt x="2182" y="3956"/>
                  </a:lnTo>
                  <a:lnTo>
                    <a:pt x="1941" y="4067"/>
                  </a:lnTo>
                  <a:lnTo>
                    <a:pt x="1682" y="4141"/>
                  </a:lnTo>
                  <a:lnTo>
                    <a:pt x="1387" y="4196"/>
                  </a:lnTo>
                  <a:lnTo>
                    <a:pt x="1072" y="4215"/>
                  </a:lnTo>
                  <a:lnTo>
                    <a:pt x="795" y="4196"/>
                  </a:lnTo>
                  <a:lnTo>
                    <a:pt x="518" y="4160"/>
                  </a:lnTo>
                  <a:lnTo>
                    <a:pt x="241" y="4086"/>
                  </a:lnTo>
                  <a:lnTo>
                    <a:pt x="0" y="3975"/>
                  </a:lnTo>
                  <a:lnTo>
                    <a:pt x="0" y="3975"/>
                  </a:lnTo>
                  <a:lnTo>
                    <a:pt x="185" y="4178"/>
                  </a:lnTo>
                  <a:lnTo>
                    <a:pt x="388" y="4344"/>
                  </a:lnTo>
                  <a:lnTo>
                    <a:pt x="610" y="4492"/>
                  </a:lnTo>
                  <a:lnTo>
                    <a:pt x="851" y="4603"/>
                  </a:lnTo>
                  <a:lnTo>
                    <a:pt x="1091" y="4714"/>
                  </a:lnTo>
                  <a:lnTo>
                    <a:pt x="1350" y="4770"/>
                  </a:lnTo>
                  <a:lnTo>
                    <a:pt x="1627" y="4825"/>
                  </a:lnTo>
                  <a:lnTo>
                    <a:pt x="1904" y="4843"/>
                  </a:lnTo>
                  <a:lnTo>
                    <a:pt x="2200" y="4825"/>
                  </a:lnTo>
                  <a:lnTo>
                    <a:pt x="2514" y="4751"/>
                  </a:lnTo>
                  <a:lnTo>
                    <a:pt x="2773" y="4677"/>
                  </a:lnTo>
                  <a:lnTo>
                    <a:pt x="3013" y="4585"/>
                  </a:lnTo>
                  <a:lnTo>
                    <a:pt x="3235" y="4455"/>
                  </a:lnTo>
                  <a:lnTo>
                    <a:pt x="3439" y="4326"/>
                  </a:lnTo>
                  <a:lnTo>
                    <a:pt x="3623" y="4160"/>
                  </a:lnTo>
                  <a:lnTo>
                    <a:pt x="3790" y="3993"/>
                  </a:lnTo>
                  <a:lnTo>
                    <a:pt x="3956" y="3790"/>
                  </a:lnTo>
                  <a:lnTo>
                    <a:pt x="4086" y="3586"/>
                  </a:lnTo>
                  <a:lnTo>
                    <a:pt x="4196" y="3383"/>
                  </a:lnTo>
                  <a:lnTo>
                    <a:pt x="4289" y="3161"/>
                  </a:lnTo>
                  <a:lnTo>
                    <a:pt x="4363" y="2921"/>
                  </a:lnTo>
                  <a:lnTo>
                    <a:pt x="4418" y="2681"/>
                  </a:lnTo>
                  <a:lnTo>
                    <a:pt x="4437" y="2422"/>
                  </a:lnTo>
                  <a:lnTo>
                    <a:pt x="4437" y="2182"/>
                  </a:lnTo>
                  <a:lnTo>
                    <a:pt x="4418" y="1923"/>
                  </a:lnTo>
                  <a:lnTo>
                    <a:pt x="4363" y="1664"/>
                  </a:lnTo>
                  <a:lnTo>
                    <a:pt x="4270" y="1387"/>
                  </a:lnTo>
                  <a:lnTo>
                    <a:pt x="4159" y="1128"/>
                  </a:lnTo>
                  <a:lnTo>
                    <a:pt x="4030" y="888"/>
                  </a:lnTo>
                  <a:lnTo>
                    <a:pt x="3864" y="666"/>
                  </a:lnTo>
                  <a:lnTo>
                    <a:pt x="3679" y="462"/>
                  </a:lnTo>
                  <a:lnTo>
                    <a:pt x="3475" y="296"/>
                  </a:lnTo>
                  <a:lnTo>
                    <a:pt x="3254" y="130"/>
                  </a:lnTo>
                  <a:lnTo>
                    <a:pt x="3013"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981996" y="3274495"/>
              <a:ext cx="49050" cy="61683"/>
            </a:xfrm>
            <a:custGeom>
              <a:avLst/>
              <a:gdLst/>
              <a:ahLst/>
              <a:cxnLst/>
              <a:rect l="l" t="t" r="r" b="b"/>
              <a:pathLst>
                <a:path w="1720" h="2163" extrusionOk="0">
                  <a:moveTo>
                    <a:pt x="1516" y="0"/>
                  </a:moveTo>
                  <a:lnTo>
                    <a:pt x="1387" y="37"/>
                  </a:lnTo>
                  <a:lnTo>
                    <a:pt x="1239" y="93"/>
                  </a:lnTo>
                  <a:lnTo>
                    <a:pt x="1073" y="185"/>
                  </a:lnTo>
                  <a:lnTo>
                    <a:pt x="906" y="277"/>
                  </a:lnTo>
                  <a:lnTo>
                    <a:pt x="740" y="407"/>
                  </a:lnTo>
                  <a:lnTo>
                    <a:pt x="573" y="555"/>
                  </a:lnTo>
                  <a:lnTo>
                    <a:pt x="426" y="740"/>
                  </a:lnTo>
                  <a:lnTo>
                    <a:pt x="278" y="961"/>
                  </a:lnTo>
                  <a:lnTo>
                    <a:pt x="167" y="1202"/>
                  </a:lnTo>
                  <a:lnTo>
                    <a:pt x="74" y="1423"/>
                  </a:lnTo>
                  <a:lnTo>
                    <a:pt x="37" y="1627"/>
                  </a:lnTo>
                  <a:lnTo>
                    <a:pt x="0" y="1830"/>
                  </a:lnTo>
                  <a:lnTo>
                    <a:pt x="0" y="1978"/>
                  </a:lnTo>
                  <a:lnTo>
                    <a:pt x="37" y="2089"/>
                  </a:lnTo>
                  <a:lnTo>
                    <a:pt x="56" y="2163"/>
                  </a:lnTo>
                  <a:lnTo>
                    <a:pt x="93" y="2163"/>
                  </a:lnTo>
                  <a:lnTo>
                    <a:pt x="130" y="2144"/>
                  </a:lnTo>
                  <a:lnTo>
                    <a:pt x="185" y="2070"/>
                  </a:lnTo>
                  <a:lnTo>
                    <a:pt x="333" y="1812"/>
                  </a:lnTo>
                  <a:lnTo>
                    <a:pt x="555" y="1442"/>
                  </a:lnTo>
                  <a:lnTo>
                    <a:pt x="684" y="1239"/>
                  </a:lnTo>
                  <a:lnTo>
                    <a:pt x="832" y="1035"/>
                  </a:lnTo>
                  <a:lnTo>
                    <a:pt x="999" y="832"/>
                  </a:lnTo>
                  <a:lnTo>
                    <a:pt x="1165" y="629"/>
                  </a:lnTo>
                  <a:lnTo>
                    <a:pt x="1479" y="333"/>
                  </a:lnTo>
                  <a:lnTo>
                    <a:pt x="1683" y="130"/>
                  </a:lnTo>
                  <a:lnTo>
                    <a:pt x="1720" y="56"/>
                  </a:lnTo>
                  <a:lnTo>
                    <a:pt x="1720" y="37"/>
                  </a:lnTo>
                  <a:lnTo>
                    <a:pt x="1701" y="19"/>
                  </a:lnTo>
                  <a:lnTo>
                    <a:pt x="1664"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435849" y="2810594"/>
              <a:ext cx="315261" cy="104403"/>
            </a:xfrm>
            <a:custGeom>
              <a:avLst/>
              <a:gdLst/>
              <a:ahLst/>
              <a:cxnLst/>
              <a:rect l="l" t="t" r="r" b="b"/>
              <a:pathLst>
                <a:path w="11055" h="3661" extrusionOk="0">
                  <a:moveTo>
                    <a:pt x="444" y="0"/>
                  </a:moveTo>
                  <a:lnTo>
                    <a:pt x="352" y="18"/>
                  </a:lnTo>
                  <a:lnTo>
                    <a:pt x="259" y="55"/>
                  </a:lnTo>
                  <a:lnTo>
                    <a:pt x="167" y="129"/>
                  </a:lnTo>
                  <a:lnTo>
                    <a:pt x="112" y="203"/>
                  </a:lnTo>
                  <a:lnTo>
                    <a:pt x="56" y="277"/>
                  </a:lnTo>
                  <a:lnTo>
                    <a:pt x="19" y="388"/>
                  </a:lnTo>
                  <a:lnTo>
                    <a:pt x="1" y="499"/>
                  </a:lnTo>
                  <a:lnTo>
                    <a:pt x="1" y="592"/>
                  </a:lnTo>
                  <a:lnTo>
                    <a:pt x="19" y="702"/>
                  </a:lnTo>
                  <a:lnTo>
                    <a:pt x="75" y="776"/>
                  </a:lnTo>
                  <a:lnTo>
                    <a:pt x="130" y="869"/>
                  </a:lnTo>
                  <a:lnTo>
                    <a:pt x="204" y="943"/>
                  </a:lnTo>
                  <a:lnTo>
                    <a:pt x="296" y="998"/>
                  </a:lnTo>
                  <a:lnTo>
                    <a:pt x="389" y="1035"/>
                  </a:lnTo>
                  <a:lnTo>
                    <a:pt x="10389" y="3642"/>
                  </a:lnTo>
                  <a:lnTo>
                    <a:pt x="10537" y="3660"/>
                  </a:lnTo>
                  <a:lnTo>
                    <a:pt x="10611" y="3642"/>
                  </a:lnTo>
                  <a:lnTo>
                    <a:pt x="10704" y="3623"/>
                  </a:lnTo>
                  <a:lnTo>
                    <a:pt x="10778" y="3586"/>
                  </a:lnTo>
                  <a:lnTo>
                    <a:pt x="10851" y="3549"/>
                  </a:lnTo>
                  <a:lnTo>
                    <a:pt x="10907" y="3494"/>
                  </a:lnTo>
                  <a:lnTo>
                    <a:pt x="10962" y="3420"/>
                  </a:lnTo>
                  <a:lnTo>
                    <a:pt x="11018" y="3346"/>
                  </a:lnTo>
                  <a:lnTo>
                    <a:pt x="11036" y="3272"/>
                  </a:lnTo>
                  <a:lnTo>
                    <a:pt x="11055" y="3161"/>
                  </a:lnTo>
                  <a:lnTo>
                    <a:pt x="11055" y="3050"/>
                  </a:lnTo>
                  <a:lnTo>
                    <a:pt x="11036" y="2958"/>
                  </a:lnTo>
                  <a:lnTo>
                    <a:pt x="10981" y="2865"/>
                  </a:lnTo>
                  <a:lnTo>
                    <a:pt x="10925" y="2773"/>
                  </a:lnTo>
                  <a:lnTo>
                    <a:pt x="10851" y="2717"/>
                  </a:lnTo>
                  <a:lnTo>
                    <a:pt x="10759" y="2662"/>
                  </a:lnTo>
                  <a:lnTo>
                    <a:pt x="10667" y="2625"/>
                  </a:lnTo>
                  <a:lnTo>
                    <a:pt x="6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839121" y="2639772"/>
              <a:ext cx="223549" cy="243568"/>
            </a:xfrm>
            <a:custGeom>
              <a:avLst/>
              <a:gdLst/>
              <a:ahLst/>
              <a:cxnLst/>
              <a:rect l="l" t="t" r="r" b="b"/>
              <a:pathLst>
                <a:path w="7839" h="8541" extrusionOk="0">
                  <a:moveTo>
                    <a:pt x="7192" y="1"/>
                  </a:moveTo>
                  <a:lnTo>
                    <a:pt x="7081" y="38"/>
                  </a:lnTo>
                  <a:lnTo>
                    <a:pt x="7007" y="93"/>
                  </a:lnTo>
                  <a:lnTo>
                    <a:pt x="6914" y="167"/>
                  </a:lnTo>
                  <a:lnTo>
                    <a:pt x="130" y="7654"/>
                  </a:lnTo>
                  <a:lnTo>
                    <a:pt x="75" y="7746"/>
                  </a:lnTo>
                  <a:lnTo>
                    <a:pt x="19" y="7839"/>
                  </a:lnTo>
                  <a:lnTo>
                    <a:pt x="1" y="7931"/>
                  </a:lnTo>
                  <a:lnTo>
                    <a:pt x="1" y="8042"/>
                  </a:lnTo>
                  <a:lnTo>
                    <a:pt x="1" y="8134"/>
                  </a:lnTo>
                  <a:lnTo>
                    <a:pt x="38" y="8245"/>
                  </a:lnTo>
                  <a:lnTo>
                    <a:pt x="93" y="8319"/>
                  </a:lnTo>
                  <a:lnTo>
                    <a:pt x="167" y="8412"/>
                  </a:lnTo>
                  <a:lnTo>
                    <a:pt x="241" y="8467"/>
                  </a:lnTo>
                  <a:lnTo>
                    <a:pt x="334" y="8504"/>
                  </a:lnTo>
                  <a:lnTo>
                    <a:pt x="426" y="8541"/>
                  </a:lnTo>
                  <a:lnTo>
                    <a:pt x="518" y="8541"/>
                  </a:lnTo>
                  <a:lnTo>
                    <a:pt x="629" y="8522"/>
                  </a:lnTo>
                  <a:lnTo>
                    <a:pt x="740" y="8504"/>
                  </a:lnTo>
                  <a:lnTo>
                    <a:pt x="833" y="8449"/>
                  </a:lnTo>
                  <a:lnTo>
                    <a:pt x="907" y="8375"/>
                  </a:lnTo>
                  <a:lnTo>
                    <a:pt x="7709" y="870"/>
                  </a:lnTo>
                  <a:lnTo>
                    <a:pt x="7765" y="796"/>
                  </a:lnTo>
                  <a:lnTo>
                    <a:pt x="7802" y="703"/>
                  </a:lnTo>
                  <a:lnTo>
                    <a:pt x="7839" y="592"/>
                  </a:lnTo>
                  <a:lnTo>
                    <a:pt x="7839" y="500"/>
                  </a:lnTo>
                  <a:lnTo>
                    <a:pt x="7820" y="389"/>
                  </a:lnTo>
                  <a:lnTo>
                    <a:pt x="7783" y="297"/>
                  </a:lnTo>
                  <a:lnTo>
                    <a:pt x="7728" y="204"/>
                  </a:lnTo>
                  <a:lnTo>
                    <a:pt x="7672" y="130"/>
                  </a:lnTo>
                  <a:lnTo>
                    <a:pt x="7580" y="75"/>
                  </a:lnTo>
                  <a:lnTo>
                    <a:pt x="7487" y="19"/>
                  </a:lnTo>
                  <a:lnTo>
                    <a:pt x="73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853894" y="2941834"/>
              <a:ext cx="264671" cy="154508"/>
            </a:xfrm>
            <a:custGeom>
              <a:avLst/>
              <a:gdLst/>
              <a:ahLst/>
              <a:cxnLst/>
              <a:rect l="l" t="t" r="r" b="b"/>
              <a:pathLst>
                <a:path w="9281" h="5418" extrusionOk="0">
                  <a:moveTo>
                    <a:pt x="481" y="1"/>
                  </a:moveTo>
                  <a:lnTo>
                    <a:pt x="370" y="19"/>
                  </a:lnTo>
                  <a:lnTo>
                    <a:pt x="278" y="56"/>
                  </a:lnTo>
                  <a:lnTo>
                    <a:pt x="204" y="112"/>
                  </a:lnTo>
                  <a:lnTo>
                    <a:pt x="130" y="186"/>
                  </a:lnTo>
                  <a:lnTo>
                    <a:pt x="56" y="278"/>
                  </a:lnTo>
                  <a:lnTo>
                    <a:pt x="19" y="389"/>
                  </a:lnTo>
                  <a:lnTo>
                    <a:pt x="0" y="481"/>
                  </a:lnTo>
                  <a:lnTo>
                    <a:pt x="0" y="592"/>
                  </a:lnTo>
                  <a:lnTo>
                    <a:pt x="19" y="685"/>
                  </a:lnTo>
                  <a:lnTo>
                    <a:pt x="56" y="777"/>
                  </a:lnTo>
                  <a:lnTo>
                    <a:pt x="111" y="870"/>
                  </a:lnTo>
                  <a:lnTo>
                    <a:pt x="185" y="944"/>
                  </a:lnTo>
                  <a:lnTo>
                    <a:pt x="278" y="999"/>
                  </a:lnTo>
                  <a:lnTo>
                    <a:pt x="8504" y="5362"/>
                  </a:lnTo>
                  <a:lnTo>
                    <a:pt x="8633" y="5399"/>
                  </a:lnTo>
                  <a:lnTo>
                    <a:pt x="8762" y="5417"/>
                  </a:lnTo>
                  <a:lnTo>
                    <a:pt x="8892" y="5399"/>
                  </a:lnTo>
                  <a:lnTo>
                    <a:pt x="9021" y="5343"/>
                  </a:lnTo>
                  <a:lnTo>
                    <a:pt x="9132" y="5251"/>
                  </a:lnTo>
                  <a:lnTo>
                    <a:pt x="9225" y="5140"/>
                  </a:lnTo>
                  <a:lnTo>
                    <a:pt x="9262" y="5047"/>
                  </a:lnTo>
                  <a:lnTo>
                    <a:pt x="9280" y="4936"/>
                  </a:lnTo>
                  <a:lnTo>
                    <a:pt x="9280" y="4826"/>
                  </a:lnTo>
                  <a:lnTo>
                    <a:pt x="9262" y="4733"/>
                  </a:lnTo>
                  <a:lnTo>
                    <a:pt x="9225" y="4641"/>
                  </a:lnTo>
                  <a:lnTo>
                    <a:pt x="9169" y="4548"/>
                  </a:lnTo>
                  <a:lnTo>
                    <a:pt x="9095" y="4493"/>
                  </a:lnTo>
                  <a:lnTo>
                    <a:pt x="9003" y="4419"/>
                  </a:lnTo>
                  <a:lnTo>
                    <a:pt x="777" y="56"/>
                  </a:lnTo>
                  <a:lnTo>
                    <a:pt x="684" y="19"/>
                  </a:lnTo>
                  <a:lnTo>
                    <a:pt x="5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043139" y="3066257"/>
              <a:ext cx="75429" cy="210887"/>
            </a:xfrm>
            <a:custGeom>
              <a:avLst/>
              <a:gdLst/>
              <a:ahLst/>
              <a:cxnLst/>
              <a:rect l="l" t="t" r="r" b="b"/>
              <a:pathLst>
                <a:path w="2645" h="7395" extrusionOk="0">
                  <a:moveTo>
                    <a:pt x="2034" y="0"/>
                  </a:moveTo>
                  <a:lnTo>
                    <a:pt x="1942" y="37"/>
                  </a:lnTo>
                  <a:lnTo>
                    <a:pt x="1849" y="74"/>
                  </a:lnTo>
                  <a:lnTo>
                    <a:pt x="1775" y="130"/>
                  </a:lnTo>
                  <a:lnTo>
                    <a:pt x="1701" y="204"/>
                  </a:lnTo>
                  <a:lnTo>
                    <a:pt x="1646" y="296"/>
                  </a:lnTo>
                  <a:lnTo>
                    <a:pt x="1609" y="407"/>
                  </a:lnTo>
                  <a:lnTo>
                    <a:pt x="19" y="6729"/>
                  </a:lnTo>
                  <a:lnTo>
                    <a:pt x="1" y="6840"/>
                  </a:lnTo>
                  <a:lnTo>
                    <a:pt x="1" y="6951"/>
                  </a:lnTo>
                  <a:lnTo>
                    <a:pt x="19" y="7043"/>
                  </a:lnTo>
                  <a:lnTo>
                    <a:pt x="75" y="7136"/>
                  </a:lnTo>
                  <a:lnTo>
                    <a:pt x="130" y="7210"/>
                  </a:lnTo>
                  <a:lnTo>
                    <a:pt x="204" y="7284"/>
                  </a:lnTo>
                  <a:lnTo>
                    <a:pt x="296" y="7339"/>
                  </a:lnTo>
                  <a:lnTo>
                    <a:pt x="389" y="7376"/>
                  </a:lnTo>
                  <a:lnTo>
                    <a:pt x="518" y="7395"/>
                  </a:lnTo>
                  <a:lnTo>
                    <a:pt x="611" y="7376"/>
                  </a:lnTo>
                  <a:lnTo>
                    <a:pt x="703" y="7358"/>
                  </a:lnTo>
                  <a:lnTo>
                    <a:pt x="777" y="7321"/>
                  </a:lnTo>
                  <a:lnTo>
                    <a:pt x="851" y="7284"/>
                  </a:lnTo>
                  <a:lnTo>
                    <a:pt x="906" y="7228"/>
                  </a:lnTo>
                  <a:lnTo>
                    <a:pt x="962" y="7154"/>
                  </a:lnTo>
                  <a:lnTo>
                    <a:pt x="999" y="7080"/>
                  </a:lnTo>
                  <a:lnTo>
                    <a:pt x="1036" y="6988"/>
                  </a:lnTo>
                  <a:lnTo>
                    <a:pt x="2626" y="647"/>
                  </a:lnTo>
                  <a:lnTo>
                    <a:pt x="2644" y="555"/>
                  </a:lnTo>
                  <a:lnTo>
                    <a:pt x="2644" y="444"/>
                  </a:lnTo>
                  <a:lnTo>
                    <a:pt x="2607" y="352"/>
                  </a:lnTo>
                  <a:lnTo>
                    <a:pt x="2570" y="259"/>
                  </a:lnTo>
                  <a:lnTo>
                    <a:pt x="2515" y="167"/>
                  </a:lnTo>
                  <a:lnTo>
                    <a:pt x="2441" y="111"/>
                  </a:lnTo>
                  <a:lnTo>
                    <a:pt x="2348" y="56"/>
                  </a:lnTo>
                  <a:lnTo>
                    <a:pt x="2256" y="19"/>
                  </a:lnTo>
                  <a:lnTo>
                    <a:pt x="21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402113" y="2766819"/>
              <a:ext cx="111789" cy="111789"/>
            </a:xfrm>
            <a:custGeom>
              <a:avLst/>
              <a:gdLst/>
              <a:ahLst/>
              <a:cxnLst/>
              <a:rect l="l" t="t" r="r" b="b"/>
              <a:pathLst>
                <a:path w="3920" h="3920" extrusionOk="0">
                  <a:moveTo>
                    <a:pt x="1868" y="1"/>
                  </a:moveTo>
                  <a:lnTo>
                    <a:pt x="1683" y="19"/>
                  </a:lnTo>
                  <a:lnTo>
                    <a:pt x="1479" y="56"/>
                  </a:lnTo>
                  <a:lnTo>
                    <a:pt x="1295" y="112"/>
                  </a:lnTo>
                  <a:lnTo>
                    <a:pt x="1110" y="204"/>
                  </a:lnTo>
                  <a:lnTo>
                    <a:pt x="943" y="296"/>
                  </a:lnTo>
                  <a:lnTo>
                    <a:pt x="777" y="389"/>
                  </a:lnTo>
                  <a:lnTo>
                    <a:pt x="629" y="518"/>
                  </a:lnTo>
                  <a:lnTo>
                    <a:pt x="500" y="648"/>
                  </a:lnTo>
                  <a:lnTo>
                    <a:pt x="389" y="796"/>
                  </a:lnTo>
                  <a:lnTo>
                    <a:pt x="278" y="962"/>
                  </a:lnTo>
                  <a:lnTo>
                    <a:pt x="185" y="1128"/>
                  </a:lnTo>
                  <a:lnTo>
                    <a:pt x="111" y="1295"/>
                  </a:lnTo>
                  <a:lnTo>
                    <a:pt x="56" y="1480"/>
                  </a:lnTo>
                  <a:lnTo>
                    <a:pt x="19" y="1664"/>
                  </a:lnTo>
                  <a:lnTo>
                    <a:pt x="1" y="1849"/>
                  </a:lnTo>
                  <a:lnTo>
                    <a:pt x="1" y="2053"/>
                  </a:lnTo>
                  <a:lnTo>
                    <a:pt x="19" y="2237"/>
                  </a:lnTo>
                  <a:lnTo>
                    <a:pt x="56" y="2441"/>
                  </a:lnTo>
                  <a:lnTo>
                    <a:pt x="111" y="2626"/>
                  </a:lnTo>
                  <a:lnTo>
                    <a:pt x="185" y="2810"/>
                  </a:lnTo>
                  <a:lnTo>
                    <a:pt x="296" y="2977"/>
                  </a:lnTo>
                  <a:lnTo>
                    <a:pt x="389" y="3143"/>
                  </a:lnTo>
                  <a:lnTo>
                    <a:pt x="518" y="3291"/>
                  </a:lnTo>
                  <a:lnTo>
                    <a:pt x="648" y="3421"/>
                  </a:lnTo>
                  <a:lnTo>
                    <a:pt x="795" y="3550"/>
                  </a:lnTo>
                  <a:lnTo>
                    <a:pt x="962" y="3642"/>
                  </a:lnTo>
                  <a:lnTo>
                    <a:pt x="1128" y="3735"/>
                  </a:lnTo>
                  <a:lnTo>
                    <a:pt x="1295" y="3809"/>
                  </a:lnTo>
                  <a:lnTo>
                    <a:pt x="1479" y="3864"/>
                  </a:lnTo>
                  <a:lnTo>
                    <a:pt x="1664" y="3901"/>
                  </a:lnTo>
                  <a:lnTo>
                    <a:pt x="1849" y="3920"/>
                  </a:lnTo>
                  <a:lnTo>
                    <a:pt x="2052" y="3920"/>
                  </a:lnTo>
                  <a:lnTo>
                    <a:pt x="2237" y="3901"/>
                  </a:lnTo>
                  <a:lnTo>
                    <a:pt x="2441" y="3864"/>
                  </a:lnTo>
                  <a:lnTo>
                    <a:pt x="2625" y="3809"/>
                  </a:lnTo>
                  <a:lnTo>
                    <a:pt x="2810" y="3735"/>
                  </a:lnTo>
                  <a:lnTo>
                    <a:pt x="2977" y="3642"/>
                  </a:lnTo>
                  <a:lnTo>
                    <a:pt x="3143" y="3531"/>
                  </a:lnTo>
                  <a:lnTo>
                    <a:pt x="3291" y="3402"/>
                  </a:lnTo>
                  <a:lnTo>
                    <a:pt x="3420" y="3273"/>
                  </a:lnTo>
                  <a:lnTo>
                    <a:pt x="3550" y="3125"/>
                  </a:lnTo>
                  <a:lnTo>
                    <a:pt x="3642" y="2958"/>
                  </a:lnTo>
                  <a:lnTo>
                    <a:pt x="3735" y="2810"/>
                  </a:lnTo>
                  <a:lnTo>
                    <a:pt x="3809" y="2626"/>
                  </a:lnTo>
                  <a:lnTo>
                    <a:pt x="3864" y="2441"/>
                  </a:lnTo>
                  <a:lnTo>
                    <a:pt x="3901" y="2256"/>
                  </a:lnTo>
                  <a:lnTo>
                    <a:pt x="3919" y="2071"/>
                  </a:lnTo>
                  <a:lnTo>
                    <a:pt x="3919" y="1868"/>
                  </a:lnTo>
                  <a:lnTo>
                    <a:pt x="3901" y="1683"/>
                  </a:lnTo>
                  <a:lnTo>
                    <a:pt x="3864" y="1480"/>
                  </a:lnTo>
                  <a:lnTo>
                    <a:pt x="3809" y="1295"/>
                  </a:lnTo>
                  <a:lnTo>
                    <a:pt x="3735" y="1110"/>
                  </a:lnTo>
                  <a:lnTo>
                    <a:pt x="3642" y="943"/>
                  </a:lnTo>
                  <a:lnTo>
                    <a:pt x="3531" y="777"/>
                  </a:lnTo>
                  <a:lnTo>
                    <a:pt x="3402" y="629"/>
                  </a:lnTo>
                  <a:lnTo>
                    <a:pt x="3272" y="500"/>
                  </a:lnTo>
                  <a:lnTo>
                    <a:pt x="3125" y="389"/>
                  </a:lnTo>
                  <a:lnTo>
                    <a:pt x="2958" y="278"/>
                  </a:lnTo>
                  <a:lnTo>
                    <a:pt x="2792" y="186"/>
                  </a:lnTo>
                  <a:lnTo>
                    <a:pt x="2625" y="112"/>
                  </a:lnTo>
                  <a:lnTo>
                    <a:pt x="2441" y="56"/>
                  </a:lnTo>
                  <a:lnTo>
                    <a:pt x="2256" y="19"/>
                  </a:lnTo>
                  <a:lnTo>
                    <a:pt x="2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510709" y="2803208"/>
              <a:ext cx="3194" cy="19534"/>
            </a:xfrm>
            <a:custGeom>
              <a:avLst/>
              <a:gdLst/>
              <a:ahLst/>
              <a:cxnLst/>
              <a:rect l="l" t="t" r="r" b="b"/>
              <a:pathLst>
                <a:path w="112" h="685" extrusionOk="0">
                  <a:moveTo>
                    <a:pt x="19" y="56"/>
                  </a:moveTo>
                  <a:lnTo>
                    <a:pt x="19" y="56"/>
                  </a:lnTo>
                  <a:lnTo>
                    <a:pt x="56" y="204"/>
                  </a:lnTo>
                  <a:lnTo>
                    <a:pt x="56" y="204"/>
                  </a:lnTo>
                  <a:lnTo>
                    <a:pt x="93" y="444"/>
                  </a:lnTo>
                  <a:lnTo>
                    <a:pt x="111" y="684"/>
                  </a:lnTo>
                  <a:lnTo>
                    <a:pt x="111" y="684"/>
                  </a:lnTo>
                  <a:lnTo>
                    <a:pt x="93" y="444"/>
                  </a:lnTo>
                  <a:lnTo>
                    <a:pt x="56" y="204"/>
                  </a:lnTo>
                  <a:lnTo>
                    <a:pt x="56" y="204"/>
                  </a:lnTo>
                  <a:lnTo>
                    <a:pt x="19" y="56"/>
                  </a:lnTo>
                  <a:close/>
                  <a:moveTo>
                    <a:pt x="1" y="37"/>
                  </a:moveTo>
                  <a:lnTo>
                    <a:pt x="1" y="37"/>
                  </a:lnTo>
                  <a:lnTo>
                    <a:pt x="1" y="56"/>
                  </a:lnTo>
                  <a:lnTo>
                    <a:pt x="1" y="56"/>
                  </a:lnTo>
                  <a:lnTo>
                    <a:pt x="1" y="37"/>
                  </a:lnTo>
                  <a:close/>
                  <a:moveTo>
                    <a:pt x="1" y="37"/>
                  </a:moveTo>
                  <a:lnTo>
                    <a:pt x="1" y="37"/>
                  </a:lnTo>
                  <a:lnTo>
                    <a:pt x="1" y="37"/>
                  </a:lnTo>
                  <a:lnTo>
                    <a:pt x="1" y="37"/>
                  </a:lnTo>
                  <a:lnTo>
                    <a:pt x="1" y="37"/>
                  </a:lnTo>
                  <a:close/>
                  <a:moveTo>
                    <a:pt x="1" y="19"/>
                  </a:moveTo>
                  <a:lnTo>
                    <a:pt x="1" y="19"/>
                  </a:lnTo>
                  <a:lnTo>
                    <a:pt x="1" y="37"/>
                  </a:lnTo>
                  <a:lnTo>
                    <a:pt x="1" y="37"/>
                  </a:lnTo>
                  <a:lnTo>
                    <a:pt x="1" y="19"/>
                  </a:lnTo>
                  <a:close/>
                  <a:moveTo>
                    <a:pt x="1" y="19"/>
                  </a:moveTo>
                  <a:lnTo>
                    <a:pt x="1" y="19"/>
                  </a:lnTo>
                  <a:lnTo>
                    <a:pt x="1" y="19"/>
                  </a:lnTo>
                  <a:lnTo>
                    <a:pt x="1" y="19"/>
                  </a:lnTo>
                  <a:lnTo>
                    <a:pt x="1" y="19"/>
                  </a:lnTo>
                  <a:close/>
                  <a:moveTo>
                    <a:pt x="1" y="0"/>
                  </a:moveTo>
                  <a:lnTo>
                    <a:pt x="1" y="0"/>
                  </a:lnTo>
                  <a:lnTo>
                    <a:pt x="1" y="0"/>
                  </a:lnTo>
                  <a:lnTo>
                    <a:pt x="1" y="0"/>
                  </a:lnTo>
                  <a:lnTo>
                    <a:pt x="1" y="0"/>
                  </a:lnTo>
                  <a:close/>
                </a:path>
              </a:pathLst>
            </a:custGeom>
            <a:solidFill>
              <a:srgbClr val="BF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511251" y="2804776"/>
              <a:ext cx="2652" cy="17966"/>
            </a:xfrm>
            <a:custGeom>
              <a:avLst/>
              <a:gdLst/>
              <a:ahLst/>
              <a:cxnLst/>
              <a:rect l="l" t="t" r="r" b="b"/>
              <a:pathLst>
                <a:path w="93" h="630" fill="none" extrusionOk="0">
                  <a:moveTo>
                    <a:pt x="0" y="1"/>
                  </a:moveTo>
                  <a:lnTo>
                    <a:pt x="0" y="1"/>
                  </a:lnTo>
                  <a:lnTo>
                    <a:pt x="37" y="149"/>
                  </a:lnTo>
                  <a:lnTo>
                    <a:pt x="37" y="149"/>
                  </a:lnTo>
                  <a:lnTo>
                    <a:pt x="74" y="389"/>
                  </a:lnTo>
                  <a:lnTo>
                    <a:pt x="92" y="629"/>
                  </a:lnTo>
                  <a:lnTo>
                    <a:pt x="92" y="629"/>
                  </a:lnTo>
                  <a:lnTo>
                    <a:pt x="74" y="389"/>
                  </a:lnTo>
                  <a:lnTo>
                    <a:pt x="37" y="149"/>
                  </a:lnTo>
                  <a:lnTo>
                    <a:pt x="37" y="14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510709" y="2804263"/>
              <a:ext cx="29" cy="542"/>
            </a:xfrm>
            <a:custGeom>
              <a:avLst/>
              <a:gdLst/>
              <a:ahLst/>
              <a:cxnLst/>
              <a:rect l="l" t="t" r="r" b="b"/>
              <a:pathLst>
                <a:path w="1" h="19" fill="none" extrusionOk="0">
                  <a:moveTo>
                    <a:pt x="1" y="0"/>
                  </a:moveTo>
                  <a:lnTo>
                    <a:pt x="1" y="0"/>
                  </a:lnTo>
                  <a:lnTo>
                    <a:pt x="1" y="19"/>
                  </a:lnTo>
                  <a:lnTo>
                    <a:pt x="1" y="1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510709" y="2804263"/>
              <a:ext cx="29" cy="29"/>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510709" y="2803721"/>
              <a:ext cx="29" cy="570"/>
            </a:xfrm>
            <a:custGeom>
              <a:avLst/>
              <a:gdLst/>
              <a:ahLst/>
              <a:cxnLst/>
              <a:rect l="l" t="t" r="r" b="b"/>
              <a:pathLst>
                <a:path w="1" h="20" fill="none" extrusionOk="0">
                  <a:moveTo>
                    <a:pt x="1" y="1"/>
                  </a:moveTo>
                  <a:lnTo>
                    <a:pt x="1" y="1"/>
                  </a:lnTo>
                  <a:lnTo>
                    <a:pt x="1" y="19"/>
                  </a:lnTo>
                  <a:lnTo>
                    <a:pt x="1" y="1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510709" y="280372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510709" y="2803208"/>
              <a:ext cx="29" cy="29"/>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416343" y="2772095"/>
              <a:ext cx="97558" cy="106513"/>
            </a:xfrm>
            <a:custGeom>
              <a:avLst/>
              <a:gdLst/>
              <a:ahLst/>
              <a:cxnLst/>
              <a:rect l="l" t="t" r="r" b="b"/>
              <a:pathLst>
                <a:path w="3421" h="3735" extrusionOk="0">
                  <a:moveTo>
                    <a:pt x="2293" y="1"/>
                  </a:moveTo>
                  <a:lnTo>
                    <a:pt x="2441" y="185"/>
                  </a:lnTo>
                  <a:lnTo>
                    <a:pt x="2552" y="370"/>
                  </a:lnTo>
                  <a:lnTo>
                    <a:pt x="2644" y="592"/>
                  </a:lnTo>
                  <a:lnTo>
                    <a:pt x="2718" y="814"/>
                  </a:lnTo>
                  <a:lnTo>
                    <a:pt x="2773" y="1017"/>
                  </a:lnTo>
                  <a:lnTo>
                    <a:pt x="2792" y="1221"/>
                  </a:lnTo>
                  <a:lnTo>
                    <a:pt x="2773" y="1405"/>
                  </a:lnTo>
                  <a:lnTo>
                    <a:pt x="2755" y="1590"/>
                  </a:lnTo>
                  <a:lnTo>
                    <a:pt x="2718" y="1794"/>
                  </a:lnTo>
                  <a:lnTo>
                    <a:pt x="2663" y="1960"/>
                  </a:lnTo>
                  <a:lnTo>
                    <a:pt x="2589" y="2145"/>
                  </a:lnTo>
                  <a:lnTo>
                    <a:pt x="2515" y="2311"/>
                  </a:lnTo>
                  <a:lnTo>
                    <a:pt x="2404" y="2459"/>
                  </a:lnTo>
                  <a:lnTo>
                    <a:pt x="2293" y="2607"/>
                  </a:lnTo>
                  <a:lnTo>
                    <a:pt x="2145" y="2736"/>
                  </a:lnTo>
                  <a:lnTo>
                    <a:pt x="1997" y="2866"/>
                  </a:lnTo>
                  <a:lnTo>
                    <a:pt x="1849" y="2977"/>
                  </a:lnTo>
                  <a:lnTo>
                    <a:pt x="1683" y="3069"/>
                  </a:lnTo>
                  <a:lnTo>
                    <a:pt x="1498" y="3143"/>
                  </a:lnTo>
                  <a:lnTo>
                    <a:pt x="1295" y="3199"/>
                  </a:lnTo>
                  <a:lnTo>
                    <a:pt x="1054" y="3254"/>
                  </a:lnTo>
                  <a:lnTo>
                    <a:pt x="611" y="3254"/>
                  </a:lnTo>
                  <a:lnTo>
                    <a:pt x="389" y="3217"/>
                  </a:lnTo>
                  <a:lnTo>
                    <a:pt x="186" y="3162"/>
                  </a:lnTo>
                  <a:lnTo>
                    <a:pt x="1" y="3088"/>
                  </a:lnTo>
                  <a:lnTo>
                    <a:pt x="149" y="3217"/>
                  </a:lnTo>
                  <a:lnTo>
                    <a:pt x="296" y="3365"/>
                  </a:lnTo>
                  <a:lnTo>
                    <a:pt x="481" y="3476"/>
                  </a:lnTo>
                  <a:lnTo>
                    <a:pt x="648" y="3568"/>
                  </a:lnTo>
                  <a:lnTo>
                    <a:pt x="851" y="3642"/>
                  </a:lnTo>
                  <a:lnTo>
                    <a:pt x="1054" y="3698"/>
                  </a:lnTo>
                  <a:lnTo>
                    <a:pt x="1258" y="3735"/>
                  </a:lnTo>
                  <a:lnTo>
                    <a:pt x="1461" y="3735"/>
                  </a:lnTo>
                  <a:lnTo>
                    <a:pt x="1701" y="3716"/>
                  </a:lnTo>
                  <a:lnTo>
                    <a:pt x="1942" y="3679"/>
                  </a:lnTo>
                  <a:lnTo>
                    <a:pt x="2108" y="3624"/>
                  </a:lnTo>
                  <a:lnTo>
                    <a:pt x="2256" y="3568"/>
                  </a:lnTo>
                  <a:lnTo>
                    <a:pt x="2404" y="3494"/>
                  </a:lnTo>
                  <a:lnTo>
                    <a:pt x="2552" y="3402"/>
                  </a:lnTo>
                  <a:lnTo>
                    <a:pt x="2681" y="3309"/>
                  </a:lnTo>
                  <a:lnTo>
                    <a:pt x="2792" y="3217"/>
                  </a:lnTo>
                  <a:lnTo>
                    <a:pt x="2921" y="3088"/>
                  </a:lnTo>
                  <a:lnTo>
                    <a:pt x="3014" y="2977"/>
                  </a:lnTo>
                  <a:lnTo>
                    <a:pt x="3106" y="2847"/>
                  </a:lnTo>
                  <a:lnTo>
                    <a:pt x="3180" y="2699"/>
                  </a:lnTo>
                  <a:lnTo>
                    <a:pt x="3254" y="2570"/>
                  </a:lnTo>
                  <a:lnTo>
                    <a:pt x="3310" y="2422"/>
                  </a:lnTo>
                  <a:lnTo>
                    <a:pt x="3365" y="2256"/>
                  </a:lnTo>
                  <a:lnTo>
                    <a:pt x="3402" y="2108"/>
                  </a:lnTo>
                  <a:lnTo>
                    <a:pt x="3420" y="1942"/>
                  </a:lnTo>
                  <a:lnTo>
                    <a:pt x="3420" y="1775"/>
                  </a:lnTo>
                  <a:lnTo>
                    <a:pt x="3402" y="1535"/>
                  </a:lnTo>
                  <a:lnTo>
                    <a:pt x="3365" y="1295"/>
                  </a:lnTo>
                  <a:lnTo>
                    <a:pt x="3328" y="1147"/>
                  </a:lnTo>
                  <a:lnTo>
                    <a:pt x="3310" y="1147"/>
                  </a:lnTo>
                  <a:lnTo>
                    <a:pt x="3310" y="1128"/>
                  </a:lnTo>
                  <a:lnTo>
                    <a:pt x="3310" y="1110"/>
                  </a:lnTo>
                  <a:lnTo>
                    <a:pt x="3310" y="1091"/>
                  </a:lnTo>
                  <a:lnTo>
                    <a:pt x="3217" y="925"/>
                  </a:lnTo>
                  <a:lnTo>
                    <a:pt x="3125" y="740"/>
                  </a:lnTo>
                  <a:lnTo>
                    <a:pt x="3014" y="592"/>
                  </a:lnTo>
                  <a:lnTo>
                    <a:pt x="2903" y="444"/>
                  </a:lnTo>
                  <a:lnTo>
                    <a:pt x="2755" y="315"/>
                  </a:lnTo>
                  <a:lnTo>
                    <a:pt x="2607" y="185"/>
                  </a:lnTo>
                  <a:lnTo>
                    <a:pt x="2459" y="93"/>
                  </a:lnTo>
                  <a:lnTo>
                    <a:pt x="2293"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413177" y="2777884"/>
              <a:ext cx="37472" cy="48023"/>
            </a:xfrm>
            <a:custGeom>
              <a:avLst/>
              <a:gdLst/>
              <a:ahLst/>
              <a:cxnLst/>
              <a:rect l="l" t="t" r="r" b="b"/>
              <a:pathLst>
                <a:path w="1314" h="1684" extrusionOk="0">
                  <a:moveTo>
                    <a:pt x="1239" y="1"/>
                  </a:moveTo>
                  <a:lnTo>
                    <a:pt x="1165" y="19"/>
                  </a:lnTo>
                  <a:lnTo>
                    <a:pt x="1073" y="38"/>
                  </a:lnTo>
                  <a:lnTo>
                    <a:pt x="962" y="75"/>
                  </a:lnTo>
                  <a:lnTo>
                    <a:pt x="833" y="149"/>
                  </a:lnTo>
                  <a:lnTo>
                    <a:pt x="703" y="223"/>
                  </a:lnTo>
                  <a:lnTo>
                    <a:pt x="574" y="315"/>
                  </a:lnTo>
                  <a:lnTo>
                    <a:pt x="444" y="445"/>
                  </a:lnTo>
                  <a:lnTo>
                    <a:pt x="315" y="574"/>
                  </a:lnTo>
                  <a:lnTo>
                    <a:pt x="204" y="759"/>
                  </a:lnTo>
                  <a:lnTo>
                    <a:pt x="112" y="925"/>
                  </a:lnTo>
                  <a:lnTo>
                    <a:pt x="56" y="1110"/>
                  </a:lnTo>
                  <a:lnTo>
                    <a:pt x="19" y="1276"/>
                  </a:lnTo>
                  <a:lnTo>
                    <a:pt x="1" y="1406"/>
                  </a:lnTo>
                  <a:lnTo>
                    <a:pt x="1" y="1535"/>
                  </a:lnTo>
                  <a:lnTo>
                    <a:pt x="19" y="1628"/>
                  </a:lnTo>
                  <a:lnTo>
                    <a:pt x="38" y="1665"/>
                  </a:lnTo>
                  <a:lnTo>
                    <a:pt x="56" y="1683"/>
                  </a:lnTo>
                  <a:lnTo>
                    <a:pt x="93" y="1646"/>
                  </a:lnTo>
                  <a:lnTo>
                    <a:pt x="149" y="1591"/>
                  </a:lnTo>
                  <a:lnTo>
                    <a:pt x="260" y="1406"/>
                  </a:lnTo>
                  <a:lnTo>
                    <a:pt x="426" y="1129"/>
                  </a:lnTo>
                  <a:lnTo>
                    <a:pt x="518" y="962"/>
                  </a:lnTo>
                  <a:lnTo>
                    <a:pt x="629" y="814"/>
                  </a:lnTo>
                  <a:lnTo>
                    <a:pt x="759" y="648"/>
                  </a:lnTo>
                  <a:lnTo>
                    <a:pt x="888" y="500"/>
                  </a:lnTo>
                  <a:lnTo>
                    <a:pt x="1128" y="260"/>
                  </a:lnTo>
                  <a:lnTo>
                    <a:pt x="1295" y="112"/>
                  </a:lnTo>
                  <a:lnTo>
                    <a:pt x="1313" y="56"/>
                  </a:lnTo>
                  <a:lnTo>
                    <a:pt x="1313" y="38"/>
                  </a:lnTo>
                  <a:lnTo>
                    <a:pt x="1313" y="19"/>
                  </a:lnTo>
                  <a:lnTo>
                    <a:pt x="1239"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047901" y="3025134"/>
              <a:ext cx="111760" cy="112302"/>
            </a:xfrm>
            <a:custGeom>
              <a:avLst/>
              <a:gdLst/>
              <a:ahLst/>
              <a:cxnLst/>
              <a:rect l="l" t="t" r="r" b="b"/>
              <a:pathLst>
                <a:path w="3919" h="3938" extrusionOk="0">
                  <a:moveTo>
                    <a:pt x="1867" y="1"/>
                  </a:moveTo>
                  <a:lnTo>
                    <a:pt x="1664" y="19"/>
                  </a:lnTo>
                  <a:lnTo>
                    <a:pt x="1479" y="74"/>
                  </a:lnTo>
                  <a:lnTo>
                    <a:pt x="1276" y="130"/>
                  </a:lnTo>
                  <a:lnTo>
                    <a:pt x="1091" y="204"/>
                  </a:lnTo>
                  <a:lnTo>
                    <a:pt x="924" y="296"/>
                  </a:lnTo>
                  <a:lnTo>
                    <a:pt x="776" y="407"/>
                  </a:lnTo>
                  <a:lnTo>
                    <a:pt x="629" y="518"/>
                  </a:lnTo>
                  <a:lnTo>
                    <a:pt x="481" y="666"/>
                  </a:lnTo>
                  <a:lnTo>
                    <a:pt x="370" y="814"/>
                  </a:lnTo>
                  <a:lnTo>
                    <a:pt x="259" y="962"/>
                  </a:lnTo>
                  <a:lnTo>
                    <a:pt x="185" y="1128"/>
                  </a:lnTo>
                  <a:lnTo>
                    <a:pt x="111" y="1295"/>
                  </a:lnTo>
                  <a:lnTo>
                    <a:pt x="55" y="1479"/>
                  </a:lnTo>
                  <a:lnTo>
                    <a:pt x="19" y="1664"/>
                  </a:lnTo>
                  <a:lnTo>
                    <a:pt x="0" y="1868"/>
                  </a:lnTo>
                  <a:lnTo>
                    <a:pt x="0" y="2052"/>
                  </a:lnTo>
                  <a:lnTo>
                    <a:pt x="19" y="2256"/>
                  </a:lnTo>
                  <a:lnTo>
                    <a:pt x="55" y="2441"/>
                  </a:lnTo>
                  <a:lnTo>
                    <a:pt x="111" y="2644"/>
                  </a:lnTo>
                  <a:lnTo>
                    <a:pt x="185" y="2829"/>
                  </a:lnTo>
                  <a:lnTo>
                    <a:pt x="277" y="2995"/>
                  </a:lnTo>
                  <a:lnTo>
                    <a:pt x="388" y="3143"/>
                  </a:lnTo>
                  <a:lnTo>
                    <a:pt x="499" y="3291"/>
                  </a:lnTo>
                  <a:lnTo>
                    <a:pt x="647" y="3439"/>
                  </a:lnTo>
                  <a:lnTo>
                    <a:pt x="795" y="3550"/>
                  </a:lnTo>
                  <a:lnTo>
                    <a:pt x="943" y="3661"/>
                  </a:lnTo>
                  <a:lnTo>
                    <a:pt x="1109" y="3735"/>
                  </a:lnTo>
                  <a:lnTo>
                    <a:pt x="1294" y="3809"/>
                  </a:lnTo>
                  <a:lnTo>
                    <a:pt x="1460" y="3864"/>
                  </a:lnTo>
                  <a:lnTo>
                    <a:pt x="1645" y="3901"/>
                  </a:lnTo>
                  <a:lnTo>
                    <a:pt x="1849" y="3919"/>
                  </a:lnTo>
                  <a:lnTo>
                    <a:pt x="2033" y="3938"/>
                  </a:lnTo>
                  <a:lnTo>
                    <a:pt x="2237" y="3919"/>
                  </a:lnTo>
                  <a:lnTo>
                    <a:pt x="2440" y="3864"/>
                  </a:lnTo>
                  <a:lnTo>
                    <a:pt x="2625" y="3809"/>
                  </a:lnTo>
                  <a:lnTo>
                    <a:pt x="2810" y="3735"/>
                  </a:lnTo>
                  <a:lnTo>
                    <a:pt x="2976" y="3642"/>
                  </a:lnTo>
                  <a:lnTo>
                    <a:pt x="3143" y="3531"/>
                  </a:lnTo>
                  <a:lnTo>
                    <a:pt x="3272" y="3420"/>
                  </a:lnTo>
                  <a:lnTo>
                    <a:pt x="3420" y="3272"/>
                  </a:lnTo>
                  <a:lnTo>
                    <a:pt x="3531" y="3125"/>
                  </a:lnTo>
                  <a:lnTo>
                    <a:pt x="3642" y="2977"/>
                  </a:lnTo>
                  <a:lnTo>
                    <a:pt x="3716" y="2810"/>
                  </a:lnTo>
                  <a:lnTo>
                    <a:pt x="3790" y="2625"/>
                  </a:lnTo>
                  <a:lnTo>
                    <a:pt x="3845" y="2459"/>
                  </a:lnTo>
                  <a:lnTo>
                    <a:pt x="3882" y="2274"/>
                  </a:lnTo>
                  <a:lnTo>
                    <a:pt x="3919" y="2071"/>
                  </a:lnTo>
                  <a:lnTo>
                    <a:pt x="3919" y="1886"/>
                  </a:lnTo>
                  <a:lnTo>
                    <a:pt x="3900" y="1683"/>
                  </a:lnTo>
                  <a:lnTo>
                    <a:pt x="3845" y="1498"/>
                  </a:lnTo>
                  <a:lnTo>
                    <a:pt x="3790" y="1295"/>
                  </a:lnTo>
                  <a:lnTo>
                    <a:pt x="3716" y="1110"/>
                  </a:lnTo>
                  <a:lnTo>
                    <a:pt x="3623" y="943"/>
                  </a:lnTo>
                  <a:lnTo>
                    <a:pt x="3512" y="795"/>
                  </a:lnTo>
                  <a:lnTo>
                    <a:pt x="3401" y="648"/>
                  </a:lnTo>
                  <a:lnTo>
                    <a:pt x="3253" y="500"/>
                  </a:lnTo>
                  <a:lnTo>
                    <a:pt x="3106" y="389"/>
                  </a:lnTo>
                  <a:lnTo>
                    <a:pt x="2958" y="278"/>
                  </a:lnTo>
                  <a:lnTo>
                    <a:pt x="2791" y="204"/>
                  </a:lnTo>
                  <a:lnTo>
                    <a:pt x="2625" y="130"/>
                  </a:lnTo>
                  <a:lnTo>
                    <a:pt x="2440" y="74"/>
                  </a:lnTo>
                  <a:lnTo>
                    <a:pt x="2255" y="38"/>
                  </a:lnTo>
                  <a:lnTo>
                    <a:pt x="2052" y="19"/>
                  </a:lnTo>
                  <a:lnTo>
                    <a:pt x="18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114319" y="3059926"/>
              <a:ext cx="45343" cy="76455"/>
            </a:xfrm>
            <a:custGeom>
              <a:avLst/>
              <a:gdLst/>
              <a:ahLst/>
              <a:cxnLst/>
              <a:rect l="l" t="t" r="r" b="b"/>
              <a:pathLst>
                <a:path w="1590" h="2681" extrusionOk="0">
                  <a:moveTo>
                    <a:pt x="111" y="2644"/>
                  </a:moveTo>
                  <a:lnTo>
                    <a:pt x="111" y="2644"/>
                  </a:lnTo>
                  <a:lnTo>
                    <a:pt x="0" y="2681"/>
                  </a:lnTo>
                  <a:lnTo>
                    <a:pt x="0" y="2681"/>
                  </a:lnTo>
                  <a:lnTo>
                    <a:pt x="111" y="2644"/>
                  </a:lnTo>
                  <a:close/>
                  <a:moveTo>
                    <a:pt x="1442" y="38"/>
                  </a:moveTo>
                  <a:lnTo>
                    <a:pt x="1442" y="38"/>
                  </a:lnTo>
                  <a:lnTo>
                    <a:pt x="1516" y="278"/>
                  </a:lnTo>
                  <a:lnTo>
                    <a:pt x="1516" y="278"/>
                  </a:lnTo>
                  <a:lnTo>
                    <a:pt x="1571" y="518"/>
                  </a:lnTo>
                  <a:lnTo>
                    <a:pt x="1590" y="758"/>
                  </a:lnTo>
                  <a:lnTo>
                    <a:pt x="1590" y="758"/>
                  </a:lnTo>
                  <a:lnTo>
                    <a:pt x="1571" y="518"/>
                  </a:lnTo>
                  <a:lnTo>
                    <a:pt x="1516" y="278"/>
                  </a:lnTo>
                  <a:lnTo>
                    <a:pt x="1516" y="278"/>
                  </a:lnTo>
                  <a:lnTo>
                    <a:pt x="1442" y="38"/>
                  </a:lnTo>
                  <a:close/>
                  <a:moveTo>
                    <a:pt x="1442" y="19"/>
                  </a:moveTo>
                  <a:lnTo>
                    <a:pt x="1442" y="19"/>
                  </a:lnTo>
                  <a:lnTo>
                    <a:pt x="1442" y="38"/>
                  </a:lnTo>
                  <a:lnTo>
                    <a:pt x="1442" y="38"/>
                  </a:lnTo>
                  <a:lnTo>
                    <a:pt x="1442" y="19"/>
                  </a:lnTo>
                  <a:close/>
                  <a:moveTo>
                    <a:pt x="1442" y="19"/>
                  </a:moveTo>
                  <a:lnTo>
                    <a:pt x="1442" y="19"/>
                  </a:lnTo>
                  <a:lnTo>
                    <a:pt x="1442" y="19"/>
                  </a:lnTo>
                  <a:lnTo>
                    <a:pt x="1442" y="19"/>
                  </a:lnTo>
                  <a:lnTo>
                    <a:pt x="1442" y="19"/>
                  </a:lnTo>
                  <a:close/>
                  <a:moveTo>
                    <a:pt x="1442" y="19"/>
                  </a:moveTo>
                  <a:lnTo>
                    <a:pt x="1442" y="19"/>
                  </a:lnTo>
                  <a:lnTo>
                    <a:pt x="1442" y="19"/>
                  </a:lnTo>
                  <a:lnTo>
                    <a:pt x="1442" y="19"/>
                  </a:lnTo>
                  <a:lnTo>
                    <a:pt x="1442" y="19"/>
                  </a:lnTo>
                  <a:close/>
                  <a:moveTo>
                    <a:pt x="1424" y="1"/>
                  </a:moveTo>
                  <a:lnTo>
                    <a:pt x="1424" y="1"/>
                  </a:lnTo>
                  <a:lnTo>
                    <a:pt x="1442" y="1"/>
                  </a:lnTo>
                  <a:lnTo>
                    <a:pt x="1442" y="1"/>
                  </a:lnTo>
                  <a:lnTo>
                    <a:pt x="1424" y="1"/>
                  </a:lnTo>
                  <a:close/>
                </a:path>
              </a:pathLst>
            </a:custGeom>
            <a:solidFill>
              <a:srgbClr val="BF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114319" y="3135299"/>
              <a:ext cx="3194" cy="1084"/>
            </a:xfrm>
            <a:custGeom>
              <a:avLst/>
              <a:gdLst/>
              <a:ahLst/>
              <a:cxnLst/>
              <a:rect l="l" t="t" r="r" b="b"/>
              <a:pathLst>
                <a:path w="112" h="38" fill="none" extrusionOk="0">
                  <a:moveTo>
                    <a:pt x="111" y="1"/>
                  </a:moveTo>
                  <a:lnTo>
                    <a:pt x="111" y="1"/>
                  </a:lnTo>
                  <a:lnTo>
                    <a:pt x="0" y="38"/>
                  </a:lnTo>
                  <a:lnTo>
                    <a:pt x="0" y="38"/>
                  </a:lnTo>
                  <a:lnTo>
                    <a:pt x="1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155442" y="3060981"/>
              <a:ext cx="4221" cy="20590"/>
            </a:xfrm>
            <a:custGeom>
              <a:avLst/>
              <a:gdLst/>
              <a:ahLst/>
              <a:cxnLst/>
              <a:rect l="l" t="t" r="r" b="b"/>
              <a:pathLst>
                <a:path w="148" h="722" fill="none" extrusionOk="0">
                  <a:moveTo>
                    <a:pt x="0" y="1"/>
                  </a:moveTo>
                  <a:lnTo>
                    <a:pt x="0" y="1"/>
                  </a:lnTo>
                  <a:lnTo>
                    <a:pt x="74" y="241"/>
                  </a:lnTo>
                  <a:lnTo>
                    <a:pt x="74" y="241"/>
                  </a:lnTo>
                  <a:lnTo>
                    <a:pt x="129" y="481"/>
                  </a:lnTo>
                  <a:lnTo>
                    <a:pt x="148" y="721"/>
                  </a:lnTo>
                  <a:lnTo>
                    <a:pt x="148" y="721"/>
                  </a:lnTo>
                  <a:lnTo>
                    <a:pt x="129" y="481"/>
                  </a:lnTo>
                  <a:lnTo>
                    <a:pt x="74" y="241"/>
                  </a:lnTo>
                  <a:lnTo>
                    <a:pt x="74" y="24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155442" y="3060468"/>
              <a:ext cx="29" cy="542"/>
            </a:xfrm>
            <a:custGeom>
              <a:avLst/>
              <a:gdLst/>
              <a:ahLst/>
              <a:cxnLst/>
              <a:rect l="l" t="t" r="r" b="b"/>
              <a:pathLst>
                <a:path w="1" h="19" fill="none" extrusionOk="0">
                  <a:moveTo>
                    <a:pt x="0" y="0"/>
                  </a:moveTo>
                  <a:lnTo>
                    <a:pt x="0" y="0"/>
                  </a:lnTo>
                  <a:lnTo>
                    <a:pt x="0" y="19"/>
                  </a:lnTo>
                  <a:lnTo>
                    <a:pt x="0"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155442" y="3060468"/>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155442" y="3060468"/>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154901" y="3059926"/>
              <a:ext cx="570" cy="29"/>
            </a:xfrm>
            <a:custGeom>
              <a:avLst/>
              <a:gdLst/>
              <a:ahLst/>
              <a:cxnLst/>
              <a:rect l="l" t="t" r="r" b="b"/>
              <a:pathLst>
                <a:path w="20" h="1" fill="none" extrusionOk="0">
                  <a:moveTo>
                    <a:pt x="1" y="1"/>
                  </a:moveTo>
                  <a:lnTo>
                    <a:pt x="1" y="1"/>
                  </a:lnTo>
                  <a:lnTo>
                    <a:pt x="19" y="1"/>
                  </a:lnTo>
                  <a:lnTo>
                    <a:pt x="19"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061590" y="3030410"/>
              <a:ext cx="98072" cy="107026"/>
            </a:xfrm>
            <a:custGeom>
              <a:avLst/>
              <a:gdLst/>
              <a:ahLst/>
              <a:cxnLst/>
              <a:rect l="l" t="t" r="r" b="b"/>
              <a:pathLst>
                <a:path w="3439" h="3753" extrusionOk="0">
                  <a:moveTo>
                    <a:pt x="2293" y="0"/>
                  </a:moveTo>
                  <a:lnTo>
                    <a:pt x="2441" y="185"/>
                  </a:lnTo>
                  <a:lnTo>
                    <a:pt x="2570" y="389"/>
                  </a:lnTo>
                  <a:lnTo>
                    <a:pt x="2663" y="592"/>
                  </a:lnTo>
                  <a:lnTo>
                    <a:pt x="2736" y="832"/>
                  </a:lnTo>
                  <a:lnTo>
                    <a:pt x="2773" y="1017"/>
                  </a:lnTo>
                  <a:lnTo>
                    <a:pt x="2792" y="1220"/>
                  </a:lnTo>
                  <a:lnTo>
                    <a:pt x="2792" y="1424"/>
                  </a:lnTo>
                  <a:lnTo>
                    <a:pt x="2773" y="1609"/>
                  </a:lnTo>
                  <a:lnTo>
                    <a:pt x="2736" y="1793"/>
                  </a:lnTo>
                  <a:lnTo>
                    <a:pt x="2681" y="1978"/>
                  </a:lnTo>
                  <a:lnTo>
                    <a:pt x="2607" y="2145"/>
                  </a:lnTo>
                  <a:lnTo>
                    <a:pt x="2515" y="2311"/>
                  </a:lnTo>
                  <a:lnTo>
                    <a:pt x="2404" y="2477"/>
                  </a:lnTo>
                  <a:lnTo>
                    <a:pt x="2293" y="2625"/>
                  </a:lnTo>
                  <a:lnTo>
                    <a:pt x="2163" y="2755"/>
                  </a:lnTo>
                  <a:lnTo>
                    <a:pt x="2016" y="2866"/>
                  </a:lnTo>
                  <a:lnTo>
                    <a:pt x="1849" y="2977"/>
                  </a:lnTo>
                  <a:lnTo>
                    <a:pt x="1683" y="3069"/>
                  </a:lnTo>
                  <a:lnTo>
                    <a:pt x="1498" y="3143"/>
                  </a:lnTo>
                  <a:lnTo>
                    <a:pt x="1313" y="3217"/>
                  </a:lnTo>
                  <a:lnTo>
                    <a:pt x="1073" y="3254"/>
                  </a:lnTo>
                  <a:lnTo>
                    <a:pt x="832" y="3272"/>
                  </a:lnTo>
                  <a:lnTo>
                    <a:pt x="611" y="3254"/>
                  </a:lnTo>
                  <a:lnTo>
                    <a:pt x="407" y="3217"/>
                  </a:lnTo>
                  <a:lnTo>
                    <a:pt x="204" y="3161"/>
                  </a:lnTo>
                  <a:lnTo>
                    <a:pt x="1" y="3087"/>
                  </a:lnTo>
                  <a:lnTo>
                    <a:pt x="149" y="3235"/>
                  </a:lnTo>
                  <a:lnTo>
                    <a:pt x="315" y="3365"/>
                  </a:lnTo>
                  <a:lnTo>
                    <a:pt x="481" y="3476"/>
                  </a:lnTo>
                  <a:lnTo>
                    <a:pt x="666" y="3568"/>
                  </a:lnTo>
                  <a:lnTo>
                    <a:pt x="851" y="3642"/>
                  </a:lnTo>
                  <a:lnTo>
                    <a:pt x="1054" y="3697"/>
                  </a:lnTo>
                  <a:lnTo>
                    <a:pt x="1258" y="3734"/>
                  </a:lnTo>
                  <a:lnTo>
                    <a:pt x="1479" y="3753"/>
                  </a:lnTo>
                  <a:lnTo>
                    <a:pt x="1664" y="3734"/>
                  </a:lnTo>
                  <a:lnTo>
                    <a:pt x="1849" y="3716"/>
                  </a:lnTo>
                  <a:lnTo>
                    <a:pt x="1960" y="3679"/>
                  </a:lnTo>
                  <a:lnTo>
                    <a:pt x="2108" y="3642"/>
                  </a:lnTo>
                  <a:lnTo>
                    <a:pt x="2274" y="3568"/>
                  </a:lnTo>
                  <a:lnTo>
                    <a:pt x="2422" y="3494"/>
                  </a:lnTo>
                  <a:lnTo>
                    <a:pt x="2552" y="3420"/>
                  </a:lnTo>
                  <a:lnTo>
                    <a:pt x="2681" y="3328"/>
                  </a:lnTo>
                  <a:lnTo>
                    <a:pt x="2810" y="3217"/>
                  </a:lnTo>
                  <a:lnTo>
                    <a:pt x="2921" y="3106"/>
                  </a:lnTo>
                  <a:lnTo>
                    <a:pt x="3032" y="2977"/>
                  </a:lnTo>
                  <a:lnTo>
                    <a:pt x="3125" y="2847"/>
                  </a:lnTo>
                  <a:lnTo>
                    <a:pt x="3199" y="2718"/>
                  </a:lnTo>
                  <a:lnTo>
                    <a:pt x="3273" y="2570"/>
                  </a:lnTo>
                  <a:lnTo>
                    <a:pt x="3328" y="2422"/>
                  </a:lnTo>
                  <a:lnTo>
                    <a:pt x="3365" y="2274"/>
                  </a:lnTo>
                  <a:lnTo>
                    <a:pt x="3402" y="2108"/>
                  </a:lnTo>
                  <a:lnTo>
                    <a:pt x="3420" y="1960"/>
                  </a:lnTo>
                  <a:lnTo>
                    <a:pt x="3439" y="1793"/>
                  </a:lnTo>
                  <a:lnTo>
                    <a:pt x="3420" y="1553"/>
                  </a:lnTo>
                  <a:lnTo>
                    <a:pt x="3365" y="1313"/>
                  </a:lnTo>
                  <a:lnTo>
                    <a:pt x="3291" y="1073"/>
                  </a:lnTo>
                  <a:lnTo>
                    <a:pt x="3291" y="1054"/>
                  </a:lnTo>
                  <a:lnTo>
                    <a:pt x="3291" y="1036"/>
                  </a:lnTo>
                  <a:lnTo>
                    <a:pt x="3273" y="1036"/>
                  </a:lnTo>
                  <a:lnTo>
                    <a:pt x="3199" y="851"/>
                  </a:lnTo>
                  <a:lnTo>
                    <a:pt x="3106" y="703"/>
                  </a:lnTo>
                  <a:lnTo>
                    <a:pt x="2995" y="555"/>
                  </a:lnTo>
                  <a:lnTo>
                    <a:pt x="2884" y="426"/>
                  </a:lnTo>
                  <a:lnTo>
                    <a:pt x="2755" y="296"/>
                  </a:lnTo>
                  <a:lnTo>
                    <a:pt x="2607" y="185"/>
                  </a:lnTo>
                  <a:lnTo>
                    <a:pt x="2459" y="93"/>
                  </a:lnTo>
                  <a:lnTo>
                    <a:pt x="2293"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058966" y="3036741"/>
              <a:ext cx="37443" cy="47453"/>
            </a:xfrm>
            <a:custGeom>
              <a:avLst/>
              <a:gdLst/>
              <a:ahLst/>
              <a:cxnLst/>
              <a:rect l="l" t="t" r="r" b="b"/>
              <a:pathLst>
                <a:path w="1313" h="1664" extrusionOk="0">
                  <a:moveTo>
                    <a:pt x="1165" y="0"/>
                  </a:moveTo>
                  <a:lnTo>
                    <a:pt x="1054" y="37"/>
                  </a:lnTo>
                  <a:lnTo>
                    <a:pt x="943" y="74"/>
                  </a:lnTo>
                  <a:lnTo>
                    <a:pt x="814" y="130"/>
                  </a:lnTo>
                  <a:lnTo>
                    <a:pt x="684" y="204"/>
                  </a:lnTo>
                  <a:lnTo>
                    <a:pt x="555" y="314"/>
                  </a:lnTo>
                  <a:lnTo>
                    <a:pt x="425" y="425"/>
                  </a:lnTo>
                  <a:lnTo>
                    <a:pt x="314" y="573"/>
                  </a:lnTo>
                  <a:lnTo>
                    <a:pt x="204" y="740"/>
                  </a:lnTo>
                  <a:lnTo>
                    <a:pt x="111" y="924"/>
                  </a:lnTo>
                  <a:lnTo>
                    <a:pt x="56" y="1091"/>
                  </a:lnTo>
                  <a:lnTo>
                    <a:pt x="19" y="1257"/>
                  </a:lnTo>
                  <a:lnTo>
                    <a:pt x="0" y="1405"/>
                  </a:lnTo>
                  <a:lnTo>
                    <a:pt x="0" y="1516"/>
                  </a:lnTo>
                  <a:lnTo>
                    <a:pt x="0" y="1608"/>
                  </a:lnTo>
                  <a:lnTo>
                    <a:pt x="37" y="1664"/>
                  </a:lnTo>
                  <a:lnTo>
                    <a:pt x="56" y="1664"/>
                  </a:lnTo>
                  <a:lnTo>
                    <a:pt x="93" y="1645"/>
                  </a:lnTo>
                  <a:lnTo>
                    <a:pt x="130" y="1590"/>
                  </a:lnTo>
                  <a:lnTo>
                    <a:pt x="259" y="1387"/>
                  </a:lnTo>
                  <a:lnTo>
                    <a:pt x="407" y="1109"/>
                  </a:lnTo>
                  <a:lnTo>
                    <a:pt x="518" y="961"/>
                  </a:lnTo>
                  <a:lnTo>
                    <a:pt x="629" y="795"/>
                  </a:lnTo>
                  <a:lnTo>
                    <a:pt x="758" y="629"/>
                  </a:lnTo>
                  <a:lnTo>
                    <a:pt x="888" y="481"/>
                  </a:lnTo>
                  <a:lnTo>
                    <a:pt x="1128" y="259"/>
                  </a:lnTo>
                  <a:lnTo>
                    <a:pt x="1276" y="93"/>
                  </a:lnTo>
                  <a:lnTo>
                    <a:pt x="1313" y="37"/>
                  </a:lnTo>
                  <a:lnTo>
                    <a:pt x="1313" y="19"/>
                  </a:lnTo>
                  <a:lnTo>
                    <a:pt x="1294"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991493" y="2596025"/>
              <a:ext cx="111760" cy="111789"/>
            </a:xfrm>
            <a:custGeom>
              <a:avLst/>
              <a:gdLst/>
              <a:ahLst/>
              <a:cxnLst/>
              <a:rect l="l" t="t" r="r" b="b"/>
              <a:pathLst>
                <a:path w="3919" h="3920" extrusionOk="0">
                  <a:moveTo>
                    <a:pt x="1886" y="0"/>
                  </a:moveTo>
                  <a:lnTo>
                    <a:pt x="1682" y="19"/>
                  </a:lnTo>
                  <a:lnTo>
                    <a:pt x="1479" y="56"/>
                  </a:lnTo>
                  <a:lnTo>
                    <a:pt x="1294" y="111"/>
                  </a:lnTo>
                  <a:lnTo>
                    <a:pt x="1109" y="204"/>
                  </a:lnTo>
                  <a:lnTo>
                    <a:pt x="943" y="296"/>
                  </a:lnTo>
                  <a:lnTo>
                    <a:pt x="776" y="389"/>
                  </a:lnTo>
                  <a:lnTo>
                    <a:pt x="647" y="518"/>
                  </a:lnTo>
                  <a:lnTo>
                    <a:pt x="499" y="647"/>
                  </a:lnTo>
                  <a:lnTo>
                    <a:pt x="388" y="795"/>
                  </a:lnTo>
                  <a:lnTo>
                    <a:pt x="277" y="962"/>
                  </a:lnTo>
                  <a:lnTo>
                    <a:pt x="185" y="1128"/>
                  </a:lnTo>
                  <a:lnTo>
                    <a:pt x="130" y="1294"/>
                  </a:lnTo>
                  <a:lnTo>
                    <a:pt x="74" y="1479"/>
                  </a:lnTo>
                  <a:lnTo>
                    <a:pt x="19" y="1664"/>
                  </a:lnTo>
                  <a:lnTo>
                    <a:pt x="0" y="1849"/>
                  </a:lnTo>
                  <a:lnTo>
                    <a:pt x="0" y="2052"/>
                  </a:lnTo>
                  <a:lnTo>
                    <a:pt x="19" y="2237"/>
                  </a:lnTo>
                  <a:lnTo>
                    <a:pt x="74" y="2441"/>
                  </a:lnTo>
                  <a:lnTo>
                    <a:pt x="130" y="2625"/>
                  </a:lnTo>
                  <a:lnTo>
                    <a:pt x="203" y="2810"/>
                  </a:lnTo>
                  <a:lnTo>
                    <a:pt x="296" y="2995"/>
                  </a:lnTo>
                  <a:lnTo>
                    <a:pt x="407" y="3143"/>
                  </a:lnTo>
                  <a:lnTo>
                    <a:pt x="518" y="3291"/>
                  </a:lnTo>
                  <a:lnTo>
                    <a:pt x="666" y="3420"/>
                  </a:lnTo>
                  <a:lnTo>
                    <a:pt x="813" y="3550"/>
                  </a:lnTo>
                  <a:lnTo>
                    <a:pt x="961" y="3642"/>
                  </a:lnTo>
                  <a:lnTo>
                    <a:pt x="1128" y="3735"/>
                  </a:lnTo>
                  <a:lnTo>
                    <a:pt x="1294" y="3808"/>
                  </a:lnTo>
                  <a:lnTo>
                    <a:pt x="1479" y="3864"/>
                  </a:lnTo>
                  <a:lnTo>
                    <a:pt x="1664" y="3901"/>
                  </a:lnTo>
                  <a:lnTo>
                    <a:pt x="1867" y="3919"/>
                  </a:lnTo>
                  <a:lnTo>
                    <a:pt x="2052" y="3919"/>
                  </a:lnTo>
                  <a:lnTo>
                    <a:pt x="2255" y="3901"/>
                  </a:lnTo>
                  <a:lnTo>
                    <a:pt x="2440" y="3864"/>
                  </a:lnTo>
                  <a:lnTo>
                    <a:pt x="2644" y="3808"/>
                  </a:lnTo>
                  <a:lnTo>
                    <a:pt x="2828" y="3735"/>
                  </a:lnTo>
                  <a:lnTo>
                    <a:pt x="2995" y="3642"/>
                  </a:lnTo>
                  <a:lnTo>
                    <a:pt x="3143" y="3531"/>
                  </a:lnTo>
                  <a:lnTo>
                    <a:pt x="3290" y="3402"/>
                  </a:lnTo>
                  <a:lnTo>
                    <a:pt x="3420" y="3272"/>
                  </a:lnTo>
                  <a:lnTo>
                    <a:pt x="3549" y="3124"/>
                  </a:lnTo>
                  <a:lnTo>
                    <a:pt x="3660" y="2977"/>
                  </a:lnTo>
                  <a:lnTo>
                    <a:pt x="3734" y="2810"/>
                  </a:lnTo>
                  <a:lnTo>
                    <a:pt x="3808" y="2625"/>
                  </a:lnTo>
                  <a:lnTo>
                    <a:pt x="3864" y="2441"/>
                  </a:lnTo>
                  <a:lnTo>
                    <a:pt x="3901" y="2256"/>
                  </a:lnTo>
                  <a:lnTo>
                    <a:pt x="3919" y="2071"/>
                  </a:lnTo>
                  <a:lnTo>
                    <a:pt x="3919" y="1867"/>
                  </a:lnTo>
                  <a:lnTo>
                    <a:pt x="3901" y="1683"/>
                  </a:lnTo>
                  <a:lnTo>
                    <a:pt x="3864" y="1479"/>
                  </a:lnTo>
                  <a:lnTo>
                    <a:pt x="3808" y="1294"/>
                  </a:lnTo>
                  <a:lnTo>
                    <a:pt x="3734" y="1110"/>
                  </a:lnTo>
                  <a:lnTo>
                    <a:pt x="3642" y="943"/>
                  </a:lnTo>
                  <a:lnTo>
                    <a:pt x="3531" y="777"/>
                  </a:lnTo>
                  <a:lnTo>
                    <a:pt x="3420" y="629"/>
                  </a:lnTo>
                  <a:lnTo>
                    <a:pt x="3272" y="500"/>
                  </a:lnTo>
                  <a:lnTo>
                    <a:pt x="3124" y="389"/>
                  </a:lnTo>
                  <a:lnTo>
                    <a:pt x="2976" y="278"/>
                  </a:lnTo>
                  <a:lnTo>
                    <a:pt x="2810" y="185"/>
                  </a:lnTo>
                  <a:lnTo>
                    <a:pt x="2625" y="111"/>
                  </a:lnTo>
                  <a:lnTo>
                    <a:pt x="2459" y="56"/>
                  </a:lnTo>
                  <a:lnTo>
                    <a:pt x="2274" y="19"/>
                  </a:lnTo>
                  <a:lnTo>
                    <a:pt x="20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100602" y="2633982"/>
              <a:ext cx="2139" cy="8983"/>
            </a:xfrm>
            <a:custGeom>
              <a:avLst/>
              <a:gdLst/>
              <a:ahLst/>
              <a:cxnLst/>
              <a:rect l="l" t="t" r="r" b="b"/>
              <a:pathLst>
                <a:path w="75" h="315" extrusionOk="0">
                  <a:moveTo>
                    <a:pt x="19" y="37"/>
                  </a:moveTo>
                  <a:lnTo>
                    <a:pt x="19" y="37"/>
                  </a:lnTo>
                  <a:lnTo>
                    <a:pt x="38" y="148"/>
                  </a:lnTo>
                  <a:lnTo>
                    <a:pt x="38" y="148"/>
                  </a:lnTo>
                  <a:lnTo>
                    <a:pt x="75" y="315"/>
                  </a:lnTo>
                  <a:lnTo>
                    <a:pt x="75" y="315"/>
                  </a:lnTo>
                  <a:lnTo>
                    <a:pt x="38" y="148"/>
                  </a:lnTo>
                  <a:lnTo>
                    <a:pt x="38" y="148"/>
                  </a:lnTo>
                  <a:lnTo>
                    <a:pt x="19" y="37"/>
                  </a:lnTo>
                  <a:close/>
                  <a:moveTo>
                    <a:pt x="1" y="37"/>
                  </a:moveTo>
                  <a:lnTo>
                    <a:pt x="1" y="37"/>
                  </a:lnTo>
                  <a:lnTo>
                    <a:pt x="19" y="37"/>
                  </a:lnTo>
                  <a:lnTo>
                    <a:pt x="19" y="37"/>
                  </a:lnTo>
                  <a:lnTo>
                    <a:pt x="1" y="37"/>
                  </a:lnTo>
                  <a:close/>
                  <a:moveTo>
                    <a:pt x="1" y="19"/>
                  </a:moveTo>
                  <a:lnTo>
                    <a:pt x="1" y="19"/>
                  </a:lnTo>
                  <a:lnTo>
                    <a:pt x="1" y="37"/>
                  </a:lnTo>
                  <a:lnTo>
                    <a:pt x="1" y="37"/>
                  </a:lnTo>
                  <a:lnTo>
                    <a:pt x="1" y="19"/>
                  </a:lnTo>
                  <a:close/>
                  <a:moveTo>
                    <a:pt x="1" y="19"/>
                  </a:moveTo>
                  <a:lnTo>
                    <a:pt x="1" y="19"/>
                  </a:lnTo>
                  <a:lnTo>
                    <a:pt x="1" y="19"/>
                  </a:lnTo>
                  <a:lnTo>
                    <a:pt x="1" y="19"/>
                  </a:lnTo>
                  <a:lnTo>
                    <a:pt x="1" y="19"/>
                  </a:lnTo>
                  <a:close/>
                  <a:moveTo>
                    <a:pt x="1" y="0"/>
                  </a:moveTo>
                  <a:lnTo>
                    <a:pt x="1" y="0"/>
                  </a:lnTo>
                  <a:lnTo>
                    <a:pt x="1" y="0"/>
                  </a:lnTo>
                  <a:lnTo>
                    <a:pt x="1" y="0"/>
                  </a:lnTo>
                  <a:lnTo>
                    <a:pt x="1" y="0"/>
                  </a:lnTo>
                  <a:close/>
                </a:path>
              </a:pathLst>
            </a:custGeom>
            <a:solidFill>
              <a:srgbClr val="BF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101144" y="2635038"/>
              <a:ext cx="1597" cy="7928"/>
            </a:xfrm>
            <a:custGeom>
              <a:avLst/>
              <a:gdLst/>
              <a:ahLst/>
              <a:cxnLst/>
              <a:rect l="l" t="t" r="r" b="b"/>
              <a:pathLst>
                <a:path w="56" h="278" fill="none" extrusionOk="0">
                  <a:moveTo>
                    <a:pt x="0" y="0"/>
                  </a:moveTo>
                  <a:lnTo>
                    <a:pt x="0" y="0"/>
                  </a:lnTo>
                  <a:lnTo>
                    <a:pt x="19" y="111"/>
                  </a:lnTo>
                  <a:lnTo>
                    <a:pt x="19" y="111"/>
                  </a:lnTo>
                  <a:lnTo>
                    <a:pt x="56" y="278"/>
                  </a:lnTo>
                  <a:lnTo>
                    <a:pt x="56" y="278"/>
                  </a:lnTo>
                  <a:lnTo>
                    <a:pt x="19" y="111"/>
                  </a:lnTo>
                  <a:lnTo>
                    <a:pt x="19" y="111"/>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100602" y="2635038"/>
              <a:ext cx="570" cy="29"/>
            </a:xfrm>
            <a:custGeom>
              <a:avLst/>
              <a:gdLst/>
              <a:ahLst/>
              <a:cxnLst/>
              <a:rect l="l" t="t" r="r" b="b"/>
              <a:pathLst>
                <a:path w="20" h="1" fill="none" extrusionOk="0">
                  <a:moveTo>
                    <a:pt x="1" y="0"/>
                  </a:moveTo>
                  <a:lnTo>
                    <a:pt x="1" y="0"/>
                  </a:lnTo>
                  <a:lnTo>
                    <a:pt x="19" y="0"/>
                  </a:lnTo>
                  <a:lnTo>
                    <a:pt x="19"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100602" y="2634496"/>
              <a:ext cx="29" cy="570"/>
            </a:xfrm>
            <a:custGeom>
              <a:avLst/>
              <a:gdLst/>
              <a:ahLst/>
              <a:cxnLst/>
              <a:rect l="l" t="t" r="r" b="b"/>
              <a:pathLst>
                <a:path w="1" h="20" fill="none" extrusionOk="0">
                  <a:moveTo>
                    <a:pt x="1" y="1"/>
                  </a:moveTo>
                  <a:lnTo>
                    <a:pt x="1" y="1"/>
                  </a:lnTo>
                  <a:lnTo>
                    <a:pt x="1" y="19"/>
                  </a:lnTo>
                  <a:lnTo>
                    <a:pt x="1" y="1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100602" y="2634496"/>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100602" y="2633982"/>
              <a:ext cx="29" cy="29"/>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005723" y="2601301"/>
              <a:ext cx="98072" cy="106513"/>
            </a:xfrm>
            <a:custGeom>
              <a:avLst/>
              <a:gdLst/>
              <a:ahLst/>
              <a:cxnLst/>
              <a:rect l="l" t="t" r="r" b="b"/>
              <a:pathLst>
                <a:path w="3439" h="3735" extrusionOk="0">
                  <a:moveTo>
                    <a:pt x="2292" y="0"/>
                  </a:moveTo>
                  <a:lnTo>
                    <a:pt x="2440" y="185"/>
                  </a:lnTo>
                  <a:lnTo>
                    <a:pt x="2551" y="370"/>
                  </a:lnTo>
                  <a:lnTo>
                    <a:pt x="2662" y="592"/>
                  </a:lnTo>
                  <a:lnTo>
                    <a:pt x="2736" y="814"/>
                  </a:lnTo>
                  <a:lnTo>
                    <a:pt x="2773" y="1017"/>
                  </a:lnTo>
                  <a:lnTo>
                    <a:pt x="2791" y="1220"/>
                  </a:lnTo>
                  <a:lnTo>
                    <a:pt x="2791" y="1405"/>
                  </a:lnTo>
                  <a:lnTo>
                    <a:pt x="2773" y="1609"/>
                  </a:lnTo>
                  <a:lnTo>
                    <a:pt x="2736" y="1793"/>
                  </a:lnTo>
                  <a:lnTo>
                    <a:pt x="2681" y="1960"/>
                  </a:lnTo>
                  <a:lnTo>
                    <a:pt x="2607" y="2145"/>
                  </a:lnTo>
                  <a:lnTo>
                    <a:pt x="2514" y="2311"/>
                  </a:lnTo>
                  <a:lnTo>
                    <a:pt x="2403" y="2459"/>
                  </a:lnTo>
                  <a:lnTo>
                    <a:pt x="2292" y="2607"/>
                  </a:lnTo>
                  <a:lnTo>
                    <a:pt x="2163" y="2736"/>
                  </a:lnTo>
                  <a:lnTo>
                    <a:pt x="2015" y="2866"/>
                  </a:lnTo>
                  <a:lnTo>
                    <a:pt x="1849" y="2976"/>
                  </a:lnTo>
                  <a:lnTo>
                    <a:pt x="1682" y="3069"/>
                  </a:lnTo>
                  <a:lnTo>
                    <a:pt x="1498" y="3143"/>
                  </a:lnTo>
                  <a:lnTo>
                    <a:pt x="1313" y="3198"/>
                  </a:lnTo>
                  <a:lnTo>
                    <a:pt x="1072" y="3254"/>
                  </a:lnTo>
                  <a:lnTo>
                    <a:pt x="832" y="3272"/>
                  </a:lnTo>
                  <a:lnTo>
                    <a:pt x="610" y="3254"/>
                  </a:lnTo>
                  <a:lnTo>
                    <a:pt x="407" y="3217"/>
                  </a:lnTo>
                  <a:lnTo>
                    <a:pt x="204" y="3161"/>
                  </a:lnTo>
                  <a:lnTo>
                    <a:pt x="0" y="3087"/>
                  </a:lnTo>
                  <a:lnTo>
                    <a:pt x="148" y="3235"/>
                  </a:lnTo>
                  <a:lnTo>
                    <a:pt x="314" y="3365"/>
                  </a:lnTo>
                  <a:lnTo>
                    <a:pt x="481" y="3476"/>
                  </a:lnTo>
                  <a:lnTo>
                    <a:pt x="666" y="3568"/>
                  </a:lnTo>
                  <a:lnTo>
                    <a:pt x="851" y="3642"/>
                  </a:lnTo>
                  <a:lnTo>
                    <a:pt x="1054" y="3697"/>
                  </a:lnTo>
                  <a:lnTo>
                    <a:pt x="1257" y="3734"/>
                  </a:lnTo>
                  <a:lnTo>
                    <a:pt x="1461" y="3734"/>
                  </a:lnTo>
                  <a:lnTo>
                    <a:pt x="1701" y="3716"/>
                  </a:lnTo>
                  <a:lnTo>
                    <a:pt x="1941" y="3679"/>
                  </a:lnTo>
                  <a:lnTo>
                    <a:pt x="2126" y="3623"/>
                  </a:lnTo>
                  <a:lnTo>
                    <a:pt x="2311" y="3550"/>
                  </a:lnTo>
                  <a:lnTo>
                    <a:pt x="2459" y="3476"/>
                  </a:lnTo>
                  <a:lnTo>
                    <a:pt x="2625" y="3365"/>
                  </a:lnTo>
                  <a:lnTo>
                    <a:pt x="2755" y="3254"/>
                  </a:lnTo>
                  <a:lnTo>
                    <a:pt x="2884" y="3124"/>
                  </a:lnTo>
                  <a:lnTo>
                    <a:pt x="3013" y="2995"/>
                  </a:lnTo>
                  <a:lnTo>
                    <a:pt x="3106" y="2847"/>
                  </a:lnTo>
                  <a:lnTo>
                    <a:pt x="3198" y="2699"/>
                  </a:lnTo>
                  <a:lnTo>
                    <a:pt x="3272" y="2533"/>
                  </a:lnTo>
                  <a:lnTo>
                    <a:pt x="3346" y="2366"/>
                  </a:lnTo>
                  <a:lnTo>
                    <a:pt x="3383" y="2182"/>
                  </a:lnTo>
                  <a:lnTo>
                    <a:pt x="3420" y="2015"/>
                  </a:lnTo>
                  <a:lnTo>
                    <a:pt x="3438" y="1830"/>
                  </a:lnTo>
                  <a:lnTo>
                    <a:pt x="3420" y="1646"/>
                  </a:lnTo>
                  <a:lnTo>
                    <a:pt x="3402" y="1461"/>
                  </a:lnTo>
                  <a:lnTo>
                    <a:pt x="3365" y="1294"/>
                  </a:lnTo>
                  <a:lnTo>
                    <a:pt x="3346" y="1183"/>
                  </a:lnTo>
                  <a:lnTo>
                    <a:pt x="3328" y="1183"/>
                  </a:lnTo>
                  <a:lnTo>
                    <a:pt x="3328" y="1165"/>
                  </a:lnTo>
                  <a:lnTo>
                    <a:pt x="3328" y="1146"/>
                  </a:lnTo>
                  <a:lnTo>
                    <a:pt x="3254" y="962"/>
                  </a:lnTo>
                  <a:lnTo>
                    <a:pt x="3161" y="777"/>
                  </a:lnTo>
                  <a:lnTo>
                    <a:pt x="3050" y="610"/>
                  </a:lnTo>
                  <a:lnTo>
                    <a:pt x="2921" y="462"/>
                  </a:lnTo>
                  <a:lnTo>
                    <a:pt x="2773" y="315"/>
                  </a:lnTo>
                  <a:lnTo>
                    <a:pt x="2625" y="204"/>
                  </a:lnTo>
                  <a:lnTo>
                    <a:pt x="2459" y="93"/>
                  </a:lnTo>
                  <a:lnTo>
                    <a:pt x="2292"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002558" y="2607090"/>
              <a:ext cx="37985" cy="47995"/>
            </a:xfrm>
            <a:custGeom>
              <a:avLst/>
              <a:gdLst/>
              <a:ahLst/>
              <a:cxnLst/>
              <a:rect l="l" t="t" r="r" b="b"/>
              <a:pathLst>
                <a:path w="1332" h="1683" extrusionOk="0">
                  <a:moveTo>
                    <a:pt x="1257" y="1"/>
                  </a:moveTo>
                  <a:lnTo>
                    <a:pt x="1165" y="19"/>
                  </a:lnTo>
                  <a:lnTo>
                    <a:pt x="1072" y="38"/>
                  </a:lnTo>
                  <a:lnTo>
                    <a:pt x="962" y="93"/>
                  </a:lnTo>
                  <a:lnTo>
                    <a:pt x="832" y="149"/>
                  </a:lnTo>
                  <a:lnTo>
                    <a:pt x="703" y="222"/>
                  </a:lnTo>
                  <a:lnTo>
                    <a:pt x="573" y="315"/>
                  </a:lnTo>
                  <a:lnTo>
                    <a:pt x="444" y="444"/>
                  </a:lnTo>
                  <a:lnTo>
                    <a:pt x="333" y="574"/>
                  </a:lnTo>
                  <a:lnTo>
                    <a:pt x="222" y="759"/>
                  </a:lnTo>
                  <a:lnTo>
                    <a:pt x="130" y="925"/>
                  </a:lnTo>
                  <a:lnTo>
                    <a:pt x="56" y="1110"/>
                  </a:lnTo>
                  <a:lnTo>
                    <a:pt x="19" y="1276"/>
                  </a:lnTo>
                  <a:lnTo>
                    <a:pt x="0" y="1406"/>
                  </a:lnTo>
                  <a:lnTo>
                    <a:pt x="19" y="1535"/>
                  </a:lnTo>
                  <a:lnTo>
                    <a:pt x="19" y="1627"/>
                  </a:lnTo>
                  <a:lnTo>
                    <a:pt x="56" y="1664"/>
                  </a:lnTo>
                  <a:lnTo>
                    <a:pt x="74" y="1683"/>
                  </a:lnTo>
                  <a:lnTo>
                    <a:pt x="111" y="1664"/>
                  </a:lnTo>
                  <a:lnTo>
                    <a:pt x="148" y="1609"/>
                  </a:lnTo>
                  <a:lnTo>
                    <a:pt x="259" y="1406"/>
                  </a:lnTo>
                  <a:lnTo>
                    <a:pt x="425" y="1128"/>
                  </a:lnTo>
                  <a:lnTo>
                    <a:pt x="518" y="962"/>
                  </a:lnTo>
                  <a:lnTo>
                    <a:pt x="647" y="814"/>
                  </a:lnTo>
                  <a:lnTo>
                    <a:pt x="777" y="648"/>
                  </a:lnTo>
                  <a:lnTo>
                    <a:pt x="906" y="500"/>
                  </a:lnTo>
                  <a:lnTo>
                    <a:pt x="1146" y="259"/>
                  </a:lnTo>
                  <a:lnTo>
                    <a:pt x="1294" y="112"/>
                  </a:lnTo>
                  <a:lnTo>
                    <a:pt x="1331" y="56"/>
                  </a:lnTo>
                  <a:lnTo>
                    <a:pt x="1331" y="38"/>
                  </a:lnTo>
                  <a:lnTo>
                    <a:pt x="1313" y="19"/>
                  </a:lnTo>
                  <a:lnTo>
                    <a:pt x="1257"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2"/>
          <p:cNvGrpSpPr/>
          <p:nvPr/>
        </p:nvGrpSpPr>
        <p:grpSpPr>
          <a:xfrm>
            <a:off x="8214614" y="1467649"/>
            <a:ext cx="481114" cy="418032"/>
            <a:chOff x="4126775" y="1402700"/>
            <a:chExt cx="849425" cy="738050"/>
          </a:xfrm>
        </p:grpSpPr>
        <p:sp>
          <p:nvSpPr>
            <p:cNvPr id="59" name="Google Shape;59;p2"/>
            <p:cNvSpPr/>
            <p:nvPr/>
          </p:nvSpPr>
          <p:spPr>
            <a:xfrm>
              <a:off x="4126775" y="1402700"/>
              <a:ext cx="849425" cy="738050"/>
            </a:xfrm>
            <a:custGeom>
              <a:avLst/>
              <a:gdLst/>
              <a:ahLst/>
              <a:cxnLst/>
              <a:rect l="l" t="t" r="r" b="b"/>
              <a:pathLst>
                <a:path w="33977" h="29522" extrusionOk="0">
                  <a:moveTo>
                    <a:pt x="15990" y="1239"/>
                  </a:moveTo>
                  <a:lnTo>
                    <a:pt x="32516" y="7394"/>
                  </a:lnTo>
                  <a:lnTo>
                    <a:pt x="26361" y="23957"/>
                  </a:lnTo>
                  <a:lnTo>
                    <a:pt x="17987" y="28283"/>
                  </a:lnTo>
                  <a:lnTo>
                    <a:pt x="1461" y="22127"/>
                  </a:lnTo>
                  <a:lnTo>
                    <a:pt x="7617" y="5564"/>
                  </a:lnTo>
                  <a:lnTo>
                    <a:pt x="15990" y="1239"/>
                  </a:lnTo>
                  <a:close/>
                  <a:moveTo>
                    <a:pt x="15917" y="0"/>
                  </a:moveTo>
                  <a:lnTo>
                    <a:pt x="6711" y="4751"/>
                  </a:lnTo>
                  <a:lnTo>
                    <a:pt x="1" y="22793"/>
                  </a:lnTo>
                  <a:lnTo>
                    <a:pt x="18061" y="29521"/>
                  </a:lnTo>
                  <a:lnTo>
                    <a:pt x="27266" y="24770"/>
                  </a:lnTo>
                  <a:lnTo>
                    <a:pt x="33977" y="6729"/>
                  </a:lnTo>
                  <a:lnTo>
                    <a:pt x="159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291750" y="1517300"/>
              <a:ext cx="680300" cy="190875"/>
            </a:xfrm>
            <a:custGeom>
              <a:avLst/>
              <a:gdLst/>
              <a:ahLst/>
              <a:cxnLst/>
              <a:rect l="l" t="t" r="r" b="b"/>
              <a:pathLst>
                <a:path w="27212" h="7635" extrusionOk="0">
                  <a:moveTo>
                    <a:pt x="537" y="0"/>
                  </a:moveTo>
                  <a:lnTo>
                    <a:pt x="426" y="19"/>
                  </a:lnTo>
                  <a:lnTo>
                    <a:pt x="334" y="56"/>
                  </a:lnTo>
                  <a:lnTo>
                    <a:pt x="241" y="111"/>
                  </a:lnTo>
                  <a:lnTo>
                    <a:pt x="149" y="185"/>
                  </a:lnTo>
                  <a:lnTo>
                    <a:pt x="93" y="278"/>
                  </a:lnTo>
                  <a:lnTo>
                    <a:pt x="38" y="370"/>
                  </a:lnTo>
                  <a:lnTo>
                    <a:pt x="1" y="481"/>
                  </a:lnTo>
                  <a:lnTo>
                    <a:pt x="1" y="592"/>
                  </a:lnTo>
                  <a:lnTo>
                    <a:pt x="19" y="703"/>
                  </a:lnTo>
                  <a:lnTo>
                    <a:pt x="56" y="814"/>
                  </a:lnTo>
                  <a:lnTo>
                    <a:pt x="112" y="906"/>
                  </a:lnTo>
                  <a:lnTo>
                    <a:pt x="186" y="999"/>
                  </a:lnTo>
                  <a:lnTo>
                    <a:pt x="260" y="1054"/>
                  </a:lnTo>
                  <a:lnTo>
                    <a:pt x="371" y="1110"/>
                  </a:lnTo>
                  <a:lnTo>
                    <a:pt x="17895" y="7635"/>
                  </a:lnTo>
                  <a:lnTo>
                    <a:pt x="26916" y="2977"/>
                  </a:lnTo>
                  <a:lnTo>
                    <a:pt x="27008" y="2921"/>
                  </a:lnTo>
                  <a:lnTo>
                    <a:pt x="27082" y="2847"/>
                  </a:lnTo>
                  <a:lnTo>
                    <a:pt x="27156" y="2755"/>
                  </a:lnTo>
                  <a:lnTo>
                    <a:pt x="27193" y="2644"/>
                  </a:lnTo>
                  <a:lnTo>
                    <a:pt x="27211" y="2551"/>
                  </a:lnTo>
                  <a:lnTo>
                    <a:pt x="27211" y="2441"/>
                  </a:lnTo>
                  <a:lnTo>
                    <a:pt x="27193" y="2330"/>
                  </a:lnTo>
                  <a:lnTo>
                    <a:pt x="27156" y="2219"/>
                  </a:lnTo>
                  <a:lnTo>
                    <a:pt x="27100" y="2126"/>
                  </a:lnTo>
                  <a:lnTo>
                    <a:pt x="27008" y="2034"/>
                  </a:lnTo>
                  <a:lnTo>
                    <a:pt x="26916" y="1978"/>
                  </a:lnTo>
                  <a:lnTo>
                    <a:pt x="26823" y="1941"/>
                  </a:lnTo>
                  <a:lnTo>
                    <a:pt x="26712" y="1904"/>
                  </a:lnTo>
                  <a:lnTo>
                    <a:pt x="26601" y="1904"/>
                  </a:lnTo>
                  <a:lnTo>
                    <a:pt x="26490" y="1923"/>
                  </a:lnTo>
                  <a:lnTo>
                    <a:pt x="26379" y="1978"/>
                  </a:lnTo>
                  <a:lnTo>
                    <a:pt x="17821" y="6396"/>
                  </a:lnTo>
                  <a:lnTo>
                    <a:pt x="759" y="37"/>
                  </a:lnTo>
                  <a:lnTo>
                    <a:pt x="648" y="19"/>
                  </a:lnTo>
                  <a:lnTo>
                    <a:pt x="5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563025" y="1678575"/>
              <a:ext cx="189500" cy="460775"/>
            </a:xfrm>
            <a:custGeom>
              <a:avLst/>
              <a:gdLst/>
              <a:ahLst/>
              <a:cxnLst/>
              <a:rect l="l" t="t" r="r" b="b"/>
              <a:pathLst>
                <a:path w="7580" h="18431" extrusionOk="0">
                  <a:moveTo>
                    <a:pt x="6988" y="1"/>
                  </a:moveTo>
                  <a:lnTo>
                    <a:pt x="6877" y="19"/>
                  </a:lnTo>
                  <a:lnTo>
                    <a:pt x="6785" y="38"/>
                  </a:lnTo>
                  <a:lnTo>
                    <a:pt x="6674" y="93"/>
                  </a:lnTo>
                  <a:lnTo>
                    <a:pt x="6600" y="167"/>
                  </a:lnTo>
                  <a:lnTo>
                    <a:pt x="6526" y="260"/>
                  </a:lnTo>
                  <a:lnTo>
                    <a:pt x="6489" y="371"/>
                  </a:lnTo>
                  <a:lnTo>
                    <a:pt x="38" y="17654"/>
                  </a:lnTo>
                  <a:lnTo>
                    <a:pt x="19" y="17784"/>
                  </a:lnTo>
                  <a:lnTo>
                    <a:pt x="1" y="17895"/>
                  </a:lnTo>
                  <a:lnTo>
                    <a:pt x="19" y="17987"/>
                  </a:lnTo>
                  <a:lnTo>
                    <a:pt x="56" y="18098"/>
                  </a:lnTo>
                  <a:lnTo>
                    <a:pt x="112" y="18190"/>
                  </a:lnTo>
                  <a:lnTo>
                    <a:pt x="186" y="18283"/>
                  </a:lnTo>
                  <a:lnTo>
                    <a:pt x="278" y="18338"/>
                  </a:lnTo>
                  <a:lnTo>
                    <a:pt x="370" y="18394"/>
                  </a:lnTo>
                  <a:lnTo>
                    <a:pt x="481" y="18431"/>
                  </a:lnTo>
                  <a:lnTo>
                    <a:pt x="666" y="18431"/>
                  </a:lnTo>
                  <a:lnTo>
                    <a:pt x="740" y="18412"/>
                  </a:lnTo>
                  <a:lnTo>
                    <a:pt x="814" y="18375"/>
                  </a:lnTo>
                  <a:lnTo>
                    <a:pt x="888" y="18338"/>
                  </a:lnTo>
                  <a:lnTo>
                    <a:pt x="962" y="18283"/>
                  </a:lnTo>
                  <a:lnTo>
                    <a:pt x="1017" y="18209"/>
                  </a:lnTo>
                  <a:lnTo>
                    <a:pt x="1073" y="18135"/>
                  </a:lnTo>
                  <a:lnTo>
                    <a:pt x="1110" y="18061"/>
                  </a:lnTo>
                  <a:lnTo>
                    <a:pt x="7543" y="759"/>
                  </a:lnTo>
                  <a:lnTo>
                    <a:pt x="7580" y="648"/>
                  </a:lnTo>
                  <a:lnTo>
                    <a:pt x="7580" y="537"/>
                  </a:lnTo>
                  <a:lnTo>
                    <a:pt x="7561" y="426"/>
                  </a:lnTo>
                  <a:lnTo>
                    <a:pt x="7524" y="334"/>
                  </a:lnTo>
                  <a:lnTo>
                    <a:pt x="7469" y="241"/>
                  </a:lnTo>
                  <a:lnTo>
                    <a:pt x="7413" y="149"/>
                  </a:lnTo>
                  <a:lnTo>
                    <a:pt x="7321" y="75"/>
                  </a:lnTo>
                  <a:lnTo>
                    <a:pt x="7210" y="38"/>
                  </a:lnTo>
                  <a:lnTo>
                    <a:pt x="70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756200" y="1987750"/>
              <a:ext cx="55025" cy="38375"/>
            </a:xfrm>
            <a:custGeom>
              <a:avLst/>
              <a:gdLst/>
              <a:ahLst/>
              <a:cxnLst/>
              <a:rect l="l" t="t" r="r" b="b"/>
              <a:pathLst>
                <a:path w="2201" h="1535" extrusionOk="0">
                  <a:moveTo>
                    <a:pt x="444" y="1"/>
                  </a:moveTo>
                  <a:lnTo>
                    <a:pt x="333" y="38"/>
                  </a:lnTo>
                  <a:lnTo>
                    <a:pt x="241" y="93"/>
                  </a:lnTo>
                  <a:lnTo>
                    <a:pt x="149" y="167"/>
                  </a:lnTo>
                  <a:lnTo>
                    <a:pt x="93" y="259"/>
                  </a:lnTo>
                  <a:lnTo>
                    <a:pt x="38" y="370"/>
                  </a:lnTo>
                  <a:lnTo>
                    <a:pt x="1" y="481"/>
                  </a:lnTo>
                  <a:lnTo>
                    <a:pt x="1" y="592"/>
                  </a:lnTo>
                  <a:lnTo>
                    <a:pt x="19" y="703"/>
                  </a:lnTo>
                  <a:lnTo>
                    <a:pt x="56" y="795"/>
                  </a:lnTo>
                  <a:lnTo>
                    <a:pt x="112" y="888"/>
                  </a:lnTo>
                  <a:lnTo>
                    <a:pt x="185" y="980"/>
                  </a:lnTo>
                  <a:lnTo>
                    <a:pt x="278" y="1054"/>
                  </a:lnTo>
                  <a:lnTo>
                    <a:pt x="370" y="1091"/>
                  </a:lnTo>
                  <a:lnTo>
                    <a:pt x="1442" y="1498"/>
                  </a:lnTo>
                  <a:lnTo>
                    <a:pt x="1535" y="1516"/>
                  </a:lnTo>
                  <a:lnTo>
                    <a:pt x="1627" y="1535"/>
                  </a:lnTo>
                  <a:lnTo>
                    <a:pt x="1720" y="1516"/>
                  </a:lnTo>
                  <a:lnTo>
                    <a:pt x="1794" y="1498"/>
                  </a:lnTo>
                  <a:lnTo>
                    <a:pt x="1886" y="1461"/>
                  </a:lnTo>
                  <a:lnTo>
                    <a:pt x="1960" y="1424"/>
                  </a:lnTo>
                  <a:lnTo>
                    <a:pt x="2016" y="1368"/>
                  </a:lnTo>
                  <a:lnTo>
                    <a:pt x="2071" y="1313"/>
                  </a:lnTo>
                  <a:lnTo>
                    <a:pt x="2126" y="1239"/>
                  </a:lnTo>
                  <a:lnTo>
                    <a:pt x="2163" y="1147"/>
                  </a:lnTo>
                  <a:lnTo>
                    <a:pt x="2200" y="1036"/>
                  </a:lnTo>
                  <a:lnTo>
                    <a:pt x="2200" y="925"/>
                  </a:lnTo>
                  <a:lnTo>
                    <a:pt x="2182" y="832"/>
                  </a:lnTo>
                  <a:lnTo>
                    <a:pt x="2145" y="721"/>
                  </a:lnTo>
                  <a:lnTo>
                    <a:pt x="2089" y="629"/>
                  </a:lnTo>
                  <a:lnTo>
                    <a:pt x="2016" y="537"/>
                  </a:lnTo>
                  <a:lnTo>
                    <a:pt x="1942" y="481"/>
                  </a:lnTo>
                  <a:lnTo>
                    <a:pt x="1831" y="426"/>
                  </a:lnTo>
                  <a:lnTo>
                    <a:pt x="777" y="19"/>
                  </a:lnTo>
                  <a:lnTo>
                    <a:pt x="6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430850" y="1866675"/>
              <a:ext cx="299500" cy="129425"/>
            </a:xfrm>
            <a:custGeom>
              <a:avLst/>
              <a:gdLst/>
              <a:ahLst/>
              <a:cxnLst/>
              <a:rect l="l" t="t" r="r" b="b"/>
              <a:pathLst>
                <a:path w="11980" h="5177" extrusionOk="0">
                  <a:moveTo>
                    <a:pt x="445" y="0"/>
                  </a:moveTo>
                  <a:lnTo>
                    <a:pt x="334" y="37"/>
                  </a:lnTo>
                  <a:lnTo>
                    <a:pt x="241" y="93"/>
                  </a:lnTo>
                  <a:lnTo>
                    <a:pt x="167" y="167"/>
                  </a:lnTo>
                  <a:lnTo>
                    <a:pt x="93" y="259"/>
                  </a:lnTo>
                  <a:lnTo>
                    <a:pt x="38" y="370"/>
                  </a:lnTo>
                  <a:lnTo>
                    <a:pt x="19" y="481"/>
                  </a:lnTo>
                  <a:lnTo>
                    <a:pt x="1" y="592"/>
                  </a:lnTo>
                  <a:lnTo>
                    <a:pt x="19" y="703"/>
                  </a:lnTo>
                  <a:lnTo>
                    <a:pt x="56" y="795"/>
                  </a:lnTo>
                  <a:lnTo>
                    <a:pt x="112" y="888"/>
                  </a:lnTo>
                  <a:lnTo>
                    <a:pt x="186" y="980"/>
                  </a:lnTo>
                  <a:lnTo>
                    <a:pt x="278" y="1054"/>
                  </a:lnTo>
                  <a:lnTo>
                    <a:pt x="371" y="1091"/>
                  </a:lnTo>
                  <a:lnTo>
                    <a:pt x="2552" y="1904"/>
                  </a:lnTo>
                  <a:lnTo>
                    <a:pt x="2644" y="1923"/>
                  </a:lnTo>
                  <a:lnTo>
                    <a:pt x="2737" y="1941"/>
                  </a:lnTo>
                  <a:lnTo>
                    <a:pt x="2829" y="1941"/>
                  </a:lnTo>
                  <a:lnTo>
                    <a:pt x="2922" y="1923"/>
                  </a:lnTo>
                  <a:lnTo>
                    <a:pt x="2996" y="1886"/>
                  </a:lnTo>
                  <a:lnTo>
                    <a:pt x="3070" y="1849"/>
                  </a:lnTo>
                  <a:lnTo>
                    <a:pt x="3125" y="1793"/>
                  </a:lnTo>
                  <a:lnTo>
                    <a:pt x="3199" y="1720"/>
                  </a:lnTo>
                  <a:lnTo>
                    <a:pt x="3236" y="1646"/>
                  </a:lnTo>
                  <a:lnTo>
                    <a:pt x="3273" y="1572"/>
                  </a:lnTo>
                  <a:lnTo>
                    <a:pt x="3310" y="1461"/>
                  </a:lnTo>
                  <a:lnTo>
                    <a:pt x="3310" y="1350"/>
                  </a:lnTo>
                  <a:lnTo>
                    <a:pt x="3291" y="1239"/>
                  </a:lnTo>
                  <a:lnTo>
                    <a:pt x="3273" y="1128"/>
                  </a:lnTo>
                  <a:lnTo>
                    <a:pt x="3217" y="1036"/>
                  </a:lnTo>
                  <a:lnTo>
                    <a:pt x="3143" y="962"/>
                  </a:lnTo>
                  <a:lnTo>
                    <a:pt x="3051" y="888"/>
                  </a:lnTo>
                  <a:lnTo>
                    <a:pt x="2940" y="832"/>
                  </a:lnTo>
                  <a:lnTo>
                    <a:pt x="777" y="37"/>
                  </a:lnTo>
                  <a:lnTo>
                    <a:pt x="666" y="0"/>
                  </a:lnTo>
                  <a:close/>
                  <a:moveTo>
                    <a:pt x="4881" y="1609"/>
                  </a:moveTo>
                  <a:lnTo>
                    <a:pt x="4789" y="1627"/>
                  </a:lnTo>
                  <a:lnTo>
                    <a:pt x="4678" y="1664"/>
                  </a:lnTo>
                  <a:lnTo>
                    <a:pt x="4585" y="1720"/>
                  </a:lnTo>
                  <a:lnTo>
                    <a:pt x="4493" y="1793"/>
                  </a:lnTo>
                  <a:lnTo>
                    <a:pt x="4437" y="1867"/>
                  </a:lnTo>
                  <a:lnTo>
                    <a:pt x="4382" y="1978"/>
                  </a:lnTo>
                  <a:lnTo>
                    <a:pt x="4345" y="2089"/>
                  </a:lnTo>
                  <a:lnTo>
                    <a:pt x="4345" y="2200"/>
                  </a:lnTo>
                  <a:lnTo>
                    <a:pt x="4364" y="2311"/>
                  </a:lnTo>
                  <a:lnTo>
                    <a:pt x="4400" y="2422"/>
                  </a:lnTo>
                  <a:lnTo>
                    <a:pt x="4456" y="2514"/>
                  </a:lnTo>
                  <a:lnTo>
                    <a:pt x="4530" y="2588"/>
                  </a:lnTo>
                  <a:lnTo>
                    <a:pt x="4604" y="2662"/>
                  </a:lnTo>
                  <a:lnTo>
                    <a:pt x="4715" y="2718"/>
                  </a:lnTo>
                  <a:lnTo>
                    <a:pt x="6878" y="3513"/>
                  </a:lnTo>
                  <a:lnTo>
                    <a:pt x="6988" y="3550"/>
                  </a:lnTo>
                  <a:lnTo>
                    <a:pt x="7173" y="3550"/>
                  </a:lnTo>
                  <a:lnTo>
                    <a:pt x="7247" y="3531"/>
                  </a:lnTo>
                  <a:lnTo>
                    <a:pt x="7321" y="3494"/>
                  </a:lnTo>
                  <a:lnTo>
                    <a:pt x="7395" y="3457"/>
                  </a:lnTo>
                  <a:lnTo>
                    <a:pt x="7469" y="3402"/>
                  </a:lnTo>
                  <a:lnTo>
                    <a:pt x="7525" y="3346"/>
                  </a:lnTo>
                  <a:lnTo>
                    <a:pt x="7580" y="3272"/>
                  </a:lnTo>
                  <a:lnTo>
                    <a:pt x="7617" y="3180"/>
                  </a:lnTo>
                  <a:lnTo>
                    <a:pt x="7654" y="3069"/>
                  </a:lnTo>
                  <a:lnTo>
                    <a:pt x="7654" y="2958"/>
                  </a:lnTo>
                  <a:lnTo>
                    <a:pt x="7635" y="2847"/>
                  </a:lnTo>
                  <a:lnTo>
                    <a:pt x="7598" y="2755"/>
                  </a:lnTo>
                  <a:lnTo>
                    <a:pt x="7543" y="2644"/>
                  </a:lnTo>
                  <a:lnTo>
                    <a:pt x="7469" y="2570"/>
                  </a:lnTo>
                  <a:lnTo>
                    <a:pt x="7377" y="2496"/>
                  </a:lnTo>
                  <a:lnTo>
                    <a:pt x="7284" y="2459"/>
                  </a:lnTo>
                  <a:lnTo>
                    <a:pt x="5121" y="1646"/>
                  </a:lnTo>
                  <a:lnTo>
                    <a:pt x="4992" y="1609"/>
                  </a:lnTo>
                  <a:close/>
                  <a:moveTo>
                    <a:pt x="9225" y="3217"/>
                  </a:moveTo>
                  <a:lnTo>
                    <a:pt x="9114" y="3235"/>
                  </a:lnTo>
                  <a:lnTo>
                    <a:pt x="9022" y="3272"/>
                  </a:lnTo>
                  <a:lnTo>
                    <a:pt x="8911" y="3328"/>
                  </a:lnTo>
                  <a:lnTo>
                    <a:pt x="8837" y="3402"/>
                  </a:lnTo>
                  <a:lnTo>
                    <a:pt x="8763" y="3494"/>
                  </a:lnTo>
                  <a:lnTo>
                    <a:pt x="8708" y="3587"/>
                  </a:lnTo>
                  <a:lnTo>
                    <a:pt x="8689" y="3697"/>
                  </a:lnTo>
                  <a:lnTo>
                    <a:pt x="8671" y="3808"/>
                  </a:lnTo>
                  <a:lnTo>
                    <a:pt x="8689" y="3919"/>
                  </a:lnTo>
                  <a:lnTo>
                    <a:pt x="8726" y="4030"/>
                  </a:lnTo>
                  <a:lnTo>
                    <a:pt x="8782" y="4123"/>
                  </a:lnTo>
                  <a:lnTo>
                    <a:pt x="8855" y="4197"/>
                  </a:lnTo>
                  <a:lnTo>
                    <a:pt x="8948" y="4271"/>
                  </a:lnTo>
                  <a:lnTo>
                    <a:pt x="9059" y="4326"/>
                  </a:lnTo>
                  <a:lnTo>
                    <a:pt x="11222" y="5139"/>
                  </a:lnTo>
                  <a:lnTo>
                    <a:pt x="11314" y="5158"/>
                  </a:lnTo>
                  <a:lnTo>
                    <a:pt x="11425" y="5176"/>
                  </a:lnTo>
                  <a:lnTo>
                    <a:pt x="11499" y="5158"/>
                  </a:lnTo>
                  <a:lnTo>
                    <a:pt x="11591" y="5139"/>
                  </a:lnTo>
                  <a:lnTo>
                    <a:pt x="11665" y="5102"/>
                  </a:lnTo>
                  <a:lnTo>
                    <a:pt x="11739" y="5065"/>
                  </a:lnTo>
                  <a:lnTo>
                    <a:pt x="11813" y="5010"/>
                  </a:lnTo>
                  <a:lnTo>
                    <a:pt x="11869" y="4954"/>
                  </a:lnTo>
                  <a:lnTo>
                    <a:pt x="11906" y="4881"/>
                  </a:lnTo>
                  <a:lnTo>
                    <a:pt x="11942" y="4788"/>
                  </a:lnTo>
                  <a:lnTo>
                    <a:pt x="11979" y="4677"/>
                  </a:lnTo>
                  <a:lnTo>
                    <a:pt x="11979" y="4566"/>
                  </a:lnTo>
                  <a:lnTo>
                    <a:pt x="11979" y="4455"/>
                  </a:lnTo>
                  <a:lnTo>
                    <a:pt x="11942" y="4363"/>
                  </a:lnTo>
                  <a:lnTo>
                    <a:pt x="11887" y="4271"/>
                  </a:lnTo>
                  <a:lnTo>
                    <a:pt x="11813" y="4178"/>
                  </a:lnTo>
                  <a:lnTo>
                    <a:pt x="11721" y="4123"/>
                  </a:lnTo>
                  <a:lnTo>
                    <a:pt x="11610" y="4067"/>
                  </a:lnTo>
                  <a:lnTo>
                    <a:pt x="9447" y="3254"/>
                  </a:lnTo>
                  <a:lnTo>
                    <a:pt x="9336" y="3235"/>
                  </a:lnTo>
                  <a:lnTo>
                    <a:pt x="9225" y="321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325025" y="1835250"/>
              <a:ext cx="80450" cy="42550"/>
            </a:xfrm>
            <a:custGeom>
              <a:avLst/>
              <a:gdLst/>
              <a:ahLst/>
              <a:cxnLst/>
              <a:rect l="l" t="t" r="r" b="b"/>
              <a:pathLst>
                <a:path w="3218" h="1702" extrusionOk="0">
                  <a:moveTo>
                    <a:pt x="1535" y="0"/>
                  </a:moveTo>
                  <a:lnTo>
                    <a:pt x="315" y="629"/>
                  </a:lnTo>
                  <a:lnTo>
                    <a:pt x="223" y="703"/>
                  </a:lnTo>
                  <a:lnTo>
                    <a:pt x="130" y="777"/>
                  </a:lnTo>
                  <a:lnTo>
                    <a:pt x="75" y="869"/>
                  </a:lnTo>
                  <a:lnTo>
                    <a:pt x="38" y="962"/>
                  </a:lnTo>
                  <a:lnTo>
                    <a:pt x="1" y="1073"/>
                  </a:lnTo>
                  <a:lnTo>
                    <a:pt x="1" y="1183"/>
                  </a:lnTo>
                  <a:lnTo>
                    <a:pt x="19" y="1294"/>
                  </a:lnTo>
                  <a:lnTo>
                    <a:pt x="75" y="1405"/>
                  </a:lnTo>
                  <a:lnTo>
                    <a:pt x="112" y="1461"/>
                  </a:lnTo>
                  <a:lnTo>
                    <a:pt x="167" y="1535"/>
                  </a:lnTo>
                  <a:lnTo>
                    <a:pt x="278" y="1627"/>
                  </a:lnTo>
                  <a:lnTo>
                    <a:pt x="426" y="1683"/>
                  </a:lnTo>
                  <a:lnTo>
                    <a:pt x="574" y="1701"/>
                  </a:lnTo>
                  <a:lnTo>
                    <a:pt x="703" y="1683"/>
                  </a:lnTo>
                  <a:lnTo>
                    <a:pt x="833" y="1646"/>
                  </a:lnTo>
                  <a:lnTo>
                    <a:pt x="1628" y="1239"/>
                  </a:lnTo>
                  <a:lnTo>
                    <a:pt x="2441" y="1553"/>
                  </a:lnTo>
                  <a:lnTo>
                    <a:pt x="2552" y="1572"/>
                  </a:lnTo>
                  <a:lnTo>
                    <a:pt x="2663" y="1590"/>
                  </a:lnTo>
                  <a:lnTo>
                    <a:pt x="2774" y="1572"/>
                  </a:lnTo>
                  <a:lnTo>
                    <a:pt x="2885" y="1535"/>
                  </a:lnTo>
                  <a:lnTo>
                    <a:pt x="2977" y="1479"/>
                  </a:lnTo>
                  <a:lnTo>
                    <a:pt x="3051" y="1405"/>
                  </a:lnTo>
                  <a:lnTo>
                    <a:pt x="3125" y="1313"/>
                  </a:lnTo>
                  <a:lnTo>
                    <a:pt x="3180" y="1220"/>
                  </a:lnTo>
                  <a:lnTo>
                    <a:pt x="3199" y="1091"/>
                  </a:lnTo>
                  <a:lnTo>
                    <a:pt x="3217" y="980"/>
                  </a:lnTo>
                  <a:lnTo>
                    <a:pt x="3199" y="888"/>
                  </a:lnTo>
                  <a:lnTo>
                    <a:pt x="3162" y="777"/>
                  </a:lnTo>
                  <a:lnTo>
                    <a:pt x="3106" y="684"/>
                  </a:lnTo>
                  <a:lnTo>
                    <a:pt x="3032" y="592"/>
                  </a:lnTo>
                  <a:lnTo>
                    <a:pt x="2940" y="536"/>
                  </a:lnTo>
                  <a:lnTo>
                    <a:pt x="2848" y="481"/>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212275" y="1878700"/>
              <a:ext cx="85050" cy="57775"/>
            </a:xfrm>
            <a:custGeom>
              <a:avLst/>
              <a:gdLst/>
              <a:ahLst/>
              <a:cxnLst/>
              <a:rect l="l" t="t" r="r" b="b"/>
              <a:pathLst>
                <a:path w="3402" h="2311" extrusionOk="0">
                  <a:moveTo>
                    <a:pt x="2792" y="0"/>
                  </a:moveTo>
                  <a:lnTo>
                    <a:pt x="2681" y="19"/>
                  </a:lnTo>
                  <a:lnTo>
                    <a:pt x="2570" y="55"/>
                  </a:lnTo>
                  <a:lnTo>
                    <a:pt x="315" y="1220"/>
                  </a:lnTo>
                  <a:lnTo>
                    <a:pt x="204" y="1294"/>
                  </a:lnTo>
                  <a:lnTo>
                    <a:pt x="130" y="1368"/>
                  </a:lnTo>
                  <a:lnTo>
                    <a:pt x="74" y="1460"/>
                  </a:lnTo>
                  <a:lnTo>
                    <a:pt x="19" y="1553"/>
                  </a:lnTo>
                  <a:lnTo>
                    <a:pt x="0" y="1664"/>
                  </a:lnTo>
                  <a:lnTo>
                    <a:pt x="0" y="1775"/>
                  </a:lnTo>
                  <a:lnTo>
                    <a:pt x="19" y="1886"/>
                  </a:lnTo>
                  <a:lnTo>
                    <a:pt x="56" y="1996"/>
                  </a:lnTo>
                  <a:lnTo>
                    <a:pt x="111" y="2070"/>
                  </a:lnTo>
                  <a:lnTo>
                    <a:pt x="148" y="2126"/>
                  </a:lnTo>
                  <a:lnTo>
                    <a:pt x="278" y="2218"/>
                  </a:lnTo>
                  <a:lnTo>
                    <a:pt x="426" y="2274"/>
                  </a:lnTo>
                  <a:lnTo>
                    <a:pt x="573" y="2311"/>
                  </a:lnTo>
                  <a:lnTo>
                    <a:pt x="703" y="2292"/>
                  </a:lnTo>
                  <a:lnTo>
                    <a:pt x="832" y="2237"/>
                  </a:lnTo>
                  <a:lnTo>
                    <a:pt x="3087" y="1072"/>
                  </a:lnTo>
                  <a:lnTo>
                    <a:pt x="3180" y="1017"/>
                  </a:lnTo>
                  <a:lnTo>
                    <a:pt x="3272" y="924"/>
                  </a:lnTo>
                  <a:lnTo>
                    <a:pt x="3328" y="832"/>
                  </a:lnTo>
                  <a:lnTo>
                    <a:pt x="3365" y="739"/>
                  </a:lnTo>
                  <a:lnTo>
                    <a:pt x="3402" y="629"/>
                  </a:lnTo>
                  <a:lnTo>
                    <a:pt x="3402" y="518"/>
                  </a:lnTo>
                  <a:lnTo>
                    <a:pt x="3383" y="407"/>
                  </a:lnTo>
                  <a:lnTo>
                    <a:pt x="3328" y="296"/>
                  </a:lnTo>
                  <a:lnTo>
                    <a:pt x="3272" y="203"/>
                  </a:lnTo>
                  <a:lnTo>
                    <a:pt x="3198" y="129"/>
                  </a:lnTo>
                  <a:lnTo>
                    <a:pt x="3106" y="74"/>
                  </a:lnTo>
                  <a:lnTo>
                    <a:pt x="2995" y="19"/>
                  </a:lnTo>
                  <a:lnTo>
                    <a:pt x="29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130950" y="1936925"/>
              <a:ext cx="53150" cy="41600"/>
            </a:xfrm>
            <a:custGeom>
              <a:avLst/>
              <a:gdLst/>
              <a:ahLst/>
              <a:cxnLst/>
              <a:rect l="l" t="t" r="r" b="b"/>
              <a:pathLst>
                <a:path w="2126" h="1664" extrusionOk="0">
                  <a:moveTo>
                    <a:pt x="1516" y="0"/>
                  </a:moveTo>
                  <a:lnTo>
                    <a:pt x="1405" y="19"/>
                  </a:lnTo>
                  <a:lnTo>
                    <a:pt x="1312" y="56"/>
                  </a:lnTo>
                  <a:lnTo>
                    <a:pt x="296" y="573"/>
                  </a:lnTo>
                  <a:lnTo>
                    <a:pt x="203" y="647"/>
                  </a:lnTo>
                  <a:lnTo>
                    <a:pt x="129" y="721"/>
                  </a:lnTo>
                  <a:lnTo>
                    <a:pt x="55" y="814"/>
                  </a:lnTo>
                  <a:lnTo>
                    <a:pt x="19" y="924"/>
                  </a:lnTo>
                  <a:lnTo>
                    <a:pt x="0" y="1017"/>
                  </a:lnTo>
                  <a:lnTo>
                    <a:pt x="0" y="1128"/>
                  </a:lnTo>
                  <a:lnTo>
                    <a:pt x="19" y="1239"/>
                  </a:lnTo>
                  <a:lnTo>
                    <a:pt x="55" y="1350"/>
                  </a:lnTo>
                  <a:lnTo>
                    <a:pt x="92" y="1424"/>
                  </a:lnTo>
                  <a:lnTo>
                    <a:pt x="148" y="1479"/>
                  </a:lnTo>
                  <a:lnTo>
                    <a:pt x="259" y="1571"/>
                  </a:lnTo>
                  <a:lnTo>
                    <a:pt x="407" y="1645"/>
                  </a:lnTo>
                  <a:lnTo>
                    <a:pt x="555" y="1664"/>
                  </a:lnTo>
                  <a:lnTo>
                    <a:pt x="684" y="1645"/>
                  </a:lnTo>
                  <a:lnTo>
                    <a:pt x="813" y="1590"/>
                  </a:lnTo>
                  <a:lnTo>
                    <a:pt x="1830" y="1072"/>
                  </a:lnTo>
                  <a:lnTo>
                    <a:pt x="1923" y="1017"/>
                  </a:lnTo>
                  <a:lnTo>
                    <a:pt x="1996" y="924"/>
                  </a:lnTo>
                  <a:lnTo>
                    <a:pt x="2070" y="851"/>
                  </a:lnTo>
                  <a:lnTo>
                    <a:pt x="2107" y="740"/>
                  </a:lnTo>
                  <a:lnTo>
                    <a:pt x="2126" y="629"/>
                  </a:lnTo>
                  <a:lnTo>
                    <a:pt x="2126" y="518"/>
                  </a:lnTo>
                  <a:lnTo>
                    <a:pt x="2107" y="407"/>
                  </a:lnTo>
                  <a:lnTo>
                    <a:pt x="2070" y="314"/>
                  </a:lnTo>
                  <a:lnTo>
                    <a:pt x="2015" y="204"/>
                  </a:lnTo>
                  <a:lnTo>
                    <a:pt x="1923" y="130"/>
                  </a:lnTo>
                  <a:lnTo>
                    <a:pt x="1849" y="74"/>
                  </a:lnTo>
                  <a:lnTo>
                    <a:pt x="1738" y="19"/>
                  </a:lnTo>
                  <a:lnTo>
                    <a:pt x="16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501575" y="1404075"/>
              <a:ext cx="38375" cy="55025"/>
            </a:xfrm>
            <a:custGeom>
              <a:avLst/>
              <a:gdLst/>
              <a:ahLst/>
              <a:cxnLst/>
              <a:rect l="l" t="t" r="r" b="b"/>
              <a:pathLst>
                <a:path w="1535" h="2201" extrusionOk="0">
                  <a:moveTo>
                    <a:pt x="943" y="1"/>
                  </a:moveTo>
                  <a:lnTo>
                    <a:pt x="832" y="19"/>
                  </a:lnTo>
                  <a:lnTo>
                    <a:pt x="721" y="56"/>
                  </a:lnTo>
                  <a:lnTo>
                    <a:pt x="629" y="111"/>
                  </a:lnTo>
                  <a:lnTo>
                    <a:pt x="536" y="167"/>
                  </a:lnTo>
                  <a:lnTo>
                    <a:pt x="481" y="259"/>
                  </a:lnTo>
                  <a:lnTo>
                    <a:pt x="425" y="370"/>
                  </a:lnTo>
                  <a:lnTo>
                    <a:pt x="37" y="1424"/>
                  </a:lnTo>
                  <a:lnTo>
                    <a:pt x="0" y="1535"/>
                  </a:lnTo>
                  <a:lnTo>
                    <a:pt x="0" y="1646"/>
                  </a:lnTo>
                  <a:lnTo>
                    <a:pt x="19" y="1757"/>
                  </a:lnTo>
                  <a:lnTo>
                    <a:pt x="37" y="1868"/>
                  </a:lnTo>
                  <a:lnTo>
                    <a:pt x="93" y="1960"/>
                  </a:lnTo>
                  <a:lnTo>
                    <a:pt x="167" y="2034"/>
                  </a:lnTo>
                  <a:lnTo>
                    <a:pt x="259" y="2108"/>
                  </a:lnTo>
                  <a:lnTo>
                    <a:pt x="370" y="2163"/>
                  </a:lnTo>
                  <a:lnTo>
                    <a:pt x="462" y="2182"/>
                  </a:lnTo>
                  <a:lnTo>
                    <a:pt x="573" y="2200"/>
                  </a:lnTo>
                  <a:lnTo>
                    <a:pt x="647" y="2200"/>
                  </a:lnTo>
                  <a:lnTo>
                    <a:pt x="740" y="2163"/>
                  </a:lnTo>
                  <a:lnTo>
                    <a:pt x="814" y="2145"/>
                  </a:lnTo>
                  <a:lnTo>
                    <a:pt x="888" y="2089"/>
                  </a:lnTo>
                  <a:lnTo>
                    <a:pt x="961" y="2052"/>
                  </a:lnTo>
                  <a:lnTo>
                    <a:pt x="1017" y="1978"/>
                  </a:lnTo>
                  <a:lnTo>
                    <a:pt x="1054" y="1905"/>
                  </a:lnTo>
                  <a:lnTo>
                    <a:pt x="1091" y="1831"/>
                  </a:lnTo>
                  <a:lnTo>
                    <a:pt x="1498" y="758"/>
                  </a:lnTo>
                  <a:lnTo>
                    <a:pt x="1516" y="648"/>
                  </a:lnTo>
                  <a:lnTo>
                    <a:pt x="1535" y="537"/>
                  </a:lnTo>
                  <a:lnTo>
                    <a:pt x="1516" y="426"/>
                  </a:lnTo>
                  <a:lnTo>
                    <a:pt x="1479" y="333"/>
                  </a:lnTo>
                  <a:lnTo>
                    <a:pt x="1424" y="241"/>
                  </a:lnTo>
                  <a:lnTo>
                    <a:pt x="1350" y="148"/>
                  </a:lnTo>
                  <a:lnTo>
                    <a:pt x="1257" y="93"/>
                  </a:lnTo>
                  <a:lnTo>
                    <a:pt x="1165" y="38"/>
                  </a:lnTo>
                  <a:lnTo>
                    <a:pt x="10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380500" y="1484950"/>
              <a:ext cx="129400" cy="299475"/>
            </a:xfrm>
            <a:custGeom>
              <a:avLst/>
              <a:gdLst/>
              <a:ahLst/>
              <a:cxnLst/>
              <a:rect l="l" t="t" r="r" b="b"/>
              <a:pathLst>
                <a:path w="5176" h="11979" extrusionOk="0">
                  <a:moveTo>
                    <a:pt x="4474" y="0"/>
                  </a:moveTo>
                  <a:lnTo>
                    <a:pt x="4363" y="37"/>
                  </a:lnTo>
                  <a:lnTo>
                    <a:pt x="4270" y="93"/>
                  </a:lnTo>
                  <a:lnTo>
                    <a:pt x="4178" y="167"/>
                  </a:lnTo>
                  <a:lnTo>
                    <a:pt x="4122" y="259"/>
                  </a:lnTo>
                  <a:lnTo>
                    <a:pt x="4067" y="370"/>
                  </a:lnTo>
                  <a:lnTo>
                    <a:pt x="3254" y="2533"/>
                  </a:lnTo>
                  <a:lnTo>
                    <a:pt x="3235" y="2644"/>
                  </a:lnTo>
                  <a:lnTo>
                    <a:pt x="3217" y="2755"/>
                  </a:lnTo>
                  <a:lnTo>
                    <a:pt x="3235" y="2866"/>
                  </a:lnTo>
                  <a:lnTo>
                    <a:pt x="3272" y="2958"/>
                  </a:lnTo>
                  <a:lnTo>
                    <a:pt x="3327" y="3069"/>
                  </a:lnTo>
                  <a:lnTo>
                    <a:pt x="3401" y="3143"/>
                  </a:lnTo>
                  <a:lnTo>
                    <a:pt x="3494" y="3217"/>
                  </a:lnTo>
                  <a:lnTo>
                    <a:pt x="3586" y="3254"/>
                  </a:lnTo>
                  <a:lnTo>
                    <a:pt x="3697" y="3291"/>
                  </a:lnTo>
                  <a:lnTo>
                    <a:pt x="3882" y="3291"/>
                  </a:lnTo>
                  <a:lnTo>
                    <a:pt x="3956" y="3272"/>
                  </a:lnTo>
                  <a:lnTo>
                    <a:pt x="4048" y="3235"/>
                  </a:lnTo>
                  <a:lnTo>
                    <a:pt x="4122" y="3198"/>
                  </a:lnTo>
                  <a:lnTo>
                    <a:pt x="4178" y="3143"/>
                  </a:lnTo>
                  <a:lnTo>
                    <a:pt x="4233" y="3088"/>
                  </a:lnTo>
                  <a:lnTo>
                    <a:pt x="4289" y="3014"/>
                  </a:lnTo>
                  <a:lnTo>
                    <a:pt x="4326" y="2921"/>
                  </a:lnTo>
                  <a:lnTo>
                    <a:pt x="5139" y="758"/>
                  </a:lnTo>
                  <a:lnTo>
                    <a:pt x="5157" y="647"/>
                  </a:lnTo>
                  <a:lnTo>
                    <a:pt x="5176" y="537"/>
                  </a:lnTo>
                  <a:lnTo>
                    <a:pt x="5157" y="426"/>
                  </a:lnTo>
                  <a:lnTo>
                    <a:pt x="5121" y="333"/>
                  </a:lnTo>
                  <a:lnTo>
                    <a:pt x="5065" y="222"/>
                  </a:lnTo>
                  <a:lnTo>
                    <a:pt x="4991" y="148"/>
                  </a:lnTo>
                  <a:lnTo>
                    <a:pt x="4899" y="74"/>
                  </a:lnTo>
                  <a:lnTo>
                    <a:pt x="4806" y="19"/>
                  </a:lnTo>
                  <a:lnTo>
                    <a:pt x="4695" y="0"/>
                  </a:lnTo>
                  <a:close/>
                  <a:moveTo>
                    <a:pt x="2958" y="4326"/>
                  </a:moveTo>
                  <a:lnTo>
                    <a:pt x="2847" y="4345"/>
                  </a:lnTo>
                  <a:lnTo>
                    <a:pt x="2754" y="4382"/>
                  </a:lnTo>
                  <a:lnTo>
                    <a:pt x="2662" y="4437"/>
                  </a:lnTo>
                  <a:lnTo>
                    <a:pt x="2570" y="4511"/>
                  </a:lnTo>
                  <a:lnTo>
                    <a:pt x="2496" y="4603"/>
                  </a:lnTo>
                  <a:lnTo>
                    <a:pt x="2459" y="4696"/>
                  </a:lnTo>
                  <a:lnTo>
                    <a:pt x="1645" y="6859"/>
                  </a:lnTo>
                  <a:lnTo>
                    <a:pt x="1608" y="6969"/>
                  </a:lnTo>
                  <a:lnTo>
                    <a:pt x="1608" y="7080"/>
                  </a:lnTo>
                  <a:lnTo>
                    <a:pt x="1627" y="7191"/>
                  </a:lnTo>
                  <a:lnTo>
                    <a:pt x="1664" y="7302"/>
                  </a:lnTo>
                  <a:lnTo>
                    <a:pt x="1719" y="7395"/>
                  </a:lnTo>
                  <a:lnTo>
                    <a:pt x="1793" y="7487"/>
                  </a:lnTo>
                  <a:lnTo>
                    <a:pt x="1886" y="7543"/>
                  </a:lnTo>
                  <a:lnTo>
                    <a:pt x="1978" y="7598"/>
                  </a:lnTo>
                  <a:lnTo>
                    <a:pt x="2070" y="7616"/>
                  </a:lnTo>
                  <a:lnTo>
                    <a:pt x="2181" y="7635"/>
                  </a:lnTo>
                  <a:lnTo>
                    <a:pt x="2274" y="7635"/>
                  </a:lnTo>
                  <a:lnTo>
                    <a:pt x="2348" y="7616"/>
                  </a:lnTo>
                  <a:lnTo>
                    <a:pt x="2422" y="7579"/>
                  </a:lnTo>
                  <a:lnTo>
                    <a:pt x="2496" y="7543"/>
                  </a:lnTo>
                  <a:lnTo>
                    <a:pt x="2570" y="7487"/>
                  </a:lnTo>
                  <a:lnTo>
                    <a:pt x="2625" y="7413"/>
                  </a:lnTo>
                  <a:lnTo>
                    <a:pt x="2680" y="7339"/>
                  </a:lnTo>
                  <a:lnTo>
                    <a:pt x="2717" y="7265"/>
                  </a:lnTo>
                  <a:lnTo>
                    <a:pt x="3512" y="5102"/>
                  </a:lnTo>
                  <a:lnTo>
                    <a:pt x="3549" y="4992"/>
                  </a:lnTo>
                  <a:lnTo>
                    <a:pt x="3549" y="4881"/>
                  </a:lnTo>
                  <a:lnTo>
                    <a:pt x="3549" y="4770"/>
                  </a:lnTo>
                  <a:lnTo>
                    <a:pt x="3512" y="4659"/>
                  </a:lnTo>
                  <a:lnTo>
                    <a:pt x="3457" y="4566"/>
                  </a:lnTo>
                  <a:lnTo>
                    <a:pt x="3383" y="4474"/>
                  </a:lnTo>
                  <a:lnTo>
                    <a:pt x="3290" y="4418"/>
                  </a:lnTo>
                  <a:lnTo>
                    <a:pt x="3180" y="4363"/>
                  </a:lnTo>
                  <a:lnTo>
                    <a:pt x="3069" y="4326"/>
                  </a:lnTo>
                  <a:close/>
                  <a:moveTo>
                    <a:pt x="1239" y="8670"/>
                  </a:moveTo>
                  <a:lnTo>
                    <a:pt x="1128" y="8707"/>
                  </a:lnTo>
                  <a:lnTo>
                    <a:pt x="1035" y="8763"/>
                  </a:lnTo>
                  <a:lnTo>
                    <a:pt x="961" y="8836"/>
                  </a:lnTo>
                  <a:lnTo>
                    <a:pt x="887" y="8929"/>
                  </a:lnTo>
                  <a:lnTo>
                    <a:pt x="832" y="9040"/>
                  </a:lnTo>
                  <a:lnTo>
                    <a:pt x="37" y="11203"/>
                  </a:lnTo>
                  <a:lnTo>
                    <a:pt x="0" y="11314"/>
                  </a:lnTo>
                  <a:lnTo>
                    <a:pt x="0" y="11424"/>
                  </a:lnTo>
                  <a:lnTo>
                    <a:pt x="19" y="11535"/>
                  </a:lnTo>
                  <a:lnTo>
                    <a:pt x="56" y="11646"/>
                  </a:lnTo>
                  <a:lnTo>
                    <a:pt x="93" y="11739"/>
                  </a:lnTo>
                  <a:lnTo>
                    <a:pt x="166" y="11813"/>
                  </a:lnTo>
                  <a:lnTo>
                    <a:pt x="259" y="11887"/>
                  </a:lnTo>
                  <a:lnTo>
                    <a:pt x="370" y="11942"/>
                  </a:lnTo>
                  <a:lnTo>
                    <a:pt x="462" y="11961"/>
                  </a:lnTo>
                  <a:lnTo>
                    <a:pt x="573" y="11979"/>
                  </a:lnTo>
                  <a:lnTo>
                    <a:pt x="647" y="11961"/>
                  </a:lnTo>
                  <a:lnTo>
                    <a:pt x="740" y="11942"/>
                  </a:lnTo>
                  <a:lnTo>
                    <a:pt x="813" y="11905"/>
                  </a:lnTo>
                  <a:lnTo>
                    <a:pt x="887" y="11868"/>
                  </a:lnTo>
                  <a:lnTo>
                    <a:pt x="961" y="11813"/>
                  </a:lnTo>
                  <a:lnTo>
                    <a:pt x="1017" y="11757"/>
                  </a:lnTo>
                  <a:lnTo>
                    <a:pt x="1054" y="11683"/>
                  </a:lnTo>
                  <a:lnTo>
                    <a:pt x="1091" y="11591"/>
                  </a:lnTo>
                  <a:lnTo>
                    <a:pt x="1904" y="9428"/>
                  </a:lnTo>
                  <a:lnTo>
                    <a:pt x="1941" y="9317"/>
                  </a:lnTo>
                  <a:lnTo>
                    <a:pt x="1941" y="9206"/>
                  </a:lnTo>
                  <a:lnTo>
                    <a:pt x="1923" y="9095"/>
                  </a:lnTo>
                  <a:lnTo>
                    <a:pt x="1886" y="9003"/>
                  </a:lnTo>
                  <a:lnTo>
                    <a:pt x="1830" y="8892"/>
                  </a:lnTo>
                  <a:lnTo>
                    <a:pt x="1756" y="8818"/>
                  </a:lnTo>
                  <a:lnTo>
                    <a:pt x="1682" y="8744"/>
                  </a:lnTo>
                  <a:lnTo>
                    <a:pt x="1571" y="8707"/>
                  </a:lnTo>
                  <a:lnTo>
                    <a:pt x="1460" y="867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350450" y="1809825"/>
              <a:ext cx="38375" cy="55025"/>
            </a:xfrm>
            <a:custGeom>
              <a:avLst/>
              <a:gdLst/>
              <a:ahLst/>
              <a:cxnLst/>
              <a:rect l="l" t="t" r="r" b="b"/>
              <a:pathLst>
                <a:path w="1535" h="2201" extrusionOk="0">
                  <a:moveTo>
                    <a:pt x="943" y="1"/>
                  </a:moveTo>
                  <a:lnTo>
                    <a:pt x="832" y="19"/>
                  </a:lnTo>
                  <a:lnTo>
                    <a:pt x="721" y="56"/>
                  </a:lnTo>
                  <a:lnTo>
                    <a:pt x="629" y="112"/>
                  </a:lnTo>
                  <a:lnTo>
                    <a:pt x="537" y="186"/>
                  </a:lnTo>
                  <a:lnTo>
                    <a:pt x="481" y="278"/>
                  </a:lnTo>
                  <a:lnTo>
                    <a:pt x="426" y="370"/>
                  </a:lnTo>
                  <a:lnTo>
                    <a:pt x="38" y="1443"/>
                  </a:lnTo>
                  <a:lnTo>
                    <a:pt x="1" y="1553"/>
                  </a:lnTo>
                  <a:lnTo>
                    <a:pt x="1" y="1664"/>
                  </a:lnTo>
                  <a:lnTo>
                    <a:pt x="19" y="1775"/>
                  </a:lnTo>
                  <a:lnTo>
                    <a:pt x="38" y="1868"/>
                  </a:lnTo>
                  <a:lnTo>
                    <a:pt x="93" y="1960"/>
                  </a:lnTo>
                  <a:lnTo>
                    <a:pt x="167" y="2053"/>
                  </a:lnTo>
                  <a:lnTo>
                    <a:pt x="259" y="2127"/>
                  </a:lnTo>
                  <a:lnTo>
                    <a:pt x="370" y="2163"/>
                  </a:lnTo>
                  <a:lnTo>
                    <a:pt x="463" y="2200"/>
                  </a:lnTo>
                  <a:lnTo>
                    <a:pt x="648" y="2200"/>
                  </a:lnTo>
                  <a:lnTo>
                    <a:pt x="740" y="2182"/>
                  </a:lnTo>
                  <a:lnTo>
                    <a:pt x="814" y="2145"/>
                  </a:lnTo>
                  <a:lnTo>
                    <a:pt x="888" y="2108"/>
                  </a:lnTo>
                  <a:lnTo>
                    <a:pt x="962" y="2053"/>
                  </a:lnTo>
                  <a:lnTo>
                    <a:pt x="1017" y="1997"/>
                  </a:lnTo>
                  <a:lnTo>
                    <a:pt x="1054" y="1923"/>
                  </a:lnTo>
                  <a:lnTo>
                    <a:pt x="1091" y="1831"/>
                  </a:lnTo>
                  <a:lnTo>
                    <a:pt x="1498" y="777"/>
                  </a:lnTo>
                  <a:lnTo>
                    <a:pt x="1516" y="666"/>
                  </a:lnTo>
                  <a:lnTo>
                    <a:pt x="1535" y="555"/>
                  </a:lnTo>
                  <a:lnTo>
                    <a:pt x="1516" y="444"/>
                  </a:lnTo>
                  <a:lnTo>
                    <a:pt x="1479" y="333"/>
                  </a:lnTo>
                  <a:lnTo>
                    <a:pt x="1424" y="241"/>
                  </a:lnTo>
                  <a:lnTo>
                    <a:pt x="1350" y="167"/>
                  </a:lnTo>
                  <a:lnTo>
                    <a:pt x="1258" y="93"/>
                  </a:lnTo>
                  <a:lnTo>
                    <a:pt x="1165" y="38"/>
                  </a:lnTo>
                  <a:lnTo>
                    <a:pt x="10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2"/>
          <p:cNvGrpSpPr/>
          <p:nvPr/>
        </p:nvGrpSpPr>
        <p:grpSpPr>
          <a:xfrm>
            <a:off x="3099025" y="225275"/>
            <a:ext cx="598475" cy="563375"/>
            <a:chOff x="5732700" y="268150"/>
            <a:chExt cx="598475" cy="563375"/>
          </a:xfrm>
        </p:grpSpPr>
        <p:sp>
          <p:nvSpPr>
            <p:cNvPr id="71" name="Google Shape;71;p2"/>
            <p:cNvSpPr/>
            <p:nvPr/>
          </p:nvSpPr>
          <p:spPr>
            <a:xfrm>
              <a:off x="5783050" y="492750"/>
              <a:ext cx="226025" cy="201975"/>
            </a:xfrm>
            <a:custGeom>
              <a:avLst/>
              <a:gdLst/>
              <a:ahLst/>
              <a:cxnLst/>
              <a:rect l="l" t="t" r="r" b="b"/>
              <a:pathLst>
                <a:path w="9041" h="8079" extrusionOk="0">
                  <a:moveTo>
                    <a:pt x="2829" y="740"/>
                  </a:moveTo>
                  <a:lnTo>
                    <a:pt x="6545" y="925"/>
                  </a:lnTo>
                  <a:lnTo>
                    <a:pt x="8227" y="4234"/>
                  </a:lnTo>
                  <a:lnTo>
                    <a:pt x="6212" y="7358"/>
                  </a:lnTo>
                  <a:lnTo>
                    <a:pt x="2496" y="7154"/>
                  </a:lnTo>
                  <a:lnTo>
                    <a:pt x="814" y="3845"/>
                  </a:lnTo>
                  <a:lnTo>
                    <a:pt x="2829" y="740"/>
                  </a:lnTo>
                  <a:close/>
                  <a:moveTo>
                    <a:pt x="2459" y="0"/>
                  </a:moveTo>
                  <a:lnTo>
                    <a:pt x="1" y="3808"/>
                  </a:lnTo>
                  <a:lnTo>
                    <a:pt x="2053" y="7838"/>
                  </a:lnTo>
                  <a:lnTo>
                    <a:pt x="6582" y="8079"/>
                  </a:lnTo>
                  <a:lnTo>
                    <a:pt x="9040" y="4271"/>
                  </a:lnTo>
                  <a:lnTo>
                    <a:pt x="6988" y="241"/>
                  </a:lnTo>
                  <a:lnTo>
                    <a:pt x="2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943425" y="411425"/>
              <a:ext cx="224625" cy="201975"/>
            </a:xfrm>
            <a:custGeom>
              <a:avLst/>
              <a:gdLst/>
              <a:ahLst/>
              <a:cxnLst/>
              <a:rect l="l" t="t" r="r" b="b"/>
              <a:pathLst>
                <a:path w="8985" h="8079" extrusionOk="0">
                  <a:moveTo>
                    <a:pt x="2403" y="0"/>
                  </a:moveTo>
                  <a:lnTo>
                    <a:pt x="56" y="3642"/>
                  </a:lnTo>
                  <a:lnTo>
                    <a:pt x="19" y="3697"/>
                  </a:lnTo>
                  <a:lnTo>
                    <a:pt x="0" y="3771"/>
                  </a:lnTo>
                  <a:lnTo>
                    <a:pt x="0" y="3845"/>
                  </a:lnTo>
                  <a:lnTo>
                    <a:pt x="0" y="3900"/>
                  </a:lnTo>
                  <a:lnTo>
                    <a:pt x="19" y="3974"/>
                  </a:lnTo>
                  <a:lnTo>
                    <a:pt x="56" y="4030"/>
                  </a:lnTo>
                  <a:lnTo>
                    <a:pt x="93" y="4085"/>
                  </a:lnTo>
                  <a:lnTo>
                    <a:pt x="148" y="4122"/>
                  </a:lnTo>
                  <a:lnTo>
                    <a:pt x="222" y="4159"/>
                  </a:lnTo>
                  <a:lnTo>
                    <a:pt x="278" y="4178"/>
                  </a:lnTo>
                  <a:lnTo>
                    <a:pt x="352" y="4196"/>
                  </a:lnTo>
                  <a:lnTo>
                    <a:pt x="426" y="4178"/>
                  </a:lnTo>
                  <a:lnTo>
                    <a:pt x="481" y="4159"/>
                  </a:lnTo>
                  <a:lnTo>
                    <a:pt x="536" y="4122"/>
                  </a:lnTo>
                  <a:lnTo>
                    <a:pt x="592" y="4085"/>
                  </a:lnTo>
                  <a:lnTo>
                    <a:pt x="647" y="4030"/>
                  </a:lnTo>
                  <a:lnTo>
                    <a:pt x="2773" y="739"/>
                  </a:lnTo>
                  <a:lnTo>
                    <a:pt x="6489" y="924"/>
                  </a:lnTo>
                  <a:lnTo>
                    <a:pt x="8171" y="4233"/>
                  </a:lnTo>
                  <a:lnTo>
                    <a:pt x="6156" y="7357"/>
                  </a:lnTo>
                  <a:lnTo>
                    <a:pt x="2237" y="7154"/>
                  </a:lnTo>
                  <a:lnTo>
                    <a:pt x="2163" y="7154"/>
                  </a:lnTo>
                  <a:lnTo>
                    <a:pt x="2108" y="7172"/>
                  </a:lnTo>
                  <a:lnTo>
                    <a:pt x="2034" y="7209"/>
                  </a:lnTo>
                  <a:lnTo>
                    <a:pt x="1997" y="7246"/>
                  </a:lnTo>
                  <a:lnTo>
                    <a:pt x="1941" y="7302"/>
                  </a:lnTo>
                  <a:lnTo>
                    <a:pt x="1904" y="7357"/>
                  </a:lnTo>
                  <a:lnTo>
                    <a:pt x="1886" y="7413"/>
                  </a:lnTo>
                  <a:lnTo>
                    <a:pt x="1867" y="7487"/>
                  </a:lnTo>
                  <a:lnTo>
                    <a:pt x="1867" y="7561"/>
                  </a:lnTo>
                  <a:lnTo>
                    <a:pt x="1886" y="7634"/>
                  </a:lnTo>
                  <a:lnTo>
                    <a:pt x="1923" y="7690"/>
                  </a:lnTo>
                  <a:lnTo>
                    <a:pt x="1960" y="7745"/>
                  </a:lnTo>
                  <a:lnTo>
                    <a:pt x="2015" y="7782"/>
                  </a:lnTo>
                  <a:lnTo>
                    <a:pt x="2071" y="7819"/>
                  </a:lnTo>
                  <a:lnTo>
                    <a:pt x="2126" y="7856"/>
                  </a:lnTo>
                  <a:lnTo>
                    <a:pt x="2200" y="7856"/>
                  </a:lnTo>
                  <a:lnTo>
                    <a:pt x="6526" y="8078"/>
                  </a:lnTo>
                  <a:lnTo>
                    <a:pt x="8984" y="4270"/>
                  </a:lnTo>
                  <a:lnTo>
                    <a:pt x="6932" y="240"/>
                  </a:lnTo>
                  <a:lnTo>
                    <a:pt x="24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732700" y="576850"/>
              <a:ext cx="69325" cy="20375"/>
            </a:xfrm>
            <a:custGeom>
              <a:avLst/>
              <a:gdLst/>
              <a:ahLst/>
              <a:cxnLst/>
              <a:rect l="l" t="t" r="r" b="b"/>
              <a:pathLst>
                <a:path w="2773" h="815" extrusionOk="0">
                  <a:moveTo>
                    <a:pt x="370" y="1"/>
                  </a:moveTo>
                  <a:lnTo>
                    <a:pt x="296" y="19"/>
                  </a:lnTo>
                  <a:lnTo>
                    <a:pt x="240" y="38"/>
                  </a:lnTo>
                  <a:lnTo>
                    <a:pt x="166" y="56"/>
                  </a:lnTo>
                  <a:lnTo>
                    <a:pt x="111" y="93"/>
                  </a:lnTo>
                  <a:lnTo>
                    <a:pt x="74" y="149"/>
                  </a:lnTo>
                  <a:lnTo>
                    <a:pt x="37" y="204"/>
                  </a:lnTo>
                  <a:lnTo>
                    <a:pt x="19" y="278"/>
                  </a:lnTo>
                  <a:lnTo>
                    <a:pt x="0" y="352"/>
                  </a:lnTo>
                  <a:lnTo>
                    <a:pt x="0" y="407"/>
                  </a:lnTo>
                  <a:lnTo>
                    <a:pt x="19" y="481"/>
                  </a:lnTo>
                  <a:lnTo>
                    <a:pt x="56" y="537"/>
                  </a:lnTo>
                  <a:lnTo>
                    <a:pt x="92" y="592"/>
                  </a:lnTo>
                  <a:lnTo>
                    <a:pt x="148" y="648"/>
                  </a:lnTo>
                  <a:lnTo>
                    <a:pt x="203" y="685"/>
                  </a:lnTo>
                  <a:lnTo>
                    <a:pt x="259" y="703"/>
                  </a:lnTo>
                  <a:lnTo>
                    <a:pt x="333" y="722"/>
                  </a:lnTo>
                  <a:lnTo>
                    <a:pt x="2403" y="814"/>
                  </a:lnTo>
                  <a:lnTo>
                    <a:pt x="2477" y="814"/>
                  </a:lnTo>
                  <a:lnTo>
                    <a:pt x="2551" y="796"/>
                  </a:lnTo>
                  <a:lnTo>
                    <a:pt x="2606" y="759"/>
                  </a:lnTo>
                  <a:lnTo>
                    <a:pt x="2662" y="722"/>
                  </a:lnTo>
                  <a:lnTo>
                    <a:pt x="2699" y="666"/>
                  </a:lnTo>
                  <a:lnTo>
                    <a:pt x="2736" y="611"/>
                  </a:lnTo>
                  <a:lnTo>
                    <a:pt x="2754" y="555"/>
                  </a:lnTo>
                  <a:lnTo>
                    <a:pt x="2773" y="481"/>
                  </a:lnTo>
                  <a:lnTo>
                    <a:pt x="2773" y="407"/>
                  </a:lnTo>
                  <a:lnTo>
                    <a:pt x="2754" y="352"/>
                  </a:lnTo>
                  <a:lnTo>
                    <a:pt x="2717" y="278"/>
                  </a:lnTo>
                  <a:lnTo>
                    <a:pt x="2680" y="223"/>
                  </a:lnTo>
                  <a:lnTo>
                    <a:pt x="2625" y="186"/>
                  </a:lnTo>
                  <a:lnTo>
                    <a:pt x="2570" y="149"/>
                  </a:lnTo>
                  <a:lnTo>
                    <a:pt x="2496" y="130"/>
                  </a:lnTo>
                  <a:lnTo>
                    <a:pt x="2440" y="112"/>
                  </a:lnTo>
                  <a:lnTo>
                    <a:pt x="3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149075" y="508925"/>
              <a:ext cx="69350" cy="20350"/>
            </a:xfrm>
            <a:custGeom>
              <a:avLst/>
              <a:gdLst/>
              <a:ahLst/>
              <a:cxnLst/>
              <a:rect l="l" t="t" r="r" b="b"/>
              <a:pathLst>
                <a:path w="2774" h="814" extrusionOk="0">
                  <a:moveTo>
                    <a:pt x="315" y="0"/>
                  </a:moveTo>
                  <a:lnTo>
                    <a:pt x="241" y="19"/>
                  </a:lnTo>
                  <a:lnTo>
                    <a:pt x="185" y="56"/>
                  </a:lnTo>
                  <a:lnTo>
                    <a:pt x="130" y="93"/>
                  </a:lnTo>
                  <a:lnTo>
                    <a:pt x="74" y="148"/>
                  </a:lnTo>
                  <a:lnTo>
                    <a:pt x="37" y="204"/>
                  </a:lnTo>
                  <a:lnTo>
                    <a:pt x="19" y="259"/>
                  </a:lnTo>
                  <a:lnTo>
                    <a:pt x="0" y="333"/>
                  </a:lnTo>
                  <a:lnTo>
                    <a:pt x="0" y="407"/>
                  </a:lnTo>
                  <a:lnTo>
                    <a:pt x="19" y="481"/>
                  </a:lnTo>
                  <a:lnTo>
                    <a:pt x="56" y="536"/>
                  </a:lnTo>
                  <a:lnTo>
                    <a:pt x="93" y="592"/>
                  </a:lnTo>
                  <a:lnTo>
                    <a:pt x="148" y="647"/>
                  </a:lnTo>
                  <a:lnTo>
                    <a:pt x="204" y="684"/>
                  </a:lnTo>
                  <a:lnTo>
                    <a:pt x="278" y="703"/>
                  </a:lnTo>
                  <a:lnTo>
                    <a:pt x="333" y="703"/>
                  </a:lnTo>
                  <a:lnTo>
                    <a:pt x="2403" y="814"/>
                  </a:lnTo>
                  <a:lnTo>
                    <a:pt x="2477" y="814"/>
                  </a:lnTo>
                  <a:lnTo>
                    <a:pt x="2551" y="795"/>
                  </a:lnTo>
                  <a:lnTo>
                    <a:pt x="2607" y="758"/>
                  </a:lnTo>
                  <a:lnTo>
                    <a:pt x="2662" y="721"/>
                  </a:lnTo>
                  <a:lnTo>
                    <a:pt x="2699" y="666"/>
                  </a:lnTo>
                  <a:lnTo>
                    <a:pt x="2736" y="610"/>
                  </a:lnTo>
                  <a:lnTo>
                    <a:pt x="2755" y="555"/>
                  </a:lnTo>
                  <a:lnTo>
                    <a:pt x="2773" y="481"/>
                  </a:lnTo>
                  <a:lnTo>
                    <a:pt x="2773" y="407"/>
                  </a:lnTo>
                  <a:lnTo>
                    <a:pt x="2755" y="333"/>
                  </a:lnTo>
                  <a:lnTo>
                    <a:pt x="2718" y="278"/>
                  </a:lnTo>
                  <a:lnTo>
                    <a:pt x="2681" y="222"/>
                  </a:lnTo>
                  <a:lnTo>
                    <a:pt x="2625" y="185"/>
                  </a:lnTo>
                  <a:lnTo>
                    <a:pt x="2570" y="148"/>
                  </a:lnTo>
                  <a:lnTo>
                    <a:pt x="2514" y="111"/>
                  </a:lnTo>
                  <a:lnTo>
                    <a:pt x="2440" y="111"/>
                  </a:lnTo>
                  <a:lnTo>
                    <a:pt x="3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102400" y="373975"/>
              <a:ext cx="45775" cy="61025"/>
            </a:xfrm>
            <a:custGeom>
              <a:avLst/>
              <a:gdLst/>
              <a:ahLst/>
              <a:cxnLst/>
              <a:rect l="l" t="t" r="r" b="b"/>
              <a:pathLst>
                <a:path w="1831" h="2441" extrusionOk="0">
                  <a:moveTo>
                    <a:pt x="1387" y="1"/>
                  </a:moveTo>
                  <a:lnTo>
                    <a:pt x="1331" y="19"/>
                  </a:lnTo>
                  <a:lnTo>
                    <a:pt x="1276" y="56"/>
                  </a:lnTo>
                  <a:lnTo>
                    <a:pt x="1220" y="112"/>
                  </a:lnTo>
                  <a:lnTo>
                    <a:pt x="1165" y="167"/>
                  </a:lnTo>
                  <a:lnTo>
                    <a:pt x="56" y="1886"/>
                  </a:lnTo>
                  <a:lnTo>
                    <a:pt x="19" y="1960"/>
                  </a:lnTo>
                  <a:lnTo>
                    <a:pt x="0" y="2016"/>
                  </a:lnTo>
                  <a:lnTo>
                    <a:pt x="0" y="2090"/>
                  </a:lnTo>
                  <a:lnTo>
                    <a:pt x="0" y="2163"/>
                  </a:lnTo>
                  <a:lnTo>
                    <a:pt x="19" y="2219"/>
                  </a:lnTo>
                  <a:lnTo>
                    <a:pt x="56" y="2274"/>
                  </a:lnTo>
                  <a:lnTo>
                    <a:pt x="93" y="2330"/>
                  </a:lnTo>
                  <a:lnTo>
                    <a:pt x="148" y="2385"/>
                  </a:lnTo>
                  <a:lnTo>
                    <a:pt x="259" y="2422"/>
                  </a:lnTo>
                  <a:lnTo>
                    <a:pt x="352" y="2441"/>
                  </a:lnTo>
                  <a:lnTo>
                    <a:pt x="425" y="2422"/>
                  </a:lnTo>
                  <a:lnTo>
                    <a:pt x="518" y="2385"/>
                  </a:lnTo>
                  <a:lnTo>
                    <a:pt x="592" y="2348"/>
                  </a:lnTo>
                  <a:lnTo>
                    <a:pt x="647" y="2274"/>
                  </a:lnTo>
                  <a:lnTo>
                    <a:pt x="1756" y="537"/>
                  </a:lnTo>
                  <a:lnTo>
                    <a:pt x="1793" y="481"/>
                  </a:lnTo>
                  <a:lnTo>
                    <a:pt x="1812" y="407"/>
                  </a:lnTo>
                  <a:lnTo>
                    <a:pt x="1830" y="352"/>
                  </a:lnTo>
                  <a:lnTo>
                    <a:pt x="1812" y="278"/>
                  </a:lnTo>
                  <a:lnTo>
                    <a:pt x="1793" y="223"/>
                  </a:lnTo>
                  <a:lnTo>
                    <a:pt x="1756" y="149"/>
                  </a:lnTo>
                  <a:lnTo>
                    <a:pt x="1719" y="93"/>
                  </a:lnTo>
                  <a:lnTo>
                    <a:pt x="1664" y="56"/>
                  </a:lnTo>
                  <a:lnTo>
                    <a:pt x="1590" y="19"/>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802925" y="671600"/>
              <a:ext cx="45775" cy="61025"/>
            </a:xfrm>
            <a:custGeom>
              <a:avLst/>
              <a:gdLst/>
              <a:ahLst/>
              <a:cxnLst/>
              <a:rect l="l" t="t" r="r" b="b"/>
              <a:pathLst>
                <a:path w="1831" h="2441" extrusionOk="0">
                  <a:moveTo>
                    <a:pt x="1406" y="0"/>
                  </a:moveTo>
                  <a:lnTo>
                    <a:pt x="1350" y="19"/>
                  </a:lnTo>
                  <a:lnTo>
                    <a:pt x="1276" y="56"/>
                  </a:lnTo>
                  <a:lnTo>
                    <a:pt x="1239" y="93"/>
                  </a:lnTo>
                  <a:lnTo>
                    <a:pt x="1184" y="167"/>
                  </a:lnTo>
                  <a:lnTo>
                    <a:pt x="56" y="1886"/>
                  </a:lnTo>
                  <a:lnTo>
                    <a:pt x="38" y="1960"/>
                  </a:lnTo>
                  <a:lnTo>
                    <a:pt x="19" y="2015"/>
                  </a:lnTo>
                  <a:lnTo>
                    <a:pt x="1" y="2089"/>
                  </a:lnTo>
                  <a:lnTo>
                    <a:pt x="19" y="2163"/>
                  </a:lnTo>
                  <a:lnTo>
                    <a:pt x="38" y="2219"/>
                  </a:lnTo>
                  <a:lnTo>
                    <a:pt x="75" y="2274"/>
                  </a:lnTo>
                  <a:lnTo>
                    <a:pt x="112" y="2329"/>
                  </a:lnTo>
                  <a:lnTo>
                    <a:pt x="167" y="2385"/>
                  </a:lnTo>
                  <a:lnTo>
                    <a:pt x="260" y="2422"/>
                  </a:lnTo>
                  <a:lnTo>
                    <a:pt x="352" y="2440"/>
                  </a:lnTo>
                  <a:lnTo>
                    <a:pt x="444" y="2422"/>
                  </a:lnTo>
                  <a:lnTo>
                    <a:pt x="537" y="2385"/>
                  </a:lnTo>
                  <a:lnTo>
                    <a:pt x="592" y="2348"/>
                  </a:lnTo>
                  <a:lnTo>
                    <a:pt x="666" y="2274"/>
                  </a:lnTo>
                  <a:lnTo>
                    <a:pt x="1775" y="536"/>
                  </a:lnTo>
                  <a:lnTo>
                    <a:pt x="1812" y="481"/>
                  </a:lnTo>
                  <a:lnTo>
                    <a:pt x="1831" y="407"/>
                  </a:lnTo>
                  <a:lnTo>
                    <a:pt x="1831" y="351"/>
                  </a:lnTo>
                  <a:lnTo>
                    <a:pt x="1831" y="278"/>
                  </a:lnTo>
                  <a:lnTo>
                    <a:pt x="1812" y="204"/>
                  </a:lnTo>
                  <a:lnTo>
                    <a:pt x="1775" y="148"/>
                  </a:lnTo>
                  <a:lnTo>
                    <a:pt x="1738" y="93"/>
                  </a:lnTo>
                  <a:lnTo>
                    <a:pt x="1683" y="56"/>
                  </a:lnTo>
                  <a:lnTo>
                    <a:pt x="1609" y="19"/>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816800" y="447450"/>
              <a:ext cx="41150" cy="63350"/>
            </a:xfrm>
            <a:custGeom>
              <a:avLst/>
              <a:gdLst/>
              <a:ahLst/>
              <a:cxnLst/>
              <a:rect l="l" t="t" r="r" b="b"/>
              <a:pathLst>
                <a:path w="1646" h="2534" extrusionOk="0">
                  <a:moveTo>
                    <a:pt x="259" y="1"/>
                  </a:moveTo>
                  <a:lnTo>
                    <a:pt x="185" y="38"/>
                  </a:lnTo>
                  <a:lnTo>
                    <a:pt x="130" y="75"/>
                  </a:lnTo>
                  <a:lnTo>
                    <a:pt x="93" y="112"/>
                  </a:lnTo>
                  <a:lnTo>
                    <a:pt x="37" y="167"/>
                  </a:lnTo>
                  <a:lnTo>
                    <a:pt x="19" y="241"/>
                  </a:lnTo>
                  <a:lnTo>
                    <a:pt x="0" y="297"/>
                  </a:lnTo>
                  <a:lnTo>
                    <a:pt x="0" y="371"/>
                  </a:lnTo>
                  <a:lnTo>
                    <a:pt x="19" y="445"/>
                  </a:lnTo>
                  <a:lnTo>
                    <a:pt x="37" y="500"/>
                  </a:lnTo>
                  <a:lnTo>
                    <a:pt x="980" y="2349"/>
                  </a:lnTo>
                  <a:lnTo>
                    <a:pt x="1036" y="2422"/>
                  </a:lnTo>
                  <a:lnTo>
                    <a:pt x="1109" y="2478"/>
                  </a:lnTo>
                  <a:lnTo>
                    <a:pt x="1202" y="2515"/>
                  </a:lnTo>
                  <a:lnTo>
                    <a:pt x="1294" y="2533"/>
                  </a:lnTo>
                  <a:lnTo>
                    <a:pt x="1368" y="2533"/>
                  </a:lnTo>
                  <a:lnTo>
                    <a:pt x="1461" y="2496"/>
                  </a:lnTo>
                  <a:lnTo>
                    <a:pt x="1516" y="2459"/>
                  </a:lnTo>
                  <a:lnTo>
                    <a:pt x="1572" y="2404"/>
                  </a:lnTo>
                  <a:lnTo>
                    <a:pt x="1609" y="2349"/>
                  </a:lnTo>
                  <a:lnTo>
                    <a:pt x="1627" y="2293"/>
                  </a:lnTo>
                  <a:lnTo>
                    <a:pt x="1646" y="2219"/>
                  </a:lnTo>
                  <a:lnTo>
                    <a:pt x="1646" y="2164"/>
                  </a:lnTo>
                  <a:lnTo>
                    <a:pt x="1627" y="2090"/>
                  </a:lnTo>
                  <a:lnTo>
                    <a:pt x="1609" y="2016"/>
                  </a:lnTo>
                  <a:lnTo>
                    <a:pt x="666" y="186"/>
                  </a:lnTo>
                  <a:lnTo>
                    <a:pt x="629" y="130"/>
                  </a:lnTo>
                  <a:lnTo>
                    <a:pt x="573" y="75"/>
                  </a:lnTo>
                  <a:lnTo>
                    <a:pt x="518" y="38"/>
                  </a:lnTo>
                  <a:lnTo>
                    <a:pt x="4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975775" y="366125"/>
              <a:ext cx="41150" cy="63325"/>
            </a:xfrm>
            <a:custGeom>
              <a:avLst/>
              <a:gdLst/>
              <a:ahLst/>
              <a:cxnLst/>
              <a:rect l="l" t="t" r="r" b="b"/>
              <a:pathLst>
                <a:path w="1646" h="2533" extrusionOk="0">
                  <a:moveTo>
                    <a:pt x="259" y="0"/>
                  </a:moveTo>
                  <a:lnTo>
                    <a:pt x="204" y="37"/>
                  </a:lnTo>
                  <a:lnTo>
                    <a:pt x="130" y="74"/>
                  </a:lnTo>
                  <a:lnTo>
                    <a:pt x="93" y="130"/>
                  </a:lnTo>
                  <a:lnTo>
                    <a:pt x="56" y="185"/>
                  </a:lnTo>
                  <a:lnTo>
                    <a:pt x="19" y="241"/>
                  </a:lnTo>
                  <a:lnTo>
                    <a:pt x="0" y="315"/>
                  </a:lnTo>
                  <a:lnTo>
                    <a:pt x="0" y="370"/>
                  </a:lnTo>
                  <a:lnTo>
                    <a:pt x="19" y="444"/>
                  </a:lnTo>
                  <a:lnTo>
                    <a:pt x="37" y="518"/>
                  </a:lnTo>
                  <a:lnTo>
                    <a:pt x="980" y="2348"/>
                  </a:lnTo>
                  <a:lnTo>
                    <a:pt x="1035" y="2422"/>
                  </a:lnTo>
                  <a:lnTo>
                    <a:pt x="1109" y="2496"/>
                  </a:lnTo>
                  <a:lnTo>
                    <a:pt x="1202" y="2533"/>
                  </a:lnTo>
                  <a:lnTo>
                    <a:pt x="1368" y="2533"/>
                  </a:lnTo>
                  <a:lnTo>
                    <a:pt x="1461" y="2496"/>
                  </a:lnTo>
                  <a:lnTo>
                    <a:pt x="1516" y="2459"/>
                  </a:lnTo>
                  <a:lnTo>
                    <a:pt x="1572" y="2404"/>
                  </a:lnTo>
                  <a:lnTo>
                    <a:pt x="1609" y="2348"/>
                  </a:lnTo>
                  <a:lnTo>
                    <a:pt x="1627" y="2293"/>
                  </a:lnTo>
                  <a:lnTo>
                    <a:pt x="1646" y="2219"/>
                  </a:lnTo>
                  <a:lnTo>
                    <a:pt x="1646" y="2163"/>
                  </a:lnTo>
                  <a:lnTo>
                    <a:pt x="1627" y="2089"/>
                  </a:lnTo>
                  <a:lnTo>
                    <a:pt x="1609" y="2015"/>
                  </a:lnTo>
                  <a:lnTo>
                    <a:pt x="666" y="185"/>
                  </a:lnTo>
                  <a:lnTo>
                    <a:pt x="629" y="130"/>
                  </a:lnTo>
                  <a:lnTo>
                    <a:pt x="592" y="74"/>
                  </a:lnTo>
                  <a:lnTo>
                    <a:pt x="536" y="37"/>
                  </a:lnTo>
                  <a:lnTo>
                    <a:pt x="462" y="19"/>
                  </a:lnTo>
                  <a:lnTo>
                    <a:pt x="4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934175" y="676675"/>
              <a:ext cx="41150" cy="63800"/>
            </a:xfrm>
            <a:custGeom>
              <a:avLst/>
              <a:gdLst/>
              <a:ahLst/>
              <a:cxnLst/>
              <a:rect l="l" t="t" r="r" b="b"/>
              <a:pathLst>
                <a:path w="1646" h="2552" extrusionOk="0">
                  <a:moveTo>
                    <a:pt x="333" y="1"/>
                  </a:moveTo>
                  <a:lnTo>
                    <a:pt x="259" y="19"/>
                  </a:lnTo>
                  <a:lnTo>
                    <a:pt x="185" y="38"/>
                  </a:lnTo>
                  <a:lnTo>
                    <a:pt x="130" y="75"/>
                  </a:lnTo>
                  <a:lnTo>
                    <a:pt x="75" y="130"/>
                  </a:lnTo>
                  <a:lnTo>
                    <a:pt x="38" y="185"/>
                  </a:lnTo>
                  <a:lnTo>
                    <a:pt x="19" y="241"/>
                  </a:lnTo>
                  <a:lnTo>
                    <a:pt x="1" y="315"/>
                  </a:lnTo>
                  <a:lnTo>
                    <a:pt x="1" y="389"/>
                  </a:lnTo>
                  <a:lnTo>
                    <a:pt x="19" y="444"/>
                  </a:lnTo>
                  <a:lnTo>
                    <a:pt x="38" y="518"/>
                  </a:lnTo>
                  <a:lnTo>
                    <a:pt x="980" y="2348"/>
                  </a:lnTo>
                  <a:lnTo>
                    <a:pt x="1036" y="2441"/>
                  </a:lnTo>
                  <a:lnTo>
                    <a:pt x="1110" y="2496"/>
                  </a:lnTo>
                  <a:lnTo>
                    <a:pt x="1202" y="2533"/>
                  </a:lnTo>
                  <a:lnTo>
                    <a:pt x="1295" y="2552"/>
                  </a:lnTo>
                  <a:lnTo>
                    <a:pt x="1369" y="2533"/>
                  </a:lnTo>
                  <a:lnTo>
                    <a:pt x="1442" y="2515"/>
                  </a:lnTo>
                  <a:lnTo>
                    <a:pt x="1516" y="2478"/>
                  </a:lnTo>
                  <a:lnTo>
                    <a:pt x="1553" y="2422"/>
                  </a:lnTo>
                  <a:lnTo>
                    <a:pt x="1590" y="2367"/>
                  </a:lnTo>
                  <a:lnTo>
                    <a:pt x="1627" y="2311"/>
                  </a:lnTo>
                  <a:lnTo>
                    <a:pt x="1646" y="2237"/>
                  </a:lnTo>
                  <a:lnTo>
                    <a:pt x="1646" y="2163"/>
                  </a:lnTo>
                  <a:lnTo>
                    <a:pt x="1627" y="2108"/>
                  </a:lnTo>
                  <a:lnTo>
                    <a:pt x="1609" y="2034"/>
                  </a:lnTo>
                  <a:lnTo>
                    <a:pt x="666" y="204"/>
                  </a:lnTo>
                  <a:lnTo>
                    <a:pt x="629" y="130"/>
                  </a:lnTo>
                  <a:lnTo>
                    <a:pt x="574" y="93"/>
                  </a:lnTo>
                  <a:lnTo>
                    <a:pt x="518" y="56"/>
                  </a:lnTo>
                  <a:lnTo>
                    <a:pt x="463" y="19"/>
                  </a:lnTo>
                  <a:lnTo>
                    <a:pt x="3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093150" y="595350"/>
              <a:ext cx="41150" cy="63800"/>
            </a:xfrm>
            <a:custGeom>
              <a:avLst/>
              <a:gdLst/>
              <a:ahLst/>
              <a:cxnLst/>
              <a:rect l="l" t="t" r="r" b="b"/>
              <a:pathLst>
                <a:path w="1646" h="2552" extrusionOk="0">
                  <a:moveTo>
                    <a:pt x="333" y="0"/>
                  </a:moveTo>
                  <a:lnTo>
                    <a:pt x="259" y="19"/>
                  </a:lnTo>
                  <a:lnTo>
                    <a:pt x="185" y="56"/>
                  </a:lnTo>
                  <a:lnTo>
                    <a:pt x="130" y="93"/>
                  </a:lnTo>
                  <a:lnTo>
                    <a:pt x="75" y="130"/>
                  </a:lnTo>
                  <a:lnTo>
                    <a:pt x="38" y="185"/>
                  </a:lnTo>
                  <a:lnTo>
                    <a:pt x="19" y="259"/>
                  </a:lnTo>
                  <a:lnTo>
                    <a:pt x="1" y="314"/>
                  </a:lnTo>
                  <a:lnTo>
                    <a:pt x="1" y="388"/>
                  </a:lnTo>
                  <a:lnTo>
                    <a:pt x="19" y="462"/>
                  </a:lnTo>
                  <a:lnTo>
                    <a:pt x="38" y="518"/>
                  </a:lnTo>
                  <a:lnTo>
                    <a:pt x="980" y="2366"/>
                  </a:lnTo>
                  <a:lnTo>
                    <a:pt x="1036" y="2440"/>
                  </a:lnTo>
                  <a:lnTo>
                    <a:pt x="1110" y="2496"/>
                  </a:lnTo>
                  <a:lnTo>
                    <a:pt x="1202" y="2533"/>
                  </a:lnTo>
                  <a:lnTo>
                    <a:pt x="1295" y="2551"/>
                  </a:lnTo>
                  <a:lnTo>
                    <a:pt x="1368" y="2551"/>
                  </a:lnTo>
                  <a:lnTo>
                    <a:pt x="1461" y="2514"/>
                  </a:lnTo>
                  <a:lnTo>
                    <a:pt x="1516" y="2477"/>
                  </a:lnTo>
                  <a:lnTo>
                    <a:pt x="1553" y="2422"/>
                  </a:lnTo>
                  <a:lnTo>
                    <a:pt x="1609" y="2366"/>
                  </a:lnTo>
                  <a:lnTo>
                    <a:pt x="1627" y="2311"/>
                  </a:lnTo>
                  <a:lnTo>
                    <a:pt x="1646" y="2237"/>
                  </a:lnTo>
                  <a:lnTo>
                    <a:pt x="1646" y="2163"/>
                  </a:lnTo>
                  <a:lnTo>
                    <a:pt x="1627" y="2108"/>
                  </a:lnTo>
                  <a:lnTo>
                    <a:pt x="1609" y="2034"/>
                  </a:lnTo>
                  <a:lnTo>
                    <a:pt x="666" y="204"/>
                  </a:lnTo>
                  <a:lnTo>
                    <a:pt x="629" y="148"/>
                  </a:lnTo>
                  <a:lnTo>
                    <a:pt x="574" y="93"/>
                  </a:lnTo>
                  <a:lnTo>
                    <a:pt x="518" y="56"/>
                  </a:lnTo>
                  <a:lnTo>
                    <a:pt x="463" y="19"/>
                  </a:lnTo>
                  <a:lnTo>
                    <a:pt x="389" y="19"/>
                  </a:lnTo>
                  <a:lnTo>
                    <a:pt x="3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956350" y="750625"/>
              <a:ext cx="84150" cy="80900"/>
            </a:xfrm>
            <a:custGeom>
              <a:avLst/>
              <a:gdLst/>
              <a:ahLst/>
              <a:cxnLst/>
              <a:rect l="l" t="t" r="r" b="b"/>
              <a:pathLst>
                <a:path w="3366" h="3236" extrusionOk="0">
                  <a:moveTo>
                    <a:pt x="2330" y="0"/>
                  </a:moveTo>
                  <a:lnTo>
                    <a:pt x="2238" y="37"/>
                  </a:lnTo>
                  <a:lnTo>
                    <a:pt x="2127" y="130"/>
                  </a:lnTo>
                  <a:lnTo>
                    <a:pt x="2090" y="167"/>
                  </a:lnTo>
                  <a:lnTo>
                    <a:pt x="2071" y="222"/>
                  </a:lnTo>
                  <a:lnTo>
                    <a:pt x="2053" y="296"/>
                  </a:lnTo>
                  <a:lnTo>
                    <a:pt x="2053" y="351"/>
                  </a:lnTo>
                  <a:lnTo>
                    <a:pt x="2090" y="407"/>
                  </a:lnTo>
                  <a:lnTo>
                    <a:pt x="2127" y="462"/>
                  </a:lnTo>
                  <a:lnTo>
                    <a:pt x="2238" y="592"/>
                  </a:lnTo>
                  <a:lnTo>
                    <a:pt x="2330" y="740"/>
                  </a:lnTo>
                  <a:lnTo>
                    <a:pt x="2515" y="1072"/>
                  </a:lnTo>
                  <a:lnTo>
                    <a:pt x="2644" y="1387"/>
                  </a:lnTo>
                  <a:lnTo>
                    <a:pt x="2737" y="1627"/>
                  </a:lnTo>
                  <a:lnTo>
                    <a:pt x="2774" y="1756"/>
                  </a:lnTo>
                  <a:lnTo>
                    <a:pt x="2774" y="1849"/>
                  </a:lnTo>
                  <a:lnTo>
                    <a:pt x="2755" y="1904"/>
                  </a:lnTo>
                  <a:lnTo>
                    <a:pt x="2700" y="1923"/>
                  </a:lnTo>
                  <a:lnTo>
                    <a:pt x="2626" y="1941"/>
                  </a:lnTo>
                  <a:lnTo>
                    <a:pt x="2533" y="1941"/>
                  </a:lnTo>
                  <a:lnTo>
                    <a:pt x="2330" y="1867"/>
                  </a:lnTo>
                  <a:lnTo>
                    <a:pt x="2127" y="1793"/>
                  </a:lnTo>
                  <a:lnTo>
                    <a:pt x="1942" y="1701"/>
                  </a:lnTo>
                  <a:lnTo>
                    <a:pt x="1609" y="1535"/>
                  </a:lnTo>
                  <a:lnTo>
                    <a:pt x="1258" y="1350"/>
                  </a:lnTo>
                  <a:lnTo>
                    <a:pt x="944" y="1165"/>
                  </a:lnTo>
                  <a:lnTo>
                    <a:pt x="648" y="1035"/>
                  </a:lnTo>
                  <a:lnTo>
                    <a:pt x="519" y="980"/>
                  </a:lnTo>
                  <a:lnTo>
                    <a:pt x="408" y="943"/>
                  </a:lnTo>
                  <a:lnTo>
                    <a:pt x="223" y="943"/>
                  </a:lnTo>
                  <a:lnTo>
                    <a:pt x="149" y="980"/>
                  </a:lnTo>
                  <a:lnTo>
                    <a:pt x="75" y="1017"/>
                  </a:lnTo>
                  <a:lnTo>
                    <a:pt x="38" y="1072"/>
                  </a:lnTo>
                  <a:lnTo>
                    <a:pt x="19" y="1128"/>
                  </a:lnTo>
                  <a:lnTo>
                    <a:pt x="1" y="1202"/>
                  </a:lnTo>
                  <a:lnTo>
                    <a:pt x="1" y="1257"/>
                  </a:lnTo>
                  <a:lnTo>
                    <a:pt x="38" y="1405"/>
                  </a:lnTo>
                  <a:lnTo>
                    <a:pt x="112" y="1627"/>
                  </a:lnTo>
                  <a:lnTo>
                    <a:pt x="186" y="1904"/>
                  </a:lnTo>
                  <a:lnTo>
                    <a:pt x="297" y="2219"/>
                  </a:lnTo>
                  <a:lnTo>
                    <a:pt x="408" y="2533"/>
                  </a:lnTo>
                  <a:lnTo>
                    <a:pt x="519" y="2847"/>
                  </a:lnTo>
                  <a:lnTo>
                    <a:pt x="629" y="3106"/>
                  </a:lnTo>
                  <a:lnTo>
                    <a:pt x="666" y="3180"/>
                  </a:lnTo>
                  <a:lnTo>
                    <a:pt x="740" y="3217"/>
                  </a:lnTo>
                  <a:lnTo>
                    <a:pt x="814" y="3235"/>
                  </a:lnTo>
                  <a:lnTo>
                    <a:pt x="888" y="3217"/>
                  </a:lnTo>
                  <a:lnTo>
                    <a:pt x="962" y="3198"/>
                  </a:lnTo>
                  <a:lnTo>
                    <a:pt x="1018" y="3161"/>
                  </a:lnTo>
                  <a:lnTo>
                    <a:pt x="1055" y="3124"/>
                  </a:lnTo>
                  <a:lnTo>
                    <a:pt x="1092" y="3087"/>
                  </a:lnTo>
                  <a:lnTo>
                    <a:pt x="1129" y="3032"/>
                  </a:lnTo>
                  <a:lnTo>
                    <a:pt x="1129" y="2976"/>
                  </a:lnTo>
                  <a:lnTo>
                    <a:pt x="1129" y="2902"/>
                  </a:lnTo>
                  <a:lnTo>
                    <a:pt x="1129" y="2847"/>
                  </a:lnTo>
                  <a:lnTo>
                    <a:pt x="1055" y="2625"/>
                  </a:lnTo>
                  <a:lnTo>
                    <a:pt x="962" y="2403"/>
                  </a:lnTo>
                  <a:lnTo>
                    <a:pt x="870" y="2163"/>
                  </a:lnTo>
                  <a:lnTo>
                    <a:pt x="777" y="1941"/>
                  </a:lnTo>
                  <a:lnTo>
                    <a:pt x="777" y="1904"/>
                  </a:lnTo>
                  <a:lnTo>
                    <a:pt x="777" y="1867"/>
                  </a:lnTo>
                  <a:lnTo>
                    <a:pt x="796" y="1830"/>
                  </a:lnTo>
                  <a:lnTo>
                    <a:pt x="833" y="1812"/>
                  </a:lnTo>
                  <a:lnTo>
                    <a:pt x="870" y="1812"/>
                  </a:lnTo>
                  <a:lnTo>
                    <a:pt x="925" y="1830"/>
                  </a:lnTo>
                  <a:lnTo>
                    <a:pt x="1258" y="2015"/>
                  </a:lnTo>
                  <a:lnTo>
                    <a:pt x="1628" y="2182"/>
                  </a:lnTo>
                  <a:lnTo>
                    <a:pt x="1997" y="2348"/>
                  </a:lnTo>
                  <a:lnTo>
                    <a:pt x="2367" y="2477"/>
                  </a:lnTo>
                  <a:lnTo>
                    <a:pt x="2533" y="2514"/>
                  </a:lnTo>
                  <a:lnTo>
                    <a:pt x="2700" y="2533"/>
                  </a:lnTo>
                  <a:lnTo>
                    <a:pt x="2866" y="2533"/>
                  </a:lnTo>
                  <a:lnTo>
                    <a:pt x="2996" y="2514"/>
                  </a:lnTo>
                  <a:lnTo>
                    <a:pt x="3143" y="2459"/>
                  </a:lnTo>
                  <a:lnTo>
                    <a:pt x="3254" y="2385"/>
                  </a:lnTo>
                  <a:lnTo>
                    <a:pt x="3328" y="2292"/>
                  </a:lnTo>
                  <a:lnTo>
                    <a:pt x="3365" y="2163"/>
                  </a:lnTo>
                  <a:lnTo>
                    <a:pt x="3365" y="2034"/>
                  </a:lnTo>
                  <a:lnTo>
                    <a:pt x="3347" y="1886"/>
                  </a:lnTo>
                  <a:lnTo>
                    <a:pt x="3254" y="1516"/>
                  </a:lnTo>
                  <a:lnTo>
                    <a:pt x="3162" y="1239"/>
                  </a:lnTo>
                  <a:lnTo>
                    <a:pt x="3033" y="906"/>
                  </a:lnTo>
                  <a:lnTo>
                    <a:pt x="2866" y="555"/>
                  </a:lnTo>
                  <a:lnTo>
                    <a:pt x="2792" y="388"/>
                  </a:lnTo>
                  <a:lnTo>
                    <a:pt x="2700" y="241"/>
                  </a:lnTo>
                  <a:lnTo>
                    <a:pt x="2607" y="130"/>
                  </a:lnTo>
                  <a:lnTo>
                    <a:pt x="2496" y="37"/>
                  </a:lnTo>
                  <a:lnTo>
                    <a:pt x="24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6150000" y="268150"/>
              <a:ext cx="72575" cy="66575"/>
            </a:xfrm>
            <a:custGeom>
              <a:avLst/>
              <a:gdLst/>
              <a:ahLst/>
              <a:cxnLst/>
              <a:rect l="l" t="t" r="r" b="b"/>
              <a:pathLst>
                <a:path w="2903" h="2663" extrusionOk="0">
                  <a:moveTo>
                    <a:pt x="1424" y="537"/>
                  </a:moveTo>
                  <a:lnTo>
                    <a:pt x="1627" y="574"/>
                  </a:lnTo>
                  <a:lnTo>
                    <a:pt x="1812" y="629"/>
                  </a:lnTo>
                  <a:lnTo>
                    <a:pt x="1978" y="740"/>
                  </a:lnTo>
                  <a:lnTo>
                    <a:pt x="2126" y="851"/>
                  </a:lnTo>
                  <a:lnTo>
                    <a:pt x="2237" y="999"/>
                  </a:lnTo>
                  <a:lnTo>
                    <a:pt x="2311" y="1165"/>
                  </a:lnTo>
                  <a:lnTo>
                    <a:pt x="2348" y="1350"/>
                  </a:lnTo>
                  <a:lnTo>
                    <a:pt x="2348" y="1479"/>
                  </a:lnTo>
                  <a:lnTo>
                    <a:pt x="2292" y="1627"/>
                  </a:lnTo>
                  <a:lnTo>
                    <a:pt x="2219" y="1757"/>
                  </a:lnTo>
                  <a:lnTo>
                    <a:pt x="2108" y="1868"/>
                  </a:lnTo>
                  <a:lnTo>
                    <a:pt x="1978" y="1978"/>
                  </a:lnTo>
                  <a:lnTo>
                    <a:pt x="1812" y="2052"/>
                  </a:lnTo>
                  <a:lnTo>
                    <a:pt x="1627" y="2108"/>
                  </a:lnTo>
                  <a:lnTo>
                    <a:pt x="1442" y="2145"/>
                  </a:lnTo>
                  <a:lnTo>
                    <a:pt x="1257" y="2145"/>
                  </a:lnTo>
                  <a:lnTo>
                    <a:pt x="1091" y="2126"/>
                  </a:lnTo>
                  <a:lnTo>
                    <a:pt x="962" y="2052"/>
                  </a:lnTo>
                  <a:lnTo>
                    <a:pt x="832" y="1978"/>
                  </a:lnTo>
                  <a:lnTo>
                    <a:pt x="721" y="1849"/>
                  </a:lnTo>
                  <a:lnTo>
                    <a:pt x="647" y="1720"/>
                  </a:lnTo>
                  <a:lnTo>
                    <a:pt x="592" y="1553"/>
                  </a:lnTo>
                  <a:lnTo>
                    <a:pt x="555" y="1350"/>
                  </a:lnTo>
                  <a:lnTo>
                    <a:pt x="555" y="1202"/>
                  </a:lnTo>
                  <a:lnTo>
                    <a:pt x="592" y="1054"/>
                  </a:lnTo>
                  <a:lnTo>
                    <a:pt x="647" y="925"/>
                  </a:lnTo>
                  <a:lnTo>
                    <a:pt x="721" y="795"/>
                  </a:lnTo>
                  <a:lnTo>
                    <a:pt x="814" y="703"/>
                  </a:lnTo>
                  <a:lnTo>
                    <a:pt x="925" y="629"/>
                  </a:lnTo>
                  <a:lnTo>
                    <a:pt x="1072" y="574"/>
                  </a:lnTo>
                  <a:lnTo>
                    <a:pt x="1202" y="537"/>
                  </a:lnTo>
                  <a:close/>
                  <a:moveTo>
                    <a:pt x="1424" y="1"/>
                  </a:moveTo>
                  <a:lnTo>
                    <a:pt x="1276" y="19"/>
                  </a:lnTo>
                  <a:lnTo>
                    <a:pt x="1128" y="38"/>
                  </a:lnTo>
                  <a:lnTo>
                    <a:pt x="998" y="74"/>
                  </a:lnTo>
                  <a:lnTo>
                    <a:pt x="869" y="111"/>
                  </a:lnTo>
                  <a:lnTo>
                    <a:pt x="740" y="167"/>
                  </a:lnTo>
                  <a:lnTo>
                    <a:pt x="629" y="241"/>
                  </a:lnTo>
                  <a:lnTo>
                    <a:pt x="518" y="333"/>
                  </a:lnTo>
                  <a:lnTo>
                    <a:pt x="407" y="426"/>
                  </a:lnTo>
                  <a:lnTo>
                    <a:pt x="333" y="518"/>
                  </a:lnTo>
                  <a:lnTo>
                    <a:pt x="241" y="629"/>
                  </a:lnTo>
                  <a:lnTo>
                    <a:pt x="185" y="740"/>
                  </a:lnTo>
                  <a:lnTo>
                    <a:pt x="111" y="869"/>
                  </a:lnTo>
                  <a:lnTo>
                    <a:pt x="74" y="999"/>
                  </a:lnTo>
                  <a:lnTo>
                    <a:pt x="37" y="1128"/>
                  </a:lnTo>
                  <a:lnTo>
                    <a:pt x="19" y="1276"/>
                  </a:lnTo>
                  <a:lnTo>
                    <a:pt x="0" y="1424"/>
                  </a:lnTo>
                  <a:lnTo>
                    <a:pt x="19" y="1572"/>
                  </a:lnTo>
                  <a:lnTo>
                    <a:pt x="37" y="1701"/>
                  </a:lnTo>
                  <a:lnTo>
                    <a:pt x="56" y="1831"/>
                  </a:lnTo>
                  <a:lnTo>
                    <a:pt x="111" y="1942"/>
                  </a:lnTo>
                  <a:lnTo>
                    <a:pt x="148" y="2052"/>
                  </a:lnTo>
                  <a:lnTo>
                    <a:pt x="222" y="2163"/>
                  </a:lnTo>
                  <a:lnTo>
                    <a:pt x="278" y="2256"/>
                  </a:lnTo>
                  <a:lnTo>
                    <a:pt x="370" y="2330"/>
                  </a:lnTo>
                  <a:lnTo>
                    <a:pt x="444" y="2422"/>
                  </a:lnTo>
                  <a:lnTo>
                    <a:pt x="555" y="2478"/>
                  </a:lnTo>
                  <a:lnTo>
                    <a:pt x="647" y="2533"/>
                  </a:lnTo>
                  <a:lnTo>
                    <a:pt x="758" y="2588"/>
                  </a:lnTo>
                  <a:lnTo>
                    <a:pt x="869" y="2625"/>
                  </a:lnTo>
                  <a:lnTo>
                    <a:pt x="998" y="2644"/>
                  </a:lnTo>
                  <a:lnTo>
                    <a:pt x="1128" y="2662"/>
                  </a:lnTo>
                  <a:lnTo>
                    <a:pt x="1405" y="2662"/>
                  </a:lnTo>
                  <a:lnTo>
                    <a:pt x="1627" y="2625"/>
                  </a:lnTo>
                  <a:lnTo>
                    <a:pt x="1830" y="2570"/>
                  </a:lnTo>
                  <a:lnTo>
                    <a:pt x="2015" y="2496"/>
                  </a:lnTo>
                  <a:lnTo>
                    <a:pt x="2200" y="2404"/>
                  </a:lnTo>
                  <a:lnTo>
                    <a:pt x="2366" y="2293"/>
                  </a:lnTo>
                  <a:lnTo>
                    <a:pt x="2514" y="2163"/>
                  </a:lnTo>
                  <a:lnTo>
                    <a:pt x="2625" y="2015"/>
                  </a:lnTo>
                  <a:lnTo>
                    <a:pt x="2736" y="1868"/>
                  </a:lnTo>
                  <a:lnTo>
                    <a:pt x="2810" y="1701"/>
                  </a:lnTo>
                  <a:lnTo>
                    <a:pt x="2865" y="1535"/>
                  </a:lnTo>
                  <a:lnTo>
                    <a:pt x="2902" y="1368"/>
                  </a:lnTo>
                  <a:lnTo>
                    <a:pt x="2902" y="1184"/>
                  </a:lnTo>
                  <a:lnTo>
                    <a:pt x="2865" y="1054"/>
                  </a:lnTo>
                  <a:lnTo>
                    <a:pt x="2847" y="925"/>
                  </a:lnTo>
                  <a:lnTo>
                    <a:pt x="2792" y="795"/>
                  </a:lnTo>
                  <a:lnTo>
                    <a:pt x="2736" y="685"/>
                  </a:lnTo>
                  <a:lnTo>
                    <a:pt x="2644" y="574"/>
                  </a:lnTo>
                  <a:lnTo>
                    <a:pt x="2570" y="463"/>
                  </a:lnTo>
                  <a:lnTo>
                    <a:pt x="2477" y="370"/>
                  </a:lnTo>
                  <a:lnTo>
                    <a:pt x="2366" y="296"/>
                  </a:lnTo>
                  <a:lnTo>
                    <a:pt x="2255" y="222"/>
                  </a:lnTo>
                  <a:lnTo>
                    <a:pt x="2126" y="148"/>
                  </a:lnTo>
                  <a:lnTo>
                    <a:pt x="1997" y="111"/>
                  </a:lnTo>
                  <a:lnTo>
                    <a:pt x="1867" y="56"/>
                  </a:lnTo>
                  <a:lnTo>
                    <a:pt x="1719" y="38"/>
                  </a:lnTo>
                  <a:lnTo>
                    <a:pt x="1572" y="19"/>
                  </a:lnTo>
                  <a:lnTo>
                    <a:pt x="14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258125" y="479800"/>
              <a:ext cx="73050" cy="71675"/>
            </a:xfrm>
            <a:custGeom>
              <a:avLst/>
              <a:gdLst/>
              <a:ahLst/>
              <a:cxnLst/>
              <a:rect l="l" t="t" r="r" b="b"/>
              <a:pathLst>
                <a:path w="2922" h="2867" extrusionOk="0">
                  <a:moveTo>
                    <a:pt x="1535" y="574"/>
                  </a:moveTo>
                  <a:lnTo>
                    <a:pt x="1683" y="592"/>
                  </a:lnTo>
                  <a:lnTo>
                    <a:pt x="1849" y="629"/>
                  </a:lnTo>
                  <a:lnTo>
                    <a:pt x="1979" y="703"/>
                  </a:lnTo>
                  <a:lnTo>
                    <a:pt x="2108" y="814"/>
                  </a:lnTo>
                  <a:lnTo>
                    <a:pt x="2219" y="962"/>
                  </a:lnTo>
                  <a:lnTo>
                    <a:pt x="2330" y="1128"/>
                  </a:lnTo>
                  <a:lnTo>
                    <a:pt x="2385" y="1276"/>
                  </a:lnTo>
                  <a:lnTo>
                    <a:pt x="2404" y="1443"/>
                  </a:lnTo>
                  <a:lnTo>
                    <a:pt x="2404" y="1591"/>
                  </a:lnTo>
                  <a:lnTo>
                    <a:pt x="2367" y="1720"/>
                  </a:lnTo>
                  <a:lnTo>
                    <a:pt x="2311" y="1849"/>
                  </a:lnTo>
                  <a:lnTo>
                    <a:pt x="2219" y="1979"/>
                  </a:lnTo>
                  <a:lnTo>
                    <a:pt x="2108" y="2090"/>
                  </a:lnTo>
                  <a:lnTo>
                    <a:pt x="1979" y="2164"/>
                  </a:lnTo>
                  <a:lnTo>
                    <a:pt x="1775" y="2238"/>
                  </a:lnTo>
                  <a:lnTo>
                    <a:pt x="1572" y="2275"/>
                  </a:lnTo>
                  <a:lnTo>
                    <a:pt x="1350" y="2275"/>
                  </a:lnTo>
                  <a:lnTo>
                    <a:pt x="1165" y="2238"/>
                  </a:lnTo>
                  <a:lnTo>
                    <a:pt x="981" y="2182"/>
                  </a:lnTo>
                  <a:lnTo>
                    <a:pt x="814" y="2071"/>
                  </a:lnTo>
                  <a:lnTo>
                    <a:pt x="685" y="1942"/>
                  </a:lnTo>
                  <a:lnTo>
                    <a:pt x="592" y="1775"/>
                  </a:lnTo>
                  <a:lnTo>
                    <a:pt x="537" y="1646"/>
                  </a:lnTo>
                  <a:lnTo>
                    <a:pt x="537" y="1498"/>
                  </a:lnTo>
                  <a:lnTo>
                    <a:pt x="574" y="1332"/>
                  </a:lnTo>
                  <a:lnTo>
                    <a:pt x="629" y="1184"/>
                  </a:lnTo>
                  <a:lnTo>
                    <a:pt x="722" y="1036"/>
                  </a:lnTo>
                  <a:lnTo>
                    <a:pt x="851" y="907"/>
                  </a:lnTo>
                  <a:lnTo>
                    <a:pt x="1018" y="777"/>
                  </a:lnTo>
                  <a:lnTo>
                    <a:pt x="1184" y="685"/>
                  </a:lnTo>
                  <a:lnTo>
                    <a:pt x="1369" y="611"/>
                  </a:lnTo>
                  <a:lnTo>
                    <a:pt x="1535" y="574"/>
                  </a:lnTo>
                  <a:close/>
                  <a:moveTo>
                    <a:pt x="1701" y="1"/>
                  </a:moveTo>
                  <a:lnTo>
                    <a:pt x="1572" y="19"/>
                  </a:lnTo>
                  <a:lnTo>
                    <a:pt x="1424" y="38"/>
                  </a:lnTo>
                  <a:lnTo>
                    <a:pt x="1295" y="56"/>
                  </a:lnTo>
                  <a:lnTo>
                    <a:pt x="1165" y="112"/>
                  </a:lnTo>
                  <a:lnTo>
                    <a:pt x="1036" y="167"/>
                  </a:lnTo>
                  <a:lnTo>
                    <a:pt x="833" y="278"/>
                  </a:lnTo>
                  <a:lnTo>
                    <a:pt x="648" y="408"/>
                  </a:lnTo>
                  <a:lnTo>
                    <a:pt x="500" y="555"/>
                  </a:lnTo>
                  <a:lnTo>
                    <a:pt x="352" y="703"/>
                  </a:lnTo>
                  <a:lnTo>
                    <a:pt x="241" y="870"/>
                  </a:lnTo>
                  <a:lnTo>
                    <a:pt x="149" y="1055"/>
                  </a:lnTo>
                  <a:lnTo>
                    <a:pt x="75" y="1221"/>
                  </a:lnTo>
                  <a:lnTo>
                    <a:pt x="19" y="1406"/>
                  </a:lnTo>
                  <a:lnTo>
                    <a:pt x="1" y="1591"/>
                  </a:lnTo>
                  <a:lnTo>
                    <a:pt x="19" y="1775"/>
                  </a:lnTo>
                  <a:lnTo>
                    <a:pt x="38" y="1960"/>
                  </a:lnTo>
                  <a:lnTo>
                    <a:pt x="112" y="2127"/>
                  </a:lnTo>
                  <a:lnTo>
                    <a:pt x="186" y="2256"/>
                  </a:lnTo>
                  <a:lnTo>
                    <a:pt x="260" y="2367"/>
                  </a:lnTo>
                  <a:lnTo>
                    <a:pt x="352" y="2478"/>
                  </a:lnTo>
                  <a:lnTo>
                    <a:pt x="444" y="2552"/>
                  </a:lnTo>
                  <a:lnTo>
                    <a:pt x="555" y="2644"/>
                  </a:lnTo>
                  <a:lnTo>
                    <a:pt x="685" y="2700"/>
                  </a:lnTo>
                  <a:lnTo>
                    <a:pt x="814" y="2774"/>
                  </a:lnTo>
                  <a:lnTo>
                    <a:pt x="944" y="2811"/>
                  </a:lnTo>
                  <a:lnTo>
                    <a:pt x="1073" y="2848"/>
                  </a:lnTo>
                  <a:lnTo>
                    <a:pt x="1221" y="2866"/>
                  </a:lnTo>
                  <a:lnTo>
                    <a:pt x="1517" y="2866"/>
                  </a:lnTo>
                  <a:lnTo>
                    <a:pt x="1665" y="2848"/>
                  </a:lnTo>
                  <a:lnTo>
                    <a:pt x="1812" y="2811"/>
                  </a:lnTo>
                  <a:lnTo>
                    <a:pt x="1960" y="2755"/>
                  </a:lnTo>
                  <a:lnTo>
                    <a:pt x="2108" y="2700"/>
                  </a:lnTo>
                  <a:lnTo>
                    <a:pt x="2238" y="2626"/>
                  </a:lnTo>
                  <a:lnTo>
                    <a:pt x="2367" y="2533"/>
                  </a:lnTo>
                  <a:lnTo>
                    <a:pt x="2478" y="2441"/>
                  </a:lnTo>
                  <a:lnTo>
                    <a:pt x="2570" y="2348"/>
                  </a:lnTo>
                  <a:lnTo>
                    <a:pt x="2663" y="2238"/>
                  </a:lnTo>
                  <a:lnTo>
                    <a:pt x="2737" y="2108"/>
                  </a:lnTo>
                  <a:lnTo>
                    <a:pt x="2792" y="1997"/>
                  </a:lnTo>
                  <a:lnTo>
                    <a:pt x="2848" y="1868"/>
                  </a:lnTo>
                  <a:lnTo>
                    <a:pt x="2885" y="1738"/>
                  </a:lnTo>
                  <a:lnTo>
                    <a:pt x="2922" y="1591"/>
                  </a:lnTo>
                  <a:lnTo>
                    <a:pt x="2922" y="1443"/>
                  </a:lnTo>
                  <a:lnTo>
                    <a:pt x="2922" y="1313"/>
                  </a:lnTo>
                  <a:lnTo>
                    <a:pt x="2903" y="1165"/>
                  </a:lnTo>
                  <a:lnTo>
                    <a:pt x="2885" y="1018"/>
                  </a:lnTo>
                  <a:lnTo>
                    <a:pt x="2829" y="870"/>
                  </a:lnTo>
                  <a:lnTo>
                    <a:pt x="2774" y="740"/>
                  </a:lnTo>
                  <a:lnTo>
                    <a:pt x="2718" y="611"/>
                  </a:lnTo>
                  <a:lnTo>
                    <a:pt x="2644" y="500"/>
                  </a:lnTo>
                  <a:lnTo>
                    <a:pt x="2552" y="389"/>
                  </a:lnTo>
                  <a:lnTo>
                    <a:pt x="2459" y="297"/>
                  </a:lnTo>
                  <a:lnTo>
                    <a:pt x="2367" y="223"/>
                  </a:lnTo>
                  <a:lnTo>
                    <a:pt x="2275" y="167"/>
                  </a:lnTo>
                  <a:lnTo>
                    <a:pt x="2164" y="112"/>
                  </a:lnTo>
                  <a:lnTo>
                    <a:pt x="2053" y="56"/>
                  </a:lnTo>
                  <a:lnTo>
                    <a:pt x="1942" y="38"/>
                  </a:lnTo>
                  <a:lnTo>
                    <a:pt x="1812" y="19"/>
                  </a:lnTo>
                  <a:lnTo>
                    <a:pt x="17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2"/>
          <p:cNvGrpSpPr/>
          <p:nvPr/>
        </p:nvGrpSpPr>
        <p:grpSpPr>
          <a:xfrm>
            <a:off x="155065" y="1885682"/>
            <a:ext cx="406962" cy="269789"/>
            <a:chOff x="1360000" y="2360700"/>
            <a:chExt cx="481100" cy="318900"/>
          </a:xfrm>
        </p:grpSpPr>
        <p:sp>
          <p:nvSpPr>
            <p:cNvPr id="85" name="Google Shape;85;p2"/>
            <p:cNvSpPr/>
            <p:nvPr/>
          </p:nvSpPr>
          <p:spPr>
            <a:xfrm>
              <a:off x="1360000" y="2360700"/>
              <a:ext cx="207975" cy="178875"/>
            </a:xfrm>
            <a:custGeom>
              <a:avLst/>
              <a:gdLst/>
              <a:ahLst/>
              <a:cxnLst/>
              <a:rect l="l" t="t" r="r" b="b"/>
              <a:pathLst>
                <a:path w="8319" h="7155" extrusionOk="0">
                  <a:moveTo>
                    <a:pt x="1571" y="0"/>
                  </a:moveTo>
                  <a:lnTo>
                    <a:pt x="1479" y="19"/>
                  </a:lnTo>
                  <a:lnTo>
                    <a:pt x="1331" y="74"/>
                  </a:lnTo>
                  <a:lnTo>
                    <a:pt x="1202" y="185"/>
                  </a:lnTo>
                  <a:lnTo>
                    <a:pt x="1091" y="296"/>
                  </a:lnTo>
                  <a:lnTo>
                    <a:pt x="998" y="462"/>
                  </a:lnTo>
                  <a:lnTo>
                    <a:pt x="943" y="647"/>
                  </a:lnTo>
                  <a:lnTo>
                    <a:pt x="888" y="832"/>
                  </a:lnTo>
                  <a:lnTo>
                    <a:pt x="758" y="1405"/>
                  </a:lnTo>
                  <a:lnTo>
                    <a:pt x="592" y="2126"/>
                  </a:lnTo>
                  <a:lnTo>
                    <a:pt x="425" y="2958"/>
                  </a:lnTo>
                  <a:lnTo>
                    <a:pt x="278" y="3808"/>
                  </a:lnTo>
                  <a:lnTo>
                    <a:pt x="130" y="4640"/>
                  </a:lnTo>
                  <a:lnTo>
                    <a:pt x="19" y="5361"/>
                  </a:lnTo>
                  <a:lnTo>
                    <a:pt x="0" y="5472"/>
                  </a:lnTo>
                  <a:lnTo>
                    <a:pt x="19" y="5583"/>
                  </a:lnTo>
                  <a:lnTo>
                    <a:pt x="56" y="5675"/>
                  </a:lnTo>
                  <a:lnTo>
                    <a:pt x="111" y="5768"/>
                  </a:lnTo>
                  <a:lnTo>
                    <a:pt x="185" y="5842"/>
                  </a:lnTo>
                  <a:lnTo>
                    <a:pt x="259" y="5897"/>
                  </a:lnTo>
                  <a:lnTo>
                    <a:pt x="351" y="5934"/>
                  </a:lnTo>
                  <a:lnTo>
                    <a:pt x="444" y="5971"/>
                  </a:lnTo>
                  <a:lnTo>
                    <a:pt x="629" y="5990"/>
                  </a:lnTo>
                  <a:lnTo>
                    <a:pt x="795" y="5990"/>
                  </a:lnTo>
                  <a:lnTo>
                    <a:pt x="961" y="5971"/>
                  </a:lnTo>
                  <a:lnTo>
                    <a:pt x="1091" y="5916"/>
                  </a:lnTo>
                  <a:lnTo>
                    <a:pt x="1220" y="5823"/>
                  </a:lnTo>
                  <a:lnTo>
                    <a:pt x="1331" y="5712"/>
                  </a:lnTo>
                  <a:lnTo>
                    <a:pt x="1405" y="5583"/>
                  </a:lnTo>
                  <a:lnTo>
                    <a:pt x="1461" y="5435"/>
                  </a:lnTo>
                  <a:lnTo>
                    <a:pt x="1516" y="5139"/>
                  </a:lnTo>
                  <a:lnTo>
                    <a:pt x="1571" y="4825"/>
                  </a:lnTo>
                  <a:lnTo>
                    <a:pt x="1664" y="4196"/>
                  </a:lnTo>
                  <a:lnTo>
                    <a:pt x="1738" y="3586"/>
                  </a:lnTo>
                  <a:lnTo>
                    <a:pt x="1793" y="3291"/>
                  </a:lnTo>
                  <a:lnTo>
                    <a:pt x="1867" y="2995"/>
                  </a:lnTo>
                  <a:lnTo>
                    <a:pt x="1904" y="2884"/>
                  </a:lnTo>
                  <a:lnTo>
                    <a:pt x="1960" y="2792"/>
                  </a:lnTo>
                  <a:lnTo>
                    <a:pt x="1997" y="2773"/>
                  </a:lnTo>
                  <a:lnTo>
                    <a:pt x="2034" y="2755"/>
                  </a:lnTo>
                  <a:lnTo>
                    <a:pt x="2126" y="2755"/>
                  </a:lnTo>
                  <a:lnTo>
                    <a:pt x="2181" y="2773"/>
                  </a:lnTo>
                  <a:lnTo>
                    <a:pt x="2237" y="2810"/>
                  </a:lnTo>
                  <a:lnTo>
                    <a:pt x="2274" y="2865"/>
                  </a:lnTo>
                  <a:lnTo>
                    <a:pt x="2329" y="2939"/>
                  </a:lnTo>
                  <a:lnTo>
                    <a:pt x="2847" y="3734"/>
                  </a:lnTo>
                  <a:lnTo>
                    <a:pt x="3420" y="4603"/>
                  </a:lnTo>
                  <a:lnTo>
                    <a:pt x="3716" y="5028"/>
                  </a:lnTo>
                  <a:lnTo>
                    <a:pt x="4030" y="5453"/>
                  </a:lnTo>
                  <a:lnTo>
                    <a:pt x="4363" y="5842"/>
                  </a:lnTo>
                  <a:lnTo>
                    <a:pt x="4695" y="6211"/>
                  </a:lnTo>
                  <a:lnTo>
                    <a:pt x="5028" y="6526"/>
                  </a:lnTo>
                  <a:lnTo>
                    <a:pt x="5195" y="6655"/>
                  </a:lnTo>
                  <a:lnTo>
                    <a:pt x="5361" y="6784"/>
                  </a:lnTo>
                  <a:lnTo>
                    <a:pt x="5546" y="6895"/>
                  </a:lnTo>
                  <a:lnTo>
                    <a:pt x="5712" y="6988"/>
                  </a:lnTo>
                  <a:lnTo>
                    <a:pt x="5897" y="7043"/>
                  </a:lnTo>
                  <a:lnTo>
                    <a:pt x="6063" y="7099"/>
                  </a:lnTo>
                  <a:lnTo>
                    <a:pt x="6267" y="7136"/>
                  </a:lnTo>
                  <a:lnTo>
                    <a:pt x="6470" y="7154"/>
                  </a:lnTo>
                  <a:lnTo>
                    <a:pt x="6636" y="7154"/>
                  </a:lnTo>
                  <a:lnTo>
                    <a:pt x="6803" y="7136"/>
                  </a:lnTo>
                  <a:lnTo>
                    <a:pt x="6932" y="7080"/>
                  </a:lnTo>
                  <a:lnTo>
                    <a:pt x="7080" y="7006"/>
                  </a:lnTo>
                  <a:lnTo>
                    <a:pt x="7191" y="6914"/>
                  </a:lnTo>
                  <a:lnTo>
                    <a:pt x="7302" y="6803"/>
                  </a:lnTo>
                  <a:lnTo>
                    <a:pt x="7394" y="6673"/>
                  </a:lnTo>
                  <a:lnTo>
                    <a:pt x="7487" y="6507"/>
                  </a:lnTo>
                  <a:lnTo>
                    <a:pt x="7579" y="6341"/>
                  </a:lnTo>
                  <a:lnTo>
                    <a:pt x="7653" y="6156"/>
                  </a:lnTo>
                  <a:lnTo>
                    <a:pt x="7783" y="5712"/>
                  </a:lnTo>
                  <a:lnTo>
                    <a:pt x="7930" y="5213"/>
                  </a:lnTo>
                  <a:lnTo>
                    <a:pt x="8078" y="4474"/>
                  </a:lnTo>
                  <a:lnTo>
                    <a:pt x="8152" y="4030"/>
                  </a:lnTo>
                  <a:lnTo>
                    <a:pt x="8226" y="3549"/>
                  </a:lnTo>
                  <a:lnTo>
                    <a:pt x="8263" y="3050"/>
                  </a:lnTo>
                  <a:lnTo>
                    <a:pt x="8300" y="2570"/>
                  </a:lnTo>
                  <a:lnTo>
                    <a:pt x="8319" y="2089"/>
                  </a:lnTo>
                  <a:lnTo>
                    <a:pt x="8300" y="1664"/>
                  </a:lnTo>
                  <a:lnTo>
                    <a:pt x="8263" y="1461"/>
                  </a:lnTo>
                  <a:lnTo>
                    <a:pt x="8245" y="1276"/>
                  </a:lnTo>
                  <a:lnTo>
                    <a:pt x="8189" y="1128"/>
                  </a:lnTo>
                  <a:lnTo>
                    <a:pt x="8134" y="961"/>
                  </a:lnTo>
                  <a:lnTo>
                    <a:pt x="8078" y="851"/>
                  </a:lnTo>
                  <a:lnTo>
                    <a:pt x="8004" y="740"/>
                  </a:lnTo>
                  <a:lnTo>
                    <a:pt x="7912" y="684"/>
                  </a:lnTo>
                  <a:lnTo>
                    <a:pt x="7801" y="629"/>
                  </a:lnTo>
                  <a:lnTo>
                    <a:pt x="7690" y="610"/>
                  </a:lnTo>
                  <a:lnTo>
                    <a:pt x="7542" y="610"/>
                  </a:lnTo>
                  <a:lnTo>
                    <a:pt x="7376" y="629"/>
                  </a:lnTo>
                  <a:lnTo>
                    <a:pt x="7209" y="666"/>
                  </a:lnTo>
                  <a:lnTo>
                    <a:pt x="7062" y="721"/>
                  </a:lnTo>
                  <a:lnTo>
                    <a:pt x="6914" y="814"/>
                  </a:lnTo>
                  <a:lnTo>
                    <a:pt x="6858" y="869"/>
                  </a:lnTo>
                  <a:lnTo>
                    <a:pt x="6821" y="925"/>
                  </a:lnTo>
                  <a:lnTo>
                    <a:pt x="6784" y="980"/>
                  </a:lnTo>
                  <a:lnTo>
                    <a:pt x="6747" y="1054"/>
                  </a:lnTo>
                  <a:lnTo>
                    <a:pt x="6747" y="1146"/>
                  </a:lnTo>
                  <a:lnTo>
                    <a:pt x="6747" y="1239"/>
                  </a:lnTo>
                  <a:lnTo>
                    <a:pt x="6766" y="1405"/>
                  </a:lnTo>
                  <a:lnTo>
                    <a:pt x="6821" y="1849"/>
                  </a:lnTo>
                  <a:lnTo>
                    <a:pt x="6840" y="2311"/>
                  </a:lnTo>
                  <a:lnTo>
                    <a:pt x="6840" y="2792"/>
                  </a:lnTo>
                  <a:lnTo>
                    <a:pt x="6821" y="3254"/>
                  </a:lnTo>
                  <a:lnTo>
                    <a:pt x="6784" y="3716"/>
                  </a:lnTo>
                  <a:lnTo>
                    <a:pt x="6747" y="4141"/>
                  </a:lnTo>
                  <a:lnTo>
                    <a:pt x="6692" y="4511"/>
                  </a:lnTo>
                  <a:lnTo>
                    <a:pt x="6618" y="4806"/>
                  </a:lnTo>
                  <a:lnTo>
                    <a:pt x="6526" y="5121"/>
                  </a:lnTo>
                  <a:lnTo>
                    <a:pt x="6489" y="5232"/>
                  </a:lnTo>
                  <a:lnTo>
                    <a:pt x="6433" y="5324"/>
                  </a:lnTo>
                  <a:lnTo>
                    <a:pt x="6378" y="5379"/>
                  </a:lnTo>
                  <a:lnTo>
                    <a:pt x="6322" y="5416"/>
                  </a:lnTo>
                  <a:lnTo>
                    <a:pt x="6248" y="5435"/>
                  </a:lnTo>
                  <a:lnTo>
                    <a:pt x="6156" y="5435"/>
                  </a:lnTo>
                  <a:lnTo>
                    <a:pt x="6045" y="5398"/>
                  </a:lnTo>
                  <a:lnTo>
                    <a:pt x="5952" y="5343"/>
                  </a:lnTo>
                  <a:lnTo>
                    <a:pt x="5860" y="5287"/>
                  </a:lnTo>
                  <a:lnTo>
                    <a:pt x="5768" y="5213"/>
                  </a:lnTo>
                  <a:lnTo>
                    <a:pt x="5583" y="5028"/>
                  </a:lnTo>
                  <a:lnTo>
                    <a:pt x="5398" y="4825"/>
                  </a:lnTo>
                  <a:lnTo>
                    <a:pt x="5232" y="4585"/>
                  </a:lnTo>
                  <a:lnTo>
                    <a:pt x="5065" y="4363"/>
                  </a:lnTo>
                  <a:lnTo>
                    <a:pt x="4769" y="3938"/>
                  </a:lnTo>
                  <a:lnTo>
                    <a:pt x="4492" y="3531"/>
                  </a:lnTo>
                  <a:lnTo>
                    <a:pt x="4215" y="3106"/>
                  </a:lnTo>
                  <a:lnTo>
                    <a:pt x="3697" y="2255"/>
                  </a:lnTo>
                  <a:lnTo>
                    <a:pt x="3198" y="1461"/>
                  </a:lnTo>
                  <a:lnTo>
                    <a:pt x="2976" y="1109"/>
                  </a:lnTo>
                  <a:lnTo>
                    <a:pt x="2736" y="777"/>
                  </a:lnTo>
                  <a:lnTo>
                    <a:pt x="2533" y="499"/>
                  </a:lnTo>
                  <a:lnTo>
                    <a:pt x="2311" y="278"/>
                  </a:lnTo>
                  <a:lnTo>
                    <a:pt x="2218" y="185"/>
                  </a:lnTo>
                  <a:lnTo>
                    <a:pt x="2108" y="130"/>
                  </a:lnTo>
                  <a:lnTo>
                    <a:pt x="2015" y="74"/>
                  </a:lnTo>
                  <a:lnTo>
                    <a:pt x="1904" y="37"/>
                  </a:lnTo>
                  <a:lnTo>
                    <a:pt x="1793" y="19"/>
                  </a:lnTo>
                  <a:lnTo>
                    <a:pt x="1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590125" y="2399525"/>
              <a:ext cx="191350" cy="203350"/>
            </a:xfrm>
            <a:custGeom>
              <a:avLst/>
              <a:gdLst/>
              <a:ahLst/>
              <a:cxnLst/>
              <a:rect l="l" t="t" r="r" b="b"/>
              <a:pathLst>
                <a:path w="7654" h="8134" extrusionOk="0">
                  <a:moveTo>
                    <a:pt x="5306" y="0"/>
                  </a:moveTo>
                  <a:lnTo>
                    <a:pt x="5158" y="19"/>
                  </a:lnTo>
                  <a:lnTo>
                    <a:pt x="5010" y="55"/>
                  </a:lnTo>
                  <a:lnTo>
                    <a:pt x="4900" y="111"/>
                  </a:lnTo>
                  <a:lnTo>
                    <a:pt x="4844" y="166"/>
                  </a:lnTo>
                  <a:lnTo>
                    <a:pt x="4807" y="203"/>
                  </a:lnTo>
                  <a:lnTo>
                    <a:pt x="4770" y="277"/>
                  </a:lnTo>
                  <a:lnTo>
                    <a:pt x="4752" y="351"/>
                  </a:lnTo>
                  <a:lnTo>
                    <a:pt x="4715" y="481"/>
                  </a:lnTo>
                  <a:lnTo>
                    <a:pt x="4715" y="665"/>
                  </a:lnTo>
                  <a:lnTo>
                    <a:pt x="4696" y="1072"/>
                  </a:lnTo>
                  <a:lnTo>
                    <a:pt x="4696" y="1516"/>
                  </a:lnTo>
                  <a:lnTo>
                    <a:pt x="4696" y="1959"/>
                  </a:lnTo>
                  <a:lnTo>
                    <a:pt x="4696" y="2311"/>
                  </a:lnTo>
                  <a:lnTo>
                    <a:pt x="4696" y="2440"/>
                  </a:lnTo>
                  <a:lnTo>
                    <a:pt x="4678" y="2533"/>
                  </a:lnTo>
                  <a:lnTo>
                    <a:pt x="4622" y="2699"/>
                  </a:lnTo>
                  <a:lnTo>
                    <a:pt x="4548" y="2810"/>
                  </a:lnTo>
                  <a:lnTo>
                    <a:pt x="4511" y="2847"/>
                  </a:lnTo>
                  <a:lnTo>
                    <a:pt x="4456" y="2865"/>
                  </a:lnTo>
                  <a:lnTo>
                    <a:pt x="4363" y="2865"/>
                  </a:lnTo>
                  <a:lnTo>
                    <a:pt x="4271" y="2847"/>
                  </a:lnTo>
                  <a:lnTo>
                    <a:pt x="2737" y="2533"/>
                  </a:lnTo>
                  <a:lnTo>
                    <a:pt x="2663" y="2514"/>
                  </a:lnTo>
                  <a:lnTo>
                    <a:pt x="2607" y="2477"/>
                  </a:lnTo>
                  <a:lnTo>
                    <a:pt x="2552" y="2440"/>
                  </a:lnTo>
                  <a:lnTo>
                    <a:pt x="2515" y="2385"/>
                  </a:lnTo>
                  <a:lnTo>
                    <a:pt x="2496" y="2348"/>
                  </a:lnTo>
                  <a:lnTo>
                    <a:pt x="2496" y="2274"/>
                  </a:lnTo>
                  <a:lnTo>
                    <a:pt x="2496" y="2126"/>
                  </a:lnTo>
                  <a:lnTo>
                    <a:pt x="2644" y="1423"/>
                  </a:lnTo>
                  <a:lnTo>
                    <a:pt x="2663" y="1276"/>
                  </a:lnTo>
                  <a:lnTo>
                    <a:pt x="2644" y="1146"/>
                  </a:lnTo>
                  <a:lnTo>
                    <a:pt x="2626" y="1035"/>
                  </a:lnTo>
                  <a:lnTo>
                    <a:pt x="2570" y="943"/>
                  </a:lnTo>
                  <a:lnTo>
                    <a:pt x="2496" y="850"/>
                  </a:lnTo>
                  <a:lnTo>
                    <a:pt x="2386" y="776"/>
                  </a:lnTo>
                  <a:lnTo>
                    <a:pt x="2238" y="702"/>
                  </a:lnTo>
                  <a:lnTo>
                    <a:pt x="2053" y="647"/>
                  </a:lnTo>
                  <a:lnTo>
                    <a:pt x="1942" y="629"/>
                  </a:lnTo>
                  <a:lnTo>
                    <a:pt x="1831" y="610"/>
                  </a:lnTo>
                  <a:lnTo>
                    <a:pt x="1702" y="629"/>
                  </a:lnTo>
                  <a:lnTo>
                    <a:pt x="1591" y="665"/>
                  </a:lnTo>
                  <a:lnTo>
                    <a:pt x="1480" y="721"/>
                  </a:lnTo>
                  <a:lnTo>
                    <a:pt x="1387" y="832"/>
                  </a:lnTo>
                  <a:lnTo>
                    <a:pt x="1332" y="906"/>
                  </a:lnTo>
                  <a:lnTo>
                    <a:pt x="1295" y="980"/>
                  </a:lnTo>
                  <a:lnTo>
                    <a:pt x="1221" y="1183"/>
                  </a:lnTo>
                  <a:lnTo>
                    <a:pt x="1202" y="1294"/>
                  </a:lnTo>
                  <a:lnTo>
                    <a:pt x="1184" y="1460"/>
                  </a:lnTo>
                  <a:lnTo>
                    <a:pt x="1147" y="1682"/>
                  </a:lnTo>
                  <a:lnTo>
                    <a:pt x="1110" y="1867"/>
                  </a:lnTo>
                  <a:lnTo>
                    <a:pt x="1055" y="1996"/>
                  </a:lnTo>
                  <a:lnTo>
                    <a:pt x="999" y="2070"/>
                  </a:lnTo>
                  <a:lnTo>
                    <a:pt x="925" y="2107"/>
                  </a:lnTo>
                  <a:lnTo>
                    <a:pt x="851" y="2144"/>
                  </a:lnTo>
                  <a:lnTo>
                    <a:pt x="666" y="2181"/>
                  </a:lnTo>
                  <a:lnTo>
                    <a:pt x="482" y="2218"/>
                  </a:lnTo>
                  <a:lnTo>
                    <a:pt x="389" y="2255"/>
                  </a:lnTo>
                  <a:lnTo>
                    <a:pt x="315" y="2311"/>
                  </a:lnTo>
                  <a:lnTo>
                    <a:pt x="260" y="2403"/>
                  </a:lnTo>
                  <a:lnTo>
                    <a:pt x="223" y="2514"/>
                  </a:lnTo>
                  <a:lnTo>
                    <a:pt x="186" y="2736"/>
                  </a:lnTo>
                  <a:lnTo>
                    <a:pt x="186" y="2921"/>
                  </a:lnTo>
                  <a:lnTo>
                    <a:pt x="223" y="3069"/>
                  </a:lnTo>
                  <a:lnTo>
                    <a:pt x="260" y="3161"/>
                  </a:lnTo>
                  <a:lnTo>
                    <a:pt x="334" y="3253"/>
                  </a:lnTo>
                  <a:lnTo>
                    <a:pt x="426" y="3327"/>
                  </a:lnTo>
                  <a:lnTo>
                    <a:pt x="574" y="3438"/>
                  </a:lnTo>
                  <a:lnTo>
                    <a:pt x="648" y="3512"/>
                  </a:lnTo>
                  <a:lnTo>
                    <a:pt x="703" y="3586"/>
                  </a:lnTo>
                  <a:lnTo>
                    <a:pt x="722" y="3679"/>
                  </a:lnTo>
                  <a:lnTo>
                    <a:pt x="703" y="3790"/>
                  </a:lnTo>
                  <a:lnTo>
                    <a:pt x="574" y="4344"/>
                  </a:lnTo>
                  <a:lnTo>
                    <a:pt x="445" y="4880"/>
                  </a:lnTo>
                  <a:lnTo>
                    <a:pt x="223" y="5712"/>
                  </a:lnTo>
                  <a:lnTo>
                    <a:pt x="19" y="6488"/>
                  </a:lnTo>
                  <a:lnTo>
                    <a:pt x="1" y="6599"/>
                  </a:lnTo>
                  <a:lnTo>
                    <a:pt x="19" y="6710"/>
                  </a:lnTo>
                  <a:lnTo>
                    <a:pt x="56" y="6803"/>
                  </a:lnTo>
                  <a:lnTo>
                    <a:pt x="112" y="6877"/>
                  </a:lnTo>
                  <a:lnTo>
                    <a:pt x="186" y="6951"/>
                  </a:lnTo>
                  <a:lnTo>
                    <a:pt x="297" y="7006"/>
                  </a:lnTo>
                  <a:lnTo>
                    <a:pt x="426" y="7061"/>
                  </a:lnTo>
                  <a:lnTo>
                    <a:pt x="574" y="7098"/>
                  </a:lnTo>
                  <a:lnTo>
                    <a:pt x="833" y="7135"/>
                  </a:lnTo>
                  <a:lnTo>
                    <a:pt x="962" y="7135"/>
                  </a:lnTo>
                  <a:lnTo>
                    <a:pt x="1073" y="7117"/>
                  </a:lnTo>
                  <a:lnTo>
                    <a:pt x="1165" y="7080"/>
                  </a:lnTo>
                  <a:lnTo>
                    <a:pt x="1258" y="7024"/>
                  </a:lnTo>
                  <a:lnTo>
                    <a:pt x="1332" y="6932"/>
                  </a:lnTo>
                  <a:lnTo>
                    <a:pt x="1387" y="6821"/>
                  </a:lnTo>
                  <a:lnTo>
                    <a:pt x="1609" y="6082"/>
                  </a:lnTo>
                  <a:lnTo>
                    <a:pt x="1794" y="5324"/>
                  </a:lnTo>
                  <a:lnTo>
                    <a:pt x="1942" y="4695"/>
                  </a:lnTo>
                  <a:lnTo>
                    <a:pt x="2090" y="4067"/>
                  </a:lnTo>
                  <a:lnTo>
                    <a:pt x="2108" y="3993"/>
                  </a:lnTo>
                  <a:lnTo>
                    <a:pt x="2145" y="3937"/>
                  </a:lnTo>
                  <a:lnTo>
                    <a:pt x="2182" y="3900"/>
                  </a:lnTo>
                  <a:lnTo>
                    <a:pt x="2238" y="3863"/>
                  </a:lnTo>
                  <a:lnTo>
                    <a:pt x="2293" y="3826"/>
                  </a:lnTo>
                  <a:lnTo>
                    <a:pt x="2367" y="3808"/>
                  </a:lnTo>
                  <a:lnTo>
                    <a:pt x="2496" y="3808"/>
                  </a:lnTo>
                  <a:lnTo>
                    <a:pt x="3421" y="3974"/>
                  </a:lnTo>
                  <a:lnTo>
                    <a:pt x="3883" y="4067"/>
                  </a:lnTo>
                  <a:lnTo>
                    <a:pt x="4345" y="4178"/>
                  </a:lnTo>
                  <a:lnTo>
                    <a:pt x="4456" y="4215"/>
                  </a:lnTo>
                  <a:lnTo>
                    <a:pt x="4548" y="4307"/>
                  </a:lnTo>
                  <a:lnTo>
                    <a:pt x="4567" y="4344"/>
                  </a:lnTo>
                  <a:lnTo>
                    <a:pt x="4604" y="4400"/>
                  </a:lnTo>
                  <a:lnTo>
                    <a:pt x="4604" y="4547"/>
                  </a:lnTo>
                  <a:lnTo>
                    <a:pt x="4567" y="5231"/>
                  </a:lnTo>
                  <a:lnTo>
                    <a:pt x="4530" y="5971"/>
                  </a:lnTo>
                  <a:lnTo>
                    <a:pt x="4493" y="6747"/>
                  </a:lnTo>
                  <a:lnTo>
                    <a:pt x="4493" y="7505"/>
                  </a:lnTo>
                  <a:lnTo>
                    <a:pt x="4493" y="7690"/>
                  </a:lnTo>
                  <a:lnTo>
                    <a:pt x="4548" y="7875"/>
                  </a:lnTo>
                  <a:lnTo>
                    <a:pt x="4604" y="7949"/>
                  </a:lnTo>
                  <a:lnTo>
                    <a:pt x="4659" y="8004"/>
                  </a:lnTo>
                  <a:lnTo>
                    <a:pt x="4752" y="8060"/>
                  </a:lnTo>
                  <a:lnTo>
                    <a:pt x="4863" y="8097"/>
                  </a:lnTo>
                  <a:lnTo>
                    <a:pt x="5066" y="8134"/>
                  </a:lnTo>
                  <a:lnTo>
                    <a:pt x="5251" y="8134"/>
                  </a:lnTo>
                  <a:lnTo>
                    <a:pt x="5417" y="8115"/>
                  </a:lnTo>
                  <a:lnTo>
                    <a:pt x="5565" y="8078"/>
                  </a:lnTo>
                  <a:lnTo>
                    <a:pt x="5694" y="8023"/>
                  </a:lnTo>
                  <a:lnTo>
                    <a:pt x="5787" y="7930"/>
                  </a:lnTo>
                  <a:lnTo>
                    <a:pt x="5861" y="7838"/>
                  </a:lnTo>
                  <a:lnTo>
                    <a:pt x="5898" y="7745"/>
                  </a:lnTo>
                  <a:lnTo>
                    <a:pt x="5935" y="7616"/>
                  </a:lnTo>
                  <a:lnTo>
                    <a:pt x="5935" y="7505"/>
                  </a:lnTo>
                  <a:lnTo>
                    <a:pt x="5935" y="7265"/>
                  </a:lnTo>
                  <a:lnTo>
                    <a:pt x="5953" y="6969"/>
                  </a:lnTo>
                  <a:lnTo>
                    <a:pt x="5972" y="6470"/>
                  </a:lnTo>
                  <a:lnTo>
                    <a:pt x="6009" y="5897"/>
                  </a:lnTo>
                  <a:lnTo>
                    <a:pt x="6027" y="5361"/>
                  </a:lnTo>
                  <a:lnTo>
                    <a:pt x="6064" y="4936"/>
                  </a:lnTo>
                  <a:lnTo>
                    <a:pt x="6083" y="4751"/>
                  </a:lnTo>
                  <a:lnTo>
                    <a:pt x="6101" y="4695"/>
                  </a:lnTo>
                  <a:lnTo>
                    <a:pt x="6120" y="4658"/>
                  </a:lnTo>
                  <a:lnTo>
                    <a:pt x="6157" y="4621"/>
                  </a:lnTo>
                  <a:lnTo>
                    <a:pt x="6193" y="4584"/>
                  </a:lnTo>
                  <a:lnTo>
                    <a:pt x="6304" y="4547"/>
                  </a:lnTo>
                  <a:lnTo>
                    <a:pt x="6452" y="4547"/>
                  </a:lnTo>
                  <a:lnTo>
                    <a:pt x="6711" y="4584"/>
                  </a:lnTo>
                  <a:lnTo>
                    <a:pt x="6933" y="4621"/>
                  </a:lnTo>
                  <a:lnTo>
                    <a:pt x="7266" y="4621"/>
                  </a:lnTo>
                  <a:lnTo>
                    <a:pt x="7358" y="4603"/>
                  </a:lnTo>
                  <a:lnTo>
                    <a:pt x="7414" y="4566"/>
                  </a:lnTo>
                  <a:lnTo>
                    <a:pt x="7469" y="4529"/>
                  </a:lnTo>
                  <a:lnTo>
                    <a:pt x="7561" y="4400"/>
                  </a:lnTo>
                  <a:lnTo>
                    <a:pt x="7617" y="4252"/>
                  </a:lnTo>
                  <a:lnTo>
                    <a:pt x="7654" y="4048"/>
                  </a:lnTo>
                  <a:lnTo>
                    <a:pt x="7654" y="3900"/>
                  </a:lnTo>
                  <a:lnTo>
                    <a:pt x="7635" y="3771"/>
                  </a:lnTo>
                  <a:lnTo>
                    <a:pt x="7580" y="3660"/>
                  </a:lnTo>
                  <a:lnTo>
                    <a:pt x="7524" y="3568"/>
                  </a:lnTo>
                  <a:lnTo>
                    <a:pt x="7450" y="3512"/>
                  </a:lnTo>
                  <a:lnTo>
                    <a:pt x="7358" y="3457"/>
                  </a:lnTo>
                  <a:lnTo>
                    <a:pt x="7266" y="3438"/>
                  </a:lnTo>
                  <a:lnTo>
                    <a:pt x="7118" y="3401"/>
                  </a:lnTo>
                  <a:lnTo>
                    <a:pt x="6970" y="3383"/>
                  </a:lnTo>
                  <a:lnTo>
                    <a:pt x="6803" y="3364"/>
                  </a:lnTo>
                  <a:lnTo>
                    <a:pt x="6674" y="3346"/>
                  </a:lnTo>
                  <a:lnTo>
                    <a:pt x="6452" y="3272"/>
                  </a:lnTo>
                  <a:lnTo>
                    <a:pt x="6341" y="3235"/>
                  </a:lnTo>
                  <a:lnTo>
                    <a:pt x="6267" y="3161"/>
                  </a:lnTo>
                  <a:lnTo>
                    <a:pt x="6193" y="3087"/>
                  </a:lnTo>
                  <a:lnTo>
                    <a:pt x="6157" y="2976"/>
                  </a:lnTo>
                  <a:lnTo>
                    <a:pt x="6120" y="2865"/>
                  </a:lnTo>
                  <a:lnTo>
                    <a:pt x="6101" y="2699"/>
                  </a:lnTo>
                  <a:lnTo>
                    <a:pt x="6138" y="2255"/>
                  </a:lnTo>
                  <a:lnTo>
                    <a:pt x="6175" y="1738"/>
                  </a:lnTo>
                  <a:lnTo>
                    <a:pt x="6212" y="1202"/>
                  </a:lnTo>
                  <a:lnTo>
                    <a:pt x="6212" y="924"/>
                  </a:lnTo>
                  <a:lnTo>
                    <a:pt x="6212" y="647"/>
                  </a:lnTo>
                  <a:lnTo>
                    <a:pt x="6212" y="518"/>
                  </a:lnTo>
                  <a:lnTo>
                    <a:pt x="6175" y="425"/>
                  </a:lnTo>
                  <a:lnTo>
                    <a:pt x="6138" y="333"/>
                  </a:lnTo>
                  <a:lnTo>
                    <a:pt x="6083" y="240"/>
                  </a:lnTo>
                  <a:lnTo>
                    <a:pt x="6009" y="185"/>
                  </a:lnTo>
                  <a:lnTo>
                    <a:pt x="5935" y="129"/>
                  </a:lnTo>
                  <a:lnTo>
                    <a:pt x="5842" y="92"/>
                  </a:lnTo>
                  <a:lnTo>
                    <a:pt x="5768" y="74"/>
                  </a:lnTo>
                  <a:lnTo>
                    <a:pt x="5454" y="19"/>
                  </a:lnTo>
                  <a:lnTo>
                    <a:pt x="5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748175" y="2552475"/>
              <a:ext cx="92925" cy="127125"/>
            </a:xfrm>
            <a:custGeom>
              <a:avLst/>
              <a:gdLst/>
              <a:ahLst/>
              <a:cxnLst/>
              <a:rect l="l" t="t" r="r" b="b"/>
              <a:pathLst>
                <a:path w="3717" h="5085" extrusionOk="0">
                  <a:moveTo>
                    <a:pt x="2090" y="1"/>
                  </a:moveTo>
                  <a:lnTo>
                    <a:pt x="1849" y="19"/>
                  </a:lnTo>
                  <a:lnTo>
                    <a:pt x="1628" y="56"/>
                  </a:lnTo>
                  <a:lnTo>
                    <a:pt x="1424" y="130"/>
                  </a:lnTo>
                  <a:lnTo>
                    <a:pt x="1239" y="222"/>
                  </a:lnTo>
                  <a:lnTo>
                    <a:pt x="1073" y="333"/>
                  </a:lnTo>
                  <a:lnTo>
                    <a:pt x="907" y="481"/>
                  </a:lnTo>
                  <a:lnTo>
                    <a:pt x="851" y="555"/>
                  </a:lnTo>
                  <a:lnTo>
                    <a:pt x="814" y="648"/>
                  </a:lnTo>
                  <a:lnTo>
                    <a:pt x="796" y="722"/>
                  </a:lnTo>
                  <a:lnTo>
                    <a:pt x="814" y="796"/>
                  </a:lnTo>
                  <a:lnTo>
                    <a:pt x="870" y="869"/>
                  </a:lnTo>
                  <a:lnTo>
                    <a:pt x="925" y="943"/>
                  </a:lnTo>
                  <a:lnTo>
                    <a:pt x="1073" y="1054"/>
                  </a:lnTo>
                  <a:lnTo>
                    <a:pt x="1147" y="1091"/>
                  </a:lnTo>
                  <a:lnTo>
                    <a:pt x="1239" y="1091"/>
                  </a:lnTo>
                  <a:lnTo>
                    <a:pt x="1313" y="1073"/>
                  </a:lnTo>
                  <a:lnTo>
                    <a:pt x="1387" y="1036"/>
                  </a:lnTo>
                  <a:lnTo>
                    <a:pt x="1461" y="962"/>
                  </a:lnTo>
                  <a:lnTo>
                    <a:pt x="1628" y="851"/>
                  </a:lnTo>
                  <a:lnTo>
                    <a:pt x="1794" y="759"/>
                  </a:lnTo>
                  <a:lnTo>
                    <a:pt x="1905" y="722"/>
                  </a:lnTo>
                  <a:lnTo>
                    <a:pt x="2127" y="722"/>
                  </a:lnTo>
                  <a:lnTo>
                    <a:pt x="2256" y="759"/>
                  </a:lnTo>
                  <a:lnTo>
                    <a:pt x="2385" y="796"/>
                  </a:lnTo>
                  <a:lnTo>
                    <a:pt x="2515" y="851"/>
                  </a:lnTo>
                  <a:lnTo>
                    <a:pt x="2607" y="943"/>
                  </a:lnTo>
                  <a:lnTo>
                    <a:pt x="2700" y="1036"/>
                  </a:lnTo>
                  <a:lnTo>
                    <a:pt x="2774" y="1147"/>
                  </a:lnTo>
                  <a:lnTo>
                    <a:pt x="2811" y="1276"/>
                  </a:lnTo>
                  <a:lnTo>
                    <a:pt x="2829" y="1406"/>
                  </a:lnTo>
                  <a:lnTo>
                    <a:pt x="2811" y="1553"/>
                  </a:lnTo>
                  <a:lnTo>
                    <a:pt x="2774" y="1646"/>
                  </a:lnTo>
                  <a:lnTo>
                    <a:pt x="2737" y="1757"/>
                  </a:lnTo>
                  <a:lnTo>
                    <a:pt x="2681" y="1849"/>
                  </a:lnTo>
                  <a:lnTo>
                    <a:pt x="2607" y="1942"/>
                  </a:lnTo>
                  <a:lnTo>
                    <a:pt x="2459" y="2145"/>
                  </a:lnTo>
                  <a:lnTo>
                    <a:pt x="2256" y="2311"/>
                  </a:lnTo>
                  <a:lnTo>
                    <a:pt x="2034" y="2478"/>
                  </a:lnTo>
                  <a:lnTo>
                    <a:pt x="1812" y="2644"/>
                  </a:lnTo>
                  <a:lnTo>
                    <a:pt x="1554" y="2792"/>
                  </a:lnTo>
                  <a:lnTo>
                    <a:pt x="1295" y="2921"/>
                  </a:lnTo>
                  <a:lnTo>
                    <a:pt x="777" y="3180"/>
                  </a:lnTo>
                  <a:lnTo>
                    <a:pt x="297" y="3383"/>
                  </a:lnTo>
                  <a:lnTo>
                    <a:pt x="204" y="3420"/>
                  </a:lnTo>
                  <a:lnTo>
                    <a:pt x="130" y="3494"/>
                  </a:lnTo>
                  <a:lnTo>
                    <a:pt x="75" y="3568"/>
                  </a:lnTo>
                  <a:lnTo>
                    <a:pt x="38" y="3679"/>
                  </a:lnTo>
                  <a:lnTo>
                    <a:pt x="1" y="3864"/>
                  </a:lnTo>
                  <a:lnTo>
                    <a:pt x="1" y="3938"/>
                  </a:lnTo>
                  <a:lnTo>
                    <a:pt x="19" y="4012"/>
                  </a:lnTo>
                  <a:lnTo>
                    <a:pt x="56" y="4086"/>
                  </a:lnTo>
                  <a:lnTo>
                    <a:pt x="93" y="4141"/>
                  </a:lnTo>
                  <a:lnTo>
                    <a:pt x="149" y="4178"/>
                  </a:lnTo>
                  <a:lnTo>
                    <a:pt x="241" y="4215"/>
                  </a:lnTo>
                  <a:lnTo>
                    <a:pt x="722" y="4345"/>
                  </a:lnTo>
                  <a:lnTo>
                    <a:pt x="1258" y="4511"/>
                  </a:lnTo>
                  <a:lnTo>
                    <a:pt x="1775" y="4696"/>
                  </a:lnTo>
                  <a:lnTo>
                    <a:pt x="2275" y="4862"/>
                  </a:lnTo>
                  <a:lnTo>
                    <a:pt x="2663" y="4992"/>
                  </a:lnTo>
                  <a:lnTo>
                    <a:pt x="2922" y="5066"/>
                  </a:lnTo>
                  <a:lnTo>
                    <a:pt x="3032" y="5084"/>
                  </a:lnTo>
                  <a:lnTo>
                    <a:pt x="3143" y="5047"/>
                  </a:lnTo>
                  <a:lnTo>
                    <a:pt x="3199" y="5029"/>
                  </a:lnTo>
                  <a:lnTo>
                    <a:pt x="3236" y="4992"/>
                  </a:lnTo>
                  <a:lnTo>
                    <a:pt x="3310" y="4881"/>
                  </a:lnTo>
                  <a:lnTo>
                    <a:pt x="3384" y="4733"/>
                  </a:lnTo>
                  <a:lnTo>
                    <a:pt x="3421" y="4659"/>
                  </a:lnTo>
                  <a:lnTo>
                    <a:pt x="3421" y="4567"/>
                  </a:lnTo>
                  <a:lnTo>
                    <a:pt x="3384" y="4474"/>
                  </a:lnTo>
                  <a:lnTo>
                    <a:pt x="3310" y="4400"/>
                  </a:lnTo>
                  <a:lnTo>
                    <a:pt x="3199" y="4326"/>
                  </a:lnTo>
                  <a:lnTo>
                    <a:pt x="2441" y="4067"/>
                  </a:lnTo>
                  <a:lnTo>
                    <a:pt x="1646" y="3809"/>
                  </a:lnTo>
                  <a:lnTo>
                    <a:pt x="1591" y="3790"/>
                  </a:lnTo>
                  <a:lnTo>
                    <a:pt x="1535" y="3753"/>
                  </a:lnTo>
                  <a:lnTo>
                    <a:pt x="1517" y="3716"/>
                  </a:lnTo>
                  <a:lnTo>
                    <a:pt x="1517" y="3679"/>
                  </a:lnTo>
                  <a:lnTo>
                    <a:pt x="1554" y="3605"/>
                  </a:lnTo>
                  <a:lnTo>
                    <a:pt x="1628" y="3550"/>
                  </a:lnTo>
                  <a:lnTo>
                    <a:pt x="1960" y="3365"/>
                  </a:lnTo>
                  <a:lnTo>
                    <a:pt x="2275" y="3180"/>
                  </a:lnTo>
                  <a:lnTo>
                    <a:pt x="2607" y="2958"/>
                  </a:lnTo>
                  <a:lnTo>
                    <a:pt x="2885" y="2737"/>
                  </a:lnTo>
                  <a:lnTo>
                    <a:pt x="3162" y="2478"/>
                  </a:lnTo>
                  <a:lnTo>
                    <a:pt x="3384" y="2200"/>
                  </a:lnTo>
                  <a:lnTo>
                    <a:pt x="3476" y="2071"/>
                  </a:lnTo>
                  <a:lnTo>
                    <a:pt x="3569" y="1905"/>
                  </a:lnTo>
                  <a:lnTo>
                    <a:pt x="3624" y="1757"/>
                  </a:lnTo>
                  <a:lnTo>
                    <a:pt x="3679" y="1590"/>
                  </a:lnTo>
                  <a:lnTo>
                    <a:pt x="3698" y="1461"/>
                  </a:lnTo>
                  <a:lnTo>
                    <a:pt x="3716" y="1313"/>
                  </a:lnTo>
                  <a:lnTo>
                    <a:pt x="3716" y="1184"/>
                  </a:lnTo>
                  <a:lnTo>
                    <a:pt x="3679" y="1054"/>
                  </a:lnTo>
                  <a:lnTo>
                    <a:pt x="3661" y="943"/>
                  </a:lnTo>
                  <a:lnTo>
                    <a:pt x="3606" y="833"/>
                  </a:lnTo>
                  <a:lnTo>
                    <a:pt x="3550" y="722"/>
                  </a:lnTo>
                  <a:lnTo>
                    <a:pt x="3476" y="611"/>
                  </a:lnTo>
                  <a:lnTo>
                    <a:pt x="3402" y="518"/>
                  </a:lnTo>
                  <a:lnTo>
                    <a:pt x="3310" y="426"/>
                  </a:lnTo>
                  <a:lnTo>
                    <a:pt x="3217" y="352"/>
                  </a:lnTo>
                  <a:lnTo>
                    <a:pt x="3106" y="259"/>
                  </a:lnTo>
                  <a:lnTo>
                    <a:pt x="2977" y="204"/>
                  </a:lnTo>
                  <a:lnTo>
                    <a:pt x="2866" y="149"/>
                  </a:lnTo>
                  <a:lnTo>
                    <a:pt x="2737" y="93"/>
                  </a:lnTo>
                  <a:lnTo>
                    <a:pt x="2589" y="56"/>
                  </a:lnTo>
                  <a:lnTo>
                    <a:pt x="23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2"/>
          <p:cNvGrpSpPr/>
          <p:nvPr/>
        </p:nvGrpSpPr>
        <p:grpSpPr>
          <a:xfrm>
            <a:off x="334459" y="4422959"/>
            <a:ext cx="757553" cy="461181"/>
            <a:chOff x="4910100" y="4618225"/>
            <a:chExt cx="1410450" cy="858650"/>
          </a:xfrm>
        </p:grpSpPr>
        <p:sp>
          <p:nvSpPr>
            <p:cNvPr id="89" name="Google Shape;89;p2"/>
            <p:cNvSpPr/>
            <p:nvPr/>
          </p:nvSpPr>
          <p:spPr>
            <a:xfrm>
              <a:off x="6187900" y="5120100"/>
              <a:ext cx="132650" cy="132650"/>
            </a:xfrm>
            <a:custGeom>
              <a:avLst/>
              <a:gdLst/>
              <a:ahLst/>
              <a:cxnLst/>
              <a:rect l="l" t="t" r="r" b="b"/>
              <a:pathLst>
                <a:path w="5306" h="5306" extrusionOk="0">
                  <a:moveTo>
                    <a:pt x="2643" y="0"/>
                  </a:moveTo>
                  <a:lnTo>
                    <a:pt x="2385" y="19"/>
                  </a:lnTo>
                  <a:lnTo>
                    <a:pt x="2144" y="56"/>
                  </a:lnTo>
                  <a:lnTo>
                    <a:pt x="1886" y="111"/>
                  </a:lnTo>
                  <a:lnTo>
                    <a:pt x="1645" y="204"/>
                  </a:lnTo>
                  <a:lnTo>
                    <a:pt x="1423" y="315"/>
                  </a:lnTo>
                  <a:lnTo>
                    <a:pt x="1202" y="444"/>
                  </a:lnTo>
                  <a:lnTo>
                    <a:pt x="998" y="592"/>
                  </a:lnTo>
                  <a:lnTo>
                    <a:pt x="795" y="758"/>
                  </a:lnTo>
                  <a:lnTo>
                    <a:pt x="629" y="943"/>
                  </a:lnTo>
                  <a:lnTo>
                    <a:pt x="462" y="1165"/>
                  </a:lnTo>
                  <a:lnTo>
                    <a:pt x="333" y="1387"/>
                  </a:lnTo>
                  <a:lnTo>
                    <a:pt x="203" y="1627"/>
                  </a:lnTo>
                  <a:lnTo>
                    <a:pt x="111" y="1886"/>
                  </a:lnTo>
                  <a:lnTo>
                    <a:pt x="56" y="2145"/>
                  </a:lnTo>
                  <a:lnTo>
                    <a:pt x="19" y="2403"/>
                  </a:lnTo>
                  <a:lnTo>
                    <a:pt x="0" y="2662"/>
                  </a:lnTo>
                  <a:lnTo>
                    <a:pt x="19" y="2921"/>
                  </a:lnTo>
                  <a:lnTo>
                    <a:pt x="56" y="3180"/>
                  </a:lnTo>
                  <a:lnTo>
                    <a:pt x="111" y="3420"/>
                  </a:lnTo>
                  <a:lnTo>
                    <a:pt x="203" y="3660"/>
                  </a:lnTo>
                  <a:lnTo>
                    <a:pt x="314" y="3901"/>
                  </a:lnTo>
                  <a:lnTo>
                    <a:pt x="444" y="4123"/>
                  </a:lnTo>
                  <a:lnTo>
                    <a:pt x="592" y="4326"/>
                  </a:lnTo>
                  <a:lnTo>
                    <a:pt x="758" y="4511"/>
                  </a:lnTo>
                  <a:lnTo>
                    <a:pt x="943" y="4696"/>
                  </a:lnTo>
                  <a:lnTo>
                    <a:pt x="1165" y="4843"/>
                  </a:lnTo>
                  <a:lnTo>
                    <a:pt x="1386" y="4991"/>
                  </a:lnTo>
                  <a:lnTo>
                    <a:pt x="1627" y="5102"/>
                  </a:lnTo>
                  <a:lnTo>
                    <a:pt x="1886" y="5195"/>
                  </a:lnTo>
                  <a:lnTo>
                    <a:pt x="2144" y="5269"/>
                  </a:lnTo>
                  <a:lnTo>
                    <a:pt x="2403" y="5306"/>
                  </a:lnTo>
                  <a:lnTo>
                    <a:pt x="2921" y="5306"/>
                  </a:lnTo>
                  <a:lnTo>
                    <a:pt x="3180" y="5269"/>
                  </a:lnTo>
                  <a:lnTo>
                    <a:pt x="3420" y="5195"/>
                  </a:lnTo>
                  <a:lnTo>
                    <a:pt x="3660" y="5121"/>
                  </a:lnTo>
                  <a:lnTo>
                    <a:pt x="3882" y="5010"/>
                  </a:lnTo>
                  <a:lnTo>
                    <a:pt x="4104" y="4880"/>
                  </a:lnTo>
                  <a:lnTo>
                    <a:pt x="4326" y="4733"/>
                  </a:lnTo>
                  <a:lnTo>
                    <a:pt x="4510" y="4548"/>
                  </a:lnTo>
                  <a:lnTo>
                    <a:pt x="4695" y="4363"/>
                  </a:lnTo>
                  <a:lnTo>
                    <a:pt x="4843" y="4160"/>
                  </a:lnTo>
                  <a:lnTo>
                    <a:pt x="4991" y="3938"/>
                  </a:lnTo>
                  <a:lnTo>
                    <a:pt x="5102" y="3679"/>
                  </a:lnTo>
                  <a:lnTo>
                    <a:pt x="5194" y="3420"/>
                  </a:lnTo>
                  <a:lnTo>
                    <a:pt x="5250" y="3180"/>
                  </a:lnTo>
                  <a:lnTo>
                    <a:pt x="5305" y="2903"/>
                  </a:lnTo>
                  <a:lnTo>
                    <a:pt x="5305" y="2644"/>
                  </a:lnTo>
                  <a:lnTo>
                    <a:pt x="5287" y="2403"/>
                  </a:lnTo>
                  <a:lnTo>
                    <a:pt x="5250" y="2145"/>
                  </a:lnTo>
                  <a:lnTo>
                    <a:pt x="5194" y="1886"/>
                  </a:lnTo>
                  <a:lnTo>
                    <a:pt x="5102" y="1646"/>
                  </a:lnTo>
                  <a:lnTo>
                    <a:pt x="5010" y="1424"/>
                  </a:lnTo>
                  <a:lnTo>
                    <a:pt x="4880" y="1202"/>
                  </a:lnTo>
                  <a:lnTo>
                    <a:pt x="4732" y="999"/>
                  </a:lnTo>
                  <a:lnTo>
                    <a:pt x="4547" y="795"/>
                  </a:lnTo>
                  <a:lnTo>
                    <a:pt x="4363" y="629"/>
                  </a:lnTo>
                  <a:lnTo>
                    <a:pt x="4159" y="462"/>
                  </a:lnTo>
                  <a:lnTo>
                    <a:pt x="3919" y="333"/>
                  </a:lnTo>
                  <a:lnTo>
                    <a:pt x="3679" y="204"/>
                  </a:lnTo>
                  <a:lnTo>
                    <a:pt x="3420" y="111"/>
                  </a:lnTo>
                  <a:lnTo>
                    <a:pt x="3161" y="56"/>
                  </a:lnTo>
                  <a:lnTo>
                    <a:pt x="2902" y="19"/>
                  </a:lnTo>
                  <a:lnTo>
                    <a:pt x="2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910100" y="4618225"/>
              <a:ext cx="171475" cy="171475"/>
            </a:xfrm>
            <a:custGeom>
              <a:avLst/>
              <a:gdLst/>
              <a:ahLst/>
              <a:cxnLst/>
              <a:rect l="l" t="t" r="r" b="b"/>
              <a:pathLst>
                <a:path w="6859" h="6859" extrusionOk="0">
                  <a:moveTo>
                    <a:pt x="3087" y="0"/>
                  </a:moveTo>
                  <a:lnTo>
                    <a:pt x="2755" y="56"/>
                  </a:lnTo>
                  <a:lnTo>
                    <a:pt x="2440" y="130"/>
                  </a:lnTo>
                  <a:lnTo>
                    <a:pt x="2126" y="241"/>
                  </a:lnTo>
                  <a:lnTo>
                    <a:pt x="1830" y="388"/>
                  </a:lnTo>
                  <a:lnTo>
                    <a:pt x="1535" y="555"/>
                  </a:lnTo>
                  <a:lnTo>
                    <a:pt x="1276" y="740"/>
                  </a:lnTo>
                  <a:lnTo>
                    <a:pt x="1035" y="961"/>
                  </a:lnTo>
                  <a:lnTo>
                    <a:pt x="795" y="1220"/>
                  </a:lnTo>
                  <a:lnTo>
                    <a:pt x="592" y="1479"/>
                  </a:lnTo>
                  <a:lnTo>
                    <a:pt x="407" y="1775"/>
                  </a:lnTo>
                  <a:lnTo>
                    <a:pt x="259" y="2089"/>
                  </a:lnTo>
                  <a:lnTo>
                    <a:pt x="148" y="2422"/>
                  </a:lnTo>
                  <a:lnTo>
                    <a:pt x="56" y="2755"/>
                  </a:lnTo>
                  <a:lnTo>
                    <a:pt x="19" y="3087"/>
                  </a:lnTo>
                  <a:lnTo>
                    <a:pt x="0" y="3438"/>
                  </a:lnTo>
                  <a:lnTo>
                    <a:pt x="19" y="3771"/>
                  </a:lnTo>
                  <a:lnTo>
                    <a:pt x="56" y="4085"/>
                  </a:lnTo>
                  <a:lnTo>
                    <a:pt x="148" y="4418"/>
                  </a:lnTo>
                  <a:lnTo>
                    <a:pt x="259" y="4714"/>
                  </a:lnTo>
                  <a:lnTo>
                    <a:pt x="388" y="5010"/>
                  </a:lnTo>
                  <a:lnTo>
                    <a:pt x="555" y="5306"/>
                  </a:lnTo>
                  <a:lnTo>
                    <a:pt x="758" y="5564"/>
                  </a:lnTo>
                  <a:lnTo>
                    <a:pt x="980" y="5823"/>
                  </a:lnTo>
                  <a:lnTo>
                    <a:pt x="1220" y="6045"/>
                  </a:lnTo>
                  <a:lnTo>
                    <a:pt x="1479" y="6248"/>
                  </a:lnTo>
                  <a:lnTo>
                    <a:pt x="1775" y="6433"/>
                  </a:lnTo>
                  <a:lnTo>
                    <a:pt x="2108" y="6581"/>
                  </a:lnTo>
                  <a:lnTo>
                    <a:pt x="2422" y="6710"/>
                  </a:lnTo>
                  <a:lnTo>
                    <a:pt x="2755" y="6784"/>
                  </a:lnTo>
                  <a:lnTo>
                    <a:pt x="3106" y="6840"/>
                  </a:lnTo>
                  <a:lnTo>
                    <a:pt x="3439" y="6858"/>
                  </a:lnTo>
                  <a:lnTo>
                    <a:pt x="3771" y="6840"/>
                  </a:lnTo>
                  <a:lnTo>
                    <a:pt x="4085" y="6784"/>
                  </a:lnTo>
                  <a:lnTo>
                    <a:pt x="4418" y="6710"/>
                  </a:lnTo>
                  <a:lnTo>
                    <a:pt x="4714" y="6599"/>
                  </a:lnTo>
                  <a:lnTo>
                    <a:pt x="5028" y="6452"/>
                  </a:lnTo>
                  <a:lnTo>
                    <a:pt x="5306" y="6285"/>
                  </a:lnTo>
                  <a:lnTo>
                    <a:pt x="5564" y="6100"/>
                  </a:lnTo>
                  <a:lnTo>
                    <a:pt x="5823" y="5879"/>
                  </a:lnTo>
                  <a:lnTo>
                    <a:pt x="6045" y="5620"/>
                  </a:lnTo>
                  <a:lnTo>
                    <a:pt x="6248" y="5361"/>
                  </a:lnTo>
                  <a:lnTo>
                    <a:pt x="6433" y="5065"/>
                  </a:lnTo>
                  <a:lnTo>
                    <a:pt x="6581" y="4751"/>
                  </a:lnTo>
                  <a:lnTo>
                    <a:pt x="6710" y="4418"/>
                  </a:lnTo>
                  <a:lnTo>
                    <a:pt x="6784" y="4085"/>
                  </a:lnTo>
                  <a:lnTo>
                    <a:pt x="6840" y="3753"/>
                  </a:lnTo>
                  <a:lnTo>
                    <a:pt x="6858" y="3420"/>
                  </a:lnTo>
                  <a:lnTo>
                    <a:pt x="6840" y="3087"/>
                  </a:lnTo>
                  <a:lnTo>
                    <a:pt x="6784" y="2755"/>
                  </a:lnTo>
                  <a:lnTo>
                    <a:pt x="6710" y="2440"/>
                  </a:lnTo>
                  <a:lnTo>
                    <a:pt x="6599" y="2126"/>
                  </a:lnTo>
                  <a:lnTo>
                    <a:pt x="6452" y="1830"/>
                  </a:lnTo>
                  <a:lnTo>
                    <a:pt x="6285" y="1535"/>
                  </a:lnTo>
                  <a:lnTo>
                    <a:pt x="6100" y="1276"/>
                  </a:lnTo>
                  <a:lnTo>
                    <a:pt x="5879" y="1017"/>
                  </a:lnTo>
                  <a:lnTo>
                    <a:pt x="5638" y="795"/>
                  </a:lnTo>
                  <a:lnTo>
                    <a:pt x="5361" y="592"/>
                  </a:lnTo>
                  <a:lnTo>
                    <a:pt x="5065" y="407"/>
                  </a:lnTo>
                  <a:lnTo>
                    <a:pt x="4751" y="259"/>
                  </a:lnTo>
                  <a:lnTo>
                    <a:pt x="4418" y="148"/>
                  </a:lnTo>
                  <a:lnTo>
                    <a:pt x="4085" y="56"/>
                  </a:lnTo>
                  <a:lnTo>
                    <a:pt x="37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981725" y="5305400"/>
              <a:ext cx="171475" cy="171475"/>
            </a:xfrm>
            <a:custGeom>
              <a:avLst/>
              <a:gdLst/>
              <a:ahLst/>
              <a:cxnLst/>
              <a:rect l="l" t="t" r="r" b="b"/>
              <a:pathLst>
                <a:path w="6859" h="6859" extrusionOk="0">
                  <a:moveTo>
                    <a:pt x="3420" y="1"/>
                  </a:moveTo>
                  <a:lnTo>
                    <a:pt x="3088" y="19"/>
                  </a:lnTo>
                  <a:lnTo>
                    <a:pt x="2755" y="75"/>
                  </a:lnTo>
                  <a:lnTo>
                    <a:pt x="2441" y="149"/>
                  </a:lnTo>
                  <a:lnTo>
                    <a:pt x="2126" y="260"/>
                  </a:lnTo>
                  <a:lnTo>
                    <a:pt x="1831" y="389"/>
                  </a:lnTo>
                  <a:lnTo>
                    <a:pt x="1553" y="556"/>
                  </a:lnTo>
                  <a:lnTo>
                    <a:pt x="1276" y="759"/>
                  </a:lnTo>
                  <a:lnTo>
                    <a:pt x="1036" y="981"/>
                  </a:lnTo>
                  <a:lnTo>
                    <a:pt x="814" y="1221"/>
                  </a:lnTo>
                  <a:lnTo>
                    <a:pt x="592" y="1498"/>
                  </a:lnTo>
                  <a:lnTo>
                    <a:pt x="426" y="1794"/>
                  </a:lnTo>
                  <a:lnTo>
                    <a:pt x="278" y="2108"/>
                  </a:lnTo>
                  <a:lnTo>
                    <a:pt x="148" y="2441"/>
                  </a:lnTo>
                  <a:lnTo>
                    <a:pt x="74" y="2774"/>
                  </a:lnTo>
                  <a:lnTo>
                    <a:pt x="19" y="3106"/>
                  </a:lnTo>
                  <a:lnTo>
                    <a:pt x="0" y="3439"/>
                  </a:lnTo>
                  <a:lnTo>
                    <a:pt x="19" y="3772"/>
                  </a:lnTo>
                  <a:lnTo>
                    <a:pt x="74" y="4105"/>
                  </a:lnTo>
                  <a:lnTo>
                    <a:pt x="148" y="4419"/>
                  </a:lnTo>
                  <a:lnTo>
                    <a:pt x="259" y="4733"/>
                  </a:lnTo>
                  <a:lnTo>
                    <a:pt x="389" y="5029"/>
                  </a:lnTo>
                  <a:lnTo>
                    <a:pt x="555" y="5306"/>
                  </a:lnTo>
                  <a:lnTo>
                    <a:pt x="758" y="5584"/>
                  </a:lnTo>
                  <a:lnTo>
                    <a:pt x="980" y="5824"/>
                  </a:lnTo>
                  <a:lnTo>
                    <a:pt x="1220" y="6064"/>
                  </a:lnTo>
                  <a:lnTo>
                    <a:pt x="1498" y="6267"/>
                  </a:lnTo>
                  <a:lnTo>
                    <a:pt x="1794" y="6434"/>
                  </a:lnTo>
                  <a:lnTo>
                    <a:pt x="2108" y="6600"/>
                  </a:lnTo>
                  <a:lnTo>
                    <a:pt x="2441" y="6711"/>
                  </a:lnTo>
                  <a:lnTo>
                    <a:pt x="2773" y="6804"/>
                  </a:lnTo>
                  <a:lnTo>
                    <a:pt x="3106" y="6841"/>
                  </a:lnTo>
                  <a:lnTo>
                    <a:pt x="3439" y="6859"/>
                  </a:lnTo>
                  <a:lnTo>
                    <a:pt x="3771" y="6841"/>
                  </a:lnTo>
                  <a:lnTo>
                    <a:pt x="4104" y="6785"/>
                  </a:lnTo>
                  <a:lnTo>
                    <a:pt x="4418" y="6711"/>
                  </a:lnTo>
                  <a:lnTo>
                    <a:pt x="4733" y="6600"/>
                  </a:lnTo>
                  <a:lnTo>
                    <a:pt x="5028" y="6471"/>
                  </a:lnTo>
                  <a:lnTo>
                    <a:pt x="5306" y="6304"/>
                  </a:lnTo>
                  <a:lnTo>
                    <a:pt x="5583" y="6101"/>
                  </a:lnTo>
                  <a:lnTo>
                    <a:pt x="5823" y="5879"/>
                  </a:lnTo>
                  <a:lnTo>
                    <a:pt x="6064" y="5639"/>
                  </a:lnTo>
                  <a:lnTo>
                    <a:pt x="6267" y="5362"/>
                  </a:lnTo>
                  <a:lnTo>
                    <a:pt x="6433" y="5066"/>
                  </a:lnTo>
                  <a:lnTo>
                    <a:pt x="6600" y="4752"/>
                  </a:lnTo>
                  <a:lnTo>
                    <a:pt x="6711" y="4419"/>
                  </a:lnTo>
                  <a:lnTo>
                    <a:pt x="6803" y="4086"/>
                  </a:lnTo>
                  <a:lnTo>
                    <a:pt x="6840" y="3753"/>
                  </a:lnTo>
                  <a:lnTo>
                    <a:pt x="6859" y="3421"/>
                  </a:lnTo>
                  <a:lnTo>
                    <a:pt x="6840" y="3088"/>
                  </a:lnTo>
                  <a:lnTo>
                    <a:pt x="6785" y="2755"/>
                  </a:lnTo>
                  <a:lnTo>
                    <a:pt x="6711" y="2441"/>
                  </a:lnTo>
                  <a:lnTo>
                    <a:pt x="6600" y="2127"/>
                  </a:lnTo>
                  <a:lnTo>
                    <a:pt x="6470" y="1831"/>
                  </a:lnTo>
                  <a:lnTo>
                    <a:pt x="6304" y="1554"/>
                  </a:lnTo>
                  <a:lnTo>
                    <a:pt x="6101" y="1276"/>
                  </a:lnTo>
                  <a:lnTo>
                    <a:pt x="5879" y="1036"/>
                  </a:lnTo>
                  <a:lnTo>
                    <a:pt x="5638" y="796"/>
                  </a:lnTo>
                  <a:lnTo>
                    <a:pt x="5361" y="592"/>
                  </a:lnTo>
                  <a:lnTo>
                    <a:pt x="5065" y="426"/>
                  </a:lnTo>
                  <a:lnTo>
                    <a:pt x="4751" y="260"/>
                  </a:lnTo>
                  <a:lnTo>
                    <a:pt x="4418" y="149"/>
                  </a:lnTo>
                  <a:lnTo>
                    <a:pt x="4086" y="56"/>
                  </a:lnTo>
                  <a:lnTo>
                    <a:pt x="3753" y="19"/>
                  </a:lnTo>
                  <a:lnTo>
                    <a:pt x="34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5832975" y="4713425"/>
              <a:ext cx="398850" cy="445525"/>
            </a:xfrm>
            <a:custGeom>
              <a:avLst/>
              <a:gdLst/>
              <a:ahLst/>
              <a:cxnLst/>
              <a:rect l="l" t="t" r="r" b="b"/>
              <a:pathLst>
                <a:path w="15954" h="17821" extrusionOk="0">
                  <a:moveTo>
                    <a:pt x="703" y="0"/>
                  </a:moveTo>
                  <a:lnTo>
                    <a:pt x="555" y="37"/>
                  </a:lnTo>
                  <a:lnTo>
                    <a:pt x="407" y="111"/>
                  </a:lnTo>
                  <a:lnTo>
                    <a:pt x="278" y="204"/>
                  </a:lnTo>
                  <a:lnTo>
                    <a:pt x="167" y="314"/>
                  </a:lnTo>
                  <a:lnTo>
                    <a:pt x="74" y="462"/>
                  </a:lnTo>
                  <a:lnTo>
                    <a:pt x="19" y="610"/>
                  </a:lnTo>
                  <a:lnTo>
                    <a:pt x="0" y="758"/>
                  </a:lnTo>
                  <a:lnTo>
                    <a:pt x="0" y="924"/>
                  </a:lnTo>
                  <a:lnTo>
                    <a:pt x="37" y="1072"/>
                  </a:lnTo>
                  <a:lnTo>
                    <a:pt x="111" y="1220"/>
                  </a:lnTo>
                  <a:lnTo>
                    <a:pt x="204" y="1350"/>
                  </a:lnTo>
                  <a:lnTo>
                    <a:pt x="14530" y="17543"/>
                  </a:lnTo>
                  <a:lnTo>
                    <a:pt x="14659" y="17654"/>
                  </a:lnTo>
                  <a:lnTo>
                    <a:pt x="14826" y="17746"/>
                  </a:lnTo>
                  <a:lnTo>
                    <a:pt x="14973" y="17802"/>
                  </a:lnTo>
                  <a:lnTo>
                    <a:pt x="15140" y="17820"/>
                  </a:lnTo>
                  <a:lnTo>
                    <a:pt x="15288" y="17802"/>
                  </a:lnTo>
                  <a:lnTo>
                    <a:pt x="15436" y="17765"/>
                  </a:lnTo>
                  <a:lnTo>
                    <a:pt x="15565" y="17709"/>
                  </a:lnTo>
                  <a:lnTo>
                    <a:pt x="15694" y="17617"/>
                  </a:lnTo>
                  <a:lnTo>
                    <a:pt x="15805" y="17487"/>
                  </a:lnTo>
                  <a:lnTo>
                    <a:pt x="15879" y="17358"/>
                  </a:lnTo>
                  <a:lnTo>
                    <a:pt x="15935" y="17210"/>
                  </a:lnTo>
                  <a:lnTo>
                    <a:pt x="15953" y="17044"/>
                  </a:lnTo>
                  <a:lnTo>
                    <a:pt x="15953" y="16896"/>
                  </a:lnTo>
                  <a:lnTo>
                    <a:pt x="15916" y="16748"/>
                  </a:lnTo>
                  <a:lnTo>
                    <a:pt x="15861" y="16600"/>
                  </a:lnTo>
                  <a:lnTo>
                    <a:pt x="15750" y="16452"/>
                  </a:lnTo>
                  <a:lnTo>
                    <a:pt x="1424" y="277"/>
                  </a:lnTo>
                  <a:lnTo>
                    <a:pt x="1294" y="148"/>
                  </a:lnTo>
                  <a:lnTo>
                    <a:pt x="1165" y="74"/>
                  </a:lnTo>
                  <a:lnTo>
                    <a:pt x="1017" y="19"/>
                  </a:lnTo>
                  <a:lnTo>
                    <a:pt x="8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5740075" y="4620525"/>
              <a:ext cx="226475" cy="226475"/>
            </a:xfrm>
            <a:custGeom>
              <a:avLst/>
              <a:gdLst/>
              <a:ahLst/>
              <a:cxnLst/>
              <a:rect l="l" t="t" r="r" b="b"/>
              <a:pathLst>
                <a:path w="9059" h="9059" extrusionOk="0">
                  <a:moveTo>
                    <a:pt x="4511" y="1"/>
                  </a:moveTo>
                  <a:lnTo>
                    <a:pt x="4086" y="19"/>
                  </a:lnTo>
                  <a:lnTo>
                    <a:pt x="3642" y="75"/>
                  </a:lnTo>
                  <a:lnTo>
                    <a:pt x="3217" y="185"/>
                  </a:lnTo>
                  <a:lnTo>
                    <a:pt x="2811" y="333"/>
                  </a:lnTo>
                  <a:lnTo>
                    <a:pt x="2422" y="518"/>
                  </a:lnTo>
                  <a:lnTo>
                    <a:pt x="2053" y="740"/>
                  </a:lnTo>
                  <a:lnTo>
                    <a:pt x="1683" y="999"/>
                  </a:lnTo>
                  <a:lnTo>
                    <a:pt x="1369" y="1295"/>
                  </a:lnTo>
                  <a:lnTo>
                    <a:pt x="1054" y="1609"/>
                  </a:lnTo>
                  <a:lnTo>
                    <a:pt x="925" y="1794"/>
                  </a:lnTo>
                  <a:lnTo>
                    <a:pt x="796" y="1960"/>
                  </a:lnTo>
                  <a:lnTo>
                    <a:pt x="666" y="2163"/>
                  </a:lnTo>
                  <a:lnTo>
                    <a:pt x="555" y="2348"/>
                  </a:lnTo>
                  <a:lnTo>
                    <a:pt x="444" y="2570"/>
                  </a:lnTo>
                  <a:lnTo>
                    <a:pt x="352" y="2773"/>
                  </a:lnTo>
                  <a:lnTo>
                    <a:pt x="260" y="2995"/>
                  </a:lnTo>
                  <a:lnTo>
                    <a:pt x="186" y="3217"/>
                  </a:lnTo>
                  <a:lnTo>
                    <a:pt x="130" y="3439"/>
                  </a:lnTo>
                  <a:lnTo>
                    <a:pt x="75" y="3661"/>
                  </a:lnTo>
                  <a:lnTo>
                    <a:pt x="38" y="3883"/>
                  </a:lnTo>
                  <a:lnTo>
                    <a:pt x="19" y="4104"/>
                  </a:lnTo>
                  <a:lnTo>
                    <a:pt x="1" y="4530"/>
                  </a:lnTo>
                  <a:lnTo>
                    <a:pt x="19" y="4973"/>
                  </a:lnTo>
                  <a:lnTo>
                    <a:pt x="93" y="5417"/>
                  </a:lnTo>
                  <a:lnTo>
                    <a:pt x="186" y="5824"/>
                  </a:lnTo>
                  <a:lnTo>
                    <a:pt x="334" y="6249"/>
                  </a:lnTo>
                  <a:lnTo>
                    <a:pt x="518" y="6637"/>
                  </a:lnTo>
                  <a:lnTo>
                    <a:pt x="740" y="7007"/>
                  </a:lnTo>
                  <a:lnTo>
                    <a:pt x="999" y="7358"/>
                  </a:lnTo>
                  <a:lnTo>
                    <a:pt x="1295" y="7691"/>
                  </a:lnTo>
                  <a:lnTo>
                    <a:pt x="1609" y="8005"/>
                  </a:lnTo>
                  <a:lnTo>
                    <a:pt x="1794" y="8134"/>
                  </a:lnTo>
                  <a:lnTo>
                    <a:pt x="1979" y="8264"/>
                  </a:lnTo>
                  <a:lnTo>
                    <a:pt x="2164" y="8393"/>
                  </a:lnTo>
                  <a:lnTo>
                    <a:pt x="2367" y="8504"/>
                  </a:lnTo>
                  <a:lnTo>
                    <a:pt x="2570" y="8615"/>
                  </a:lnTo>
                  <a:lnTo>
                    <a:pt x="2774" y="8707"/>
                  </a:lnTo>
                  <a:lnTo>
                    <a:pt x="2995" y="8781"/>
                  </a:lnTo>
                  <a:lnTo>
                    <a:pt x="3217" y="8855"/>
                  </a:lnTo>
                  <a:lnTo>
                    <a:pt x="3439" y="8929"/>
                  </a:lnTo>
                  <a:lnTo>
                    <a:pt x="3661" y="8966"/>
                  </a:lnTo>
                  <a:lnTo>
                    <a:pt x="3883" y="9003"/>
                  </a:lnTo>
                  <a:lnTo>
                    <a:pt x="4105" y="9040"/>
                  </a:lnTo>
                  <a:lnTo>
                    <a:pt x="4548" y="9058"/>
                  </a:lnTo>
                  <a:lnTo>
                    <a:pt x="4973" y="9040"/>
                  </a:lnTo>
                  <a:lnTo>
                    <a:pt x="5417" y="8966"/>
                  </a:lnTo>
                  <a:lnTo>
                    <a:pt x="5842" y="8874"/>
                  </a:lnTo>
                  <a:lnTo>
                    <a:pt x="6249" y="8726"/>
                  </a:lnTo>
                  <a:lnTo>
                    <a:pt x="6637" y="8541"/>
                  </a:lnTo>
                  <a:lnTo>
                    <a:pt x="7007" y="8319"/>
                  </a:lnTo>
                  <a:lnTo>
                    <a:pt x="7376" y="8060"/>
                  </a:lnTo>
                  <a:lnTo>
                    <a:pt x="7691" y="7764"/>
                  </a:lnTo>
                  <a:lnTo>
                    <a:pt x="8005" y="7450"/>
                  </a:lnTo>
                  <a:lnTo>
                    <a:pt x="8134" y="7265"/>
                  </a:lnTo>
                  <a:lnTo>
                    <a:pt x="8264" y="7081"/>
                  </a:lnTo>
                  <a:lnTo>
                    <a:pt x="8393" y="6896"/>
                  </a:lnTo>
                  <a:lnTo>
                    <a:pt x="8504" y="6692"/>
                  </a:lnTo>
                  <a:lnTo>
                    <a:pt x="8615" y="6489"/>
                  </a:lnTo>
                  <a:lnTo>
                    <a:pt x="8707" y="6286"/>
                  </a:lnTo>
                  <a:lnTo>
                    <a:pt x="8800" y="6064"/>
                  </a:lnTo>
                  <a:lnTo>
                    <a:pt x="8855" y="5842"/>
                  </a:lnTo>
                  <a:lnTo>
                    <a:pt x="8929" y="5620"/>
                  </a:lnTo>
                  <a:lnTo>
                    <a:pt x="8966" y="5398"/>
                  </a:lnTo>
                  <a:lnTo>
                    <a:pt x="9022" y="5177"/>
                  </a:lnTo>
                  <a:lnTo>
                    <a:pt x="9040" y="4955"/>
                  </a:lnTo>
                  <a:lnTo>
                    <a:pt x="9059" y="4511"/>
                  </a:lnTo>
                  <a:lnTo>
                    <a:pt x="9040" y="4067"/>
                  </a:lnTo>
                  <a:lnTo>
                    <a:pt x="8966" y="3642"/>
                  </a:lnTo>
                  <a:lnTo>
                    <a:pt x="8874" y="3217"/>
                  </a:lnTo>
                  <a:lnTo>
                    <a:pt x="8726" y="2810"/>
                  </a:lnTo>
                  <a:lnTo>
                    <a:pt x="8541" y="2422"/>
                  </a:lnTo>
                  <a:lnTo>
                    <a:pt x="8319" y="2034"/>
                  </a:lnTo>
                  <a:lnTo>
                    <a:pt x="8060" y="1683"/>
                  </a:lnTo>
                  <a:lnTo>
                    <a:pt x="7765" y="1350"/>
                  </a:lnTo>
                  <a:lnTo>
                    <a:pt x="7450" y="1054"/>
                  </a:lnTo>
                  <a:lnTo>
                    <a:pt x="7266" y="925"/>
                  </a:lnTo>
                  <a:lnTo>
                    <a:pt x="7081" y="777"/>
                  </a:lnTo>
                  <a:lnTo>
                    <a:pt x="6896" y="666"/>
                  </a:lnTo>
                  <a:lnTo>
                    <a:pt x="6692" y="555"/>
                  </a:lnTo>
                  <a:lnTo>
                    <a:pt x="6489" y="444"/>
                  </a:lnTo>
                  <a:lnTo>
                    <a:pt x="6286" y="352"/>
                  </a:lnTo>
                  <a:lnTo>
                    <a:pt x="6064" y="259"/>
                  </a:lnTo>
                  <a:lnTo>
                    <a:pt x="5842" y="185"/>
                  </a:lnTo>
                  <a:lnTo>
                    <a:pt x="5620" y="130"/>
                  </a:lnTo>
                  <a:lnTo>
                    <a:pt x="5399" y="75"/>
                  </a:lnTo>
                  <a:lnTo>
                    <a:pt x="5177" y="38"/>
                  </a:lnTo>
                  <a:lnTo>
                    <a:pt x="4955" y="19"/>
                  </a:lnTo>
                  <a:lnTo>
                    <a:pt x="45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5042725" y="4743925"/>
              <a:ext cx="315650" cy="286550"/>
            </a:xfrm>
            <a:custGeom>
              <a:avLst/>
              <a:gdLst/>
              <a:ahLst/>
              <a:cxnLst/>
              <a:rect l="l" t="t" r="r" b="b"/>
              <a:pathLst>
                <a:path w="12626" h="11462" extrusionOk="0">
                  <a:moveTo>
                    <a:pt x="777" y="0"/>
                  </a:moveTo>
                  <a:lnTo>
                    <a:pt x="629" y="19"/>
                  </a:lnTo>
                  <a:lnTo>
                    <a:pt x="481" y="74"/>
                  </a:lnTo>
                  <a:lnTo>
                    <a:pt x="333" y="148"/>
                  </a:lnTo>
                  <a:lnTo>
                    <a:pt x="222" y="259"/>
                  </a:lnTo>
                  <a:lnTo>
                    <a:pt x="111" y="407"/>
                  </a:lnTo>
                  <a:lnTo>
                    <a:pt x="56" y="555"/>
                  </a:lnTo>
                  <a:lnTo>
                    <a:pt x="19" y="703"/>
                  </a:lnTo>
                  <a:lnTo>
                    <a:pt x="1" y="851"/>
                  </a:lnTo>
                  <a:lnTo>
                    <a:pt x="37" y="1017"/>
                  </a:lnTo>
                  <a:lnTo>
                    <a:pt x="93" y="1165"/>
                  </a:lnTo>
                  <a:lnTo>
                    <a:pt x="167" y="1294"/>
                  </a:lnTo>
                  <a:lnTo>
                    <a:pt x="278" y="1424"/>
                  </a:lnTo>
                  <a:lnTo>
                    <a:pt x="11258" y="11239"/>
                  </a:lnTo>
                  <a:lnTo>
                    <a:pt x="11387" y="11332"/>
                  </a:lnTo>
                  <a:lnTo>
                    <a:pt x="11517" y="11406"/>
                  </a:lnTo>
                  <a:lnTo>
                    <a:pt x="11665" y="11443"/>
                  </a:lnTo>
                  <a:lnTo>
                    <a:pt x="11813" y="11461"/>
                  </a:lnTo>
                  <a:lnTo>
                    <a:pt x="11979" y="11443"/>
                  </a:lnTo>
                  <a:lnTo>
                    <a:pt x="12127" y="11387"/>
                  </a:lnTo>
                  <a:lnTo>
                    <a:pt x="12275" y="11295"/>
                  </a:lnTo>
                  <a:lnTo>
                    <a:pt x="12423" y="11184"/>
                  </a:lnTo>
                  <a:lnTo>
                    <a:pt x="12515" y="11054"/>
                  </a:lnTo>
                  <a:lnTo>
                    <a:pt x="12571" y="10907"/>
                  </a:lnTo>
                  <a:lnTo>
                    <a:pt x="12607" y="10759"/>
                  </a:lnTo>
                  <a:lnTo>
                    <a:pt x="12626" y="10592"/>
                  </a:lnTo>
                  <a:lnTo>
                    <a:pt x="12607" y="10444"/>
                  </a:lnTo>
                  <a:lnTo>
                    <a:pt x="12552" y="10297"/>
                  </a:lnTo>
                  <a:lnTo>
                    <a:pt x="12460" y="10149"/>
                  </a:lnTo>
                  <a:lnTo>
                    <a:pt x="12349" y="10038"/>
                  </a:lnTo>
                  <a:lnTo>
                    <a:pt x="1368" y="204"/>
                  </a:lnTo>
                  <a:lnTo>
                    <a:pt x="1239" y="111"/>
                  </a:lnTo>
                  <a:lnTo>
                    <a:pt x="1091" y="37"/>
                  </a:lnTo>
                  <a:lnTo>
                    <a:pt x="9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5094025" y="4989300"/>
              <a:ext cx="264350" cy="356350"/>
            </a:xfrm>
            <a:custGeom>
              <a:avLst/>
              <a:gdLst/>
              <a:ahLst/>
              <a:cxnLst/>
              <a:rect l="l" t="t" r="r" b="b"/>
              <a:pathLst>
                <a:path w="10574" h="14254" extrusionOk="0">
                  <a:moveTo>
                    <a:pt x="9779" y="1"/>
                  </a:moveTo>
                  <a:lnTo>
                    <a:pt x="9613" y="19"/>
                  </a:lnTo>
                  <a:lnTo>
                    <a:pt x="9465" y="56"/>
                  </a:lnTo>
                  <a:lnTo>
                    <a:pt x="9317" y="130"/>
                  </a:lnTo>
                  <a:lnTo>
                    <a:pt x="9206" y="223"/>
                  </a:lnTo>
                  <a:lnTo>
                    <a:pt x="9095" y="352"/>
                  </a:lnTo>
                  <a:lnTo>
                    <a:pt x="148" y="12959"/>
                  </a:lnTo>
                  <a:lnTo>
                    <a:pt x="74" y="13107"/>
                  </a:lnTo>
                  <a:lnTo>
                    <a:pt x="19" y="13255"/>
                  </a:lnTo>
                  <a:lnTo>
                    <a:pt x="0" y="13403"/>
                  </a:lnTo>
                  <a:lnTo>
                    <a:pt x="0" y="13569"/>
                  </a:lnTo>
                  <a:lnTo>
                    <a:pt x="56" y="13717"/>
                  </a:lnTo>
                  <a:lnTo>
                    <a:pt x="111" y="13865"/>
                  </a:lnTo>
                  <a:lnTo>
                    <a:pt x="222" y="13994"/>
                  </a:lnTo>
                  <a:lnTo>
                    <a:pt x="333" y="14087"/>
                  </a:lnTo>
                  <a:lnTo>
                    <a:pt x="444" y="14161"/>
                  </a:lnTo>
                  <a:lnTo>
                    <a:pt x="573" y="14216"/>
                  </a:lnTo>
                  <a:lnTo>
                    <a:pt x="684" y="14235"/>
                  </a:lnTo>
                  <a:lnTo>
                    <a:pt x="814" y="14253"/>
                  </a:lnTo>
                  <a:lnTo>
                    <a:pt x="906" y="14235"/>
                  </a:lnTo>
                  <a:lnTo>
                    <a:pt x="999" y="14216"/>
                  </a:lnTo>
                  <a:lnTo>
                    <a:pt x="1091" y="14198"/>
                  </a:lnTo>
                  <a:lnTo>
                    <a:pt x="1183" y="14161"/>
                  </a:lnTo>
                  <a:lnTo>
                    <a:pt x="1257" y="14105"/>
                  </a:lnTo>
                  <a:lnTo>
                    <a:pt x="1350" y="14050"/>
                  </a:lnTo>
                  <a:lnTo>
                    <a:pt x="1424" y="13976"/>
                  </a:lnTo>
                  <a:lnTo>
                    <a:pt x="1479" y="13902"/>
                  </a:lnTo>
                  <a:lnTo>
                    <a:pt x="10426" y="1295"/>
                  </a:lnTo>
                  <a:lnTo>
                    <a:pt x="10500" y="1147"/>
                  </a:lnTo>
                  <a:lnTo>
                    <a:pt x="10555" y="999"/>
                  </a:lnTo>
                  <a:lnTo>
                    <a:pt x="10574" y="851"/>
                  </a:lnTo>
                  <a:lnTo>
                    <a:pt x="10555" y="685"/>
                  </a:lnTo>
                  <a:lnTo>
                    <a:pt x="10519" y="537"/>
                  </a:lnTo>
                  <a:lnTo>
                    <a:pt x="10445" y="389"/>
                  </a:lnTo>
                  <a:lnTo>
                    <a:pt x="10352" y="260"/>
                  </a:lnTo>
                  <a:lnTo>
                    <a:pt x="10223" y="167"/>
                  </a:lnTo>
                  <a:lnTo>
                    <a:pt x="10075" y="75"/>
                  </a:lnTo>
                  <a:lnTo>
                    <a:pt x="9927" y="19"/>
                  </a:lnTo>
                  <a:lnTo>
                    <a:pt x="97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374075" y="4766575"/>
              <a:ext cx="399775" cy="233400"/>
            </a:xfrm>
            <a:custGeom>
              <a:avLst/>
              <a:gdLst/>
              <a:ahLst/>
              <a:cxnLst/>
              <a:rect l="l" t="t" r="r" b="b"/>
              <a:pathLst>
                <a:path w="15991" h="9336" extrusionOk="0">
                  <a:moveTo>
                    <a:pt x="15103" y="0"/>
                  </a:moveTo>
                  <a:lnTo>
                    <a:pt x="14955" y="37"/>
                  </a:lnTo>
                  <a:lnTo>
                    <a:pt x="14789" y="111"/>
                  </a:lnTo>
                  <a:lnTo>
                    <a:pt x="426" y="7801"/>
                  </a:lnTo>
                  <a:lnTo>
                    <a:pt x="296" y="7893"/>
                  </a:lnTo>
                  <a:lnTo>
                    <a:pt x="185" y="8004"/>
                  </a:lnTo>
                  <a:lnTo>
                    <a:pt x="93" y="8134"/>
                  </a:lnTo>
                  <a:lnTo>
                    <a:pt x="37" y="8281"/>
                  </a:lnTo>
                  <a:lnTo>
                    <a:pt x="0" y="8429"/>
                  </a:lnTo>
                  <a:lnTo>
                    <a:pt x="0" y="8596"/>
                  </a:lnTo>
                  <a:lnTo>
                    <a:pt x="37" y="8762"/>
                  </a:lnTo>
                  <a:lnTo>
                    <a:pt x="93" y="8910"/>
                  </a:lnTo>
                  <a:lnTo>
                    <a:pt x="167" y="9002"/>
                  </a:lnTo>
                  <a:lnTo>
                    <a:pt x="222" y="9095"/>
                  </a:lnTo>
                  <a:lnTo>
                    <a:pt x="315" y="9169"/>
                  </a:lnTo>
                  <a:lnTo>
                    <a:pt x="407" y="9224"/>
                  </a:lnTo>
                  <a:lnTo>
                    <a:pt x="500" y="9280"/>
                  </a:lnTo>
                  <a:lnTo>
                    <a:pt x="610" y="9317"/>
                  </a:lnTo>
                  <a:lnTo>
                    <a:pt x="703" y="9335"/>
                  </a:lnTo>
                  <a:lnTo>
                    <a:pt x="906" y="9335"/>
                  </a:lnTo>
                  <a:lnTo>
                    <a:pt x="1017" y="9317"/>
                  </a:lnTo>
                  <a:lnTo>
                    <a:pt x="1110" y="9280"/>
                  </a:lnTo>
                  <a:lnTo>
                    <a:pt x="1202" y="9243"/>
                  </a:lnTo>
                  <a:lnTo>
                    <a:pt x="15565" y="1534"/>
                  </a:lnTo>
                  <a:lnTo>
                    <a:pt x="15694" y="1442"/>
                  </a:lnTo>
                  <a:lnTo>
                    <a:pt x="15824" y="1331"/>
                  </a:lnTo>
                  <a:lnTo>
                    <a:pt x="15898" y="1202"/>
                  </a:lnTo>
                  <a:lnTo>
                    <a:pt x="15953" y="1054"/>
                  </a:lnTo>
                  <a:lnTo>
                    <a:pt x="15990" y="906"/>
                  </a:lnTo>
                  <a:lnTo>
                    <a:pt x="15990" y="739"/>
                  </a:lnTo>
                  <a:lnTo>
                    <a:pt x="15953" y="592"/>
                  </a:lnTo>
                  <a:lnTo>
                    <a:pt x="15898" y="444"/>
                  </a:lnTo>
                  <a:lnTo>
                    <a:pt x="15805" y="296"/>
                  </a:lnTo>
                  <a:lnTo>
                    <a:pt x="15694" y="185"/>
                  </a:lnTo>
                  <a:lnTo>
                    <a:pt x="15565" y="92"/>
                  </a:lnTo>
                  <a:lnTo>
                    <a:pt x="15417" y="37"/>
                  </a:lnTo>
                  <a:lnTo>
                    <a:pt x="15269" y="19"/>
                  </a:lnTo>
                  <a:lnTo>
                    <a:pt x="151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271475" y="4943550"/>
              <a:ext cx="132675" cy="132675"/>
            </a:xfrm>
            <a:custGeom>
              <a:avLst/>
              <a:gdLst/>
              <a:ahLst/>
              <a:cxnLst/>
              <a:rect l="l" t="t" r="r" b="b"/>
              <a:pathLst>
                <a:path w="5307" h="5307" extrusionOk="0">
                  <a:moveTo>
                    <a:pt x="2644" y="1"/>
                  </a:moveTo>
                  <a:lnTo>
                    <a:pt x="2385" y="19"/>
                  </a:lnTo>
                  <a:lnTo>
                    <a:pt x="2145" y="56"/>
                  </a:lnTo>
                  <a:lnTo>
                    <a:pt x="1886" y="112"/>
                  </a:lnTo>
                  <a:lnTo>
                    <a:pt x="1646" y="204"/>
                  </a:lnTo>
                  <a:lnTo>
                    <a:pt x="1424" y="315"/>
                  </a:lnTo>
                  <a:lnTo>
                    <a:pt x="1202" y="445"/>
                  </a:lnTo>
                  <a:lnTo>
                    <a:pt x="999" y="592"/>
                  </a:lnTo>
                  <a:lnTo>
                    <a:pt x="796" y="759"/>
                  </a:lnTo>
                  <a:lnTo>
                    <a:pt x="629" y="944"/>
                  </a:lnTo>
                  <a:lnTo>
                    <a:pt x="463" y="1165"/>
                  </a:lnTo>
                  <a:lnTo>
                    <a:pt x="333" y="1387"/>
                  </a:lnTo>
                  <a:lnTo>
                    <a:pt x="204" y="1628"/>
                  </a:lnTo>
                  <a:lnTo>
                    <a:pt x="112" y="1886"/>
                  </a:lnTo>
                  <a:lnTo>
                    <a:pt x="56" y="2145"/>
                  </a:lnTo>
                  <a:lnTo>
                    <a:pt x="19" y="2404"/>
                  </a:lnTo>
                  <a:lnTo>
                    <a:pt x="1" y="2663"/>
                  </a:lnTo>
                  <a:lnTo>
                    <a:pt x="19" y="2922"/>
                  </a:lnTo>
                  <a:lnTo>
                    <a:pt x="56" y="3180"/>
                  </a:lnTo>
                  <a:lnTo>
                    <a:pt x="112" y="3421"/>
                  </a:lnTo>
                  <a:lnTo>
                    <a:pt x="204" y="3661"/>
                  </a:lnTo>
                  <a:lnTo>
                    <a:pt x="315" y="3883"/>
                  </a:lnTo>
                  <a:lnTo>
                    <a:pt x="444" y="4105"/>
                  </a:lnTo>
                  <a:lnTo>
                    <a:pt x="592" y="4308"/>
                  </a:lnTo>
                  <a:lnTo>
                    <a:pt x="759" y="4511"/>
                  </a:lnTo>
                  <a:lnTo>
                    <a:pt x="943" y="4678"/>
                  </a:lnTo>
                  <a:lnTo>
                    <a:pt x="1165" y="4844"/>
                  </a:lnTo>
                  <a:lnTo>
                    <a:pt x="1387" y="4992"/>
                  </a:lnTo>
                  <a:lnTo>
                    <a:pt x="1627" y="5103"/>
                  </a:lnTo>
                  <a:lnTo>
                    <a:pt x="1886" y="5195"/>
                  </a:lnTo>
                  <a:lnTo>
                    <a:pt x="2145" y="5251"/>
                  </a:lnTo>
                  <a:lnTo>
                    <a:pt x="2404" y="5288"/>
                  </a:lnTo>
                  <a:lnTo>
                    <a:pt x="2663" y="5306"/>
                  </a:lnTo>
                  <a:lnTo>
                    <a:pt x="2921" y="5288"/>
                  </a:lnTo>
                  <a:lnTo>
                    <a:pt x="3180" y="5251"/>
                  </a:lnTo>
                  <a:lnTo>
                    <a:pt x="3421" y="5195"/>
                  </a:lnTo>
                  <a:lnTo>
                    <a:pt x="3661" y="5103"/>
                  </a:lnTo>
                  <a:lnTo>
                    <a:pt x="3901" y="5010"/>
                  </a:lnTo>
                  <a:lnTo>
                    <a:pt x="4104" y="4881"/>
                  </a:lnTo>
                  <a:lnTo>
                    <a:pt x="4326" y="4715"/>
                  </a:lnTo>
                  <a:lnTo>
                    <a:pt x="4511" y="4548"/>
                  </a:lnTo>
                  <a:lnTo>
                    <a:pt x="4696" y="4363"/>
                  </a:lnTo>
                  <a:lnTo>
                    <a:pt x="4844" y="4160"/>
                  </a:lnTo>
                  <a:lnTo>
                    <a:pt x="4992" y="3920"/>
                  </a:lnTo>
                  <a:lnTo>
                    <a:pt x="5103" y="3679"/>
                  </a:lnTo>
                  <a:lnTo>
                    <a:pt x="5195" y="3421"/>
                  </a:lnTo>
                  <a:lnTo>
                    <a:pt x="5269" y="3162"/>
                  </a:lnTo>
                  <a:lnTo>
                    <a:pt x="5306" y="2903"/>
                  </a:lnTo>
                  <a:lnTo>
                    <a:pt x="5306" y="2644"/>
                  </a:lnTo>
                  <a:lnTo>
                    <a:pt x="5306" y="2386"/>
                  </a:lnTo>
                  <a:lnTo>
                    <a:pt x="5251" y="2145"/>
                  </a:lnTo>
                  <a:lnTo>
                    <a:pt x="5195" y="1886"/>
                  </a:lnTo>
                  <a:lnTo>
                    <a:pt x="5121" y="1646"/>
                  </a:lnTo>
                  <a:lnTo>
                    <a:pt x="5010" y="1424"/>
                  </a:lnTo>
                  <a:lnTo>
                    <a:pt x="4881" y="1202"/>
                  </a:lnTo>
                  <a:lnTo>
                    <a:pt x="4733" y="999"/>
                  </a:lnTo>
                  <a:lnTo>
                    <a:pt x="4548" y="796"/>
                  </a:lnTo>
                  <a:lnTo>
                    <a:pt x="4363" y="629"/>
                  </a:lnTo>
                  <a:lnTo>
                    <a:pt x="4160" y="463"/>
                  </a:lnTo>
                  <a:lnTo>
                    <a:pt x="3920" y="334"/>
                  </a:lnTo>
                  <a:lnTo>
                    <a:pt x="3679" y="204"/>
                  </a:lnTo>
                  <a:lnTo>
                    <a:pt x="3421" y="112"/>
                  </a:lnTo>
                  <a:lnTo>
                    <a:pt x="3162" y="56"/>
                  </a:lnTo>
                  <a:lnTo>
                    <a:pt x="2903" y="19"/>
                  </a:lnTo>
                  <a:lnTo>
                    <a:pt x="26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2"/>
          <p:cNvSpPr/>
          <p:nvPr/>
        </p:nvSpPr>
        <p:spPr>
          <a:xfrm>
            <a:off x="0" y="0"/>
            <a:ext cx="2648972" cy="1565417"/>
          </a:xfrm>
          <a:custGeom>
            <a:avLst/>
            <a:gdLst/>
            <a:ahLst/>
            <a:cxnLst/>
            <a:rect l="l" t="t" r="r" b="b"/>
            <a:pathLst>
              <a:path w="48987" h="28949" extrusionOk="0">
                <a:moveTo>
                  <a:pt x="19" y="0"/>
                </a:moveTo>
                <a:lnTo>
                  <a:pt x="1" y="28948"/>
                </a:lnTo>
                <a:lnTo>
                  <a:pt x="685" y="28634"/>
                </a:lnTo>
                <a:lnTo>
                  <a:pt x="1350" y="28283"/>
                </a:lnTo>
                <a:lnTo>
                  <a:pt x="1997" y="27894"/>
                </a:lnTo>
                <a:lnTo>
                  <a:pt x="2644" y="27469"/>
                </a:lnTo>
                <a:lnTo>
                  <a:pt x="3235" y="27026"/>
                </a:lnTo>
                <a:lnTo>
                  <a:pt x="3827" y="26563"/>
                </a:lnTo>
                <a:lnTo>
                  <a:pt x="4382" y="26064"/>
                </a:lnTo>
                <a:lnTo>
                  <a:pt x="4918" y="25547"/>
                </a:lnTo>
                <a:lnTo>
                  <a:pt x="5287" y="25159"/>
                </a:lnTo>
                <a:lnTo>
                  <a:pt x="5639" y="24770"/>
                </a:lnTo>
                <a:lnTo>
                  <a:pt x="5971" y="24345"/>
                </a:lnTo>
                <a:lnTo>
                  <a:pt x="6304" y="23939"/>
                </a:lnTo>
                <a:lnTo>
                  <a:pt x="6951" y="23088"/>
                </a:lnTo>
                <a:lnTo>
                  <a:pt x="7598" y="22238"/>
                </a:lnTo>
                <a:lnTo>
                  <a:pt x="8245" y="21406"/>
                </a:lnTo>
                <a:lnTo>
                  <a:pt x="8578" y="20981"/>
                </a:lnTo>
                <a:lnTo>
                  <a:pt x="8910" y="20574"/>
                </a:lnTo>
                <a:lnTo>
                  <a:pt x="9262" y="20186"/>
                </a:lnTo>
                <a:lnTo>
                  <a:pt x="9613" y="19798"/>
                </a:lnTo>
                <a:lnTo>
                  <a:pt x="10001" y="19410"/>
                </a:lnTo>
                <a:lnTo>
                  <a:pt x="10389" y="19040"/>
                </a:lnTo>
                <a:lnTo>
                  <a:pt x="10814" y="18689"/>
                </a:lnTo>
                <a:lnTo>
                  <a:pt x="11258" y="18337"/>
                </a:lnTo>
                <a:lnTo>
                  <a:pt x="11720" y="18023"/>
                </a:lnTo>
                <a:lnTo>
                  <a:pt x="12182" y="17709"/>
                </a:lnTo>
                <a:lnTo>
                  <a:pt x="12663" y="17432"/>
                </a:lnTo>
                <a:lnTo>
                  <a:pt x="13162" y="17173"/>
                </a:lnTo>
                <a:lnTo>
                  <a:pt x="13661" y="16914"/>
                </a:lnTo>
                <a:lnTo>
                  <a:pt x="14160" y="16692"/>
                </a:lnTo>
                <a:lnTo>
                  <a:pt x="14696" y="16470"/>
                </a:lnTo>
                <a:lnTo>
                  <a:pt x="15214" y="16267"/>
                </a:lnTo>
                <a:lnTo>
                  <a:pt x="15750" y="16101"/>
                </a:lnTo>
                <a:lnTo>
                  <a:pt x="16305" y="15916"/>
                </a:lnTo>
                <a:lnTo>
                  <a:pt x="16859" y="15768"/>
                </a:lnTo>
                <a:lnTo>
                  <a:pt x="17414" y="15620"/>
                </a:lnTo>
                <a:lnTo>
                  <a:pt x="17987" y="15509"/>
                </a:lnTo>
                <a:lnTo>
                  <a:pt x="18560" y="15380"/>
                </a:lnTo>
                <a:lnTo>
                  <a:pt x="19133" y="15287"/>
                </a:lnTo>
                <a:lnTo>
                  <a:pt x="19706" y="15176"/>
                </a:lnTo>
                <a:lnTo>
                  <a:pt x="20889" y="15029"/>
                </a:lnTo>
                <a:lnTo>
                  <a:pt x="22072" y="14899"/>
                </a:lnTo>
                <a:lnTo>
                  <a:pt x="23274" y="14807"/>
                </a:lnTo>
                <a:lnTo>
                  <a:pt x="24457" y="14751"/>
                </a:lnTo>
                <a:lnTo>
                  <a:pt x="25658" y="14696"/>
                </a:lnTo>
                <a:lnTo>
                  <a:pt x="26841" y="14659"/>
                </a:lnTo>
                <a:lnTo>
                  <a:pt x="28024" y="14640"/>
                </a:lnTo>
                <a:lnTo>
                  <a:pt x="29189" y="14622"/>
                </a:lnTo>
                <a:lnTo>
                  <a:pt x="30335" y="14585"/>
                </a:lnTo>
                <a:lnTo>
                  <a:pt x="31463" y="14529"/>
                </a:lnTo>
                <a:lnTo>
                  <a:pt x="32572" y="14437"/>
                </a:lnTo>
                <a:lnTo>
                  <a:pt x="33662" y="14326"/>
                </a:lnTo>
                <a:lnTo>
                  <a:pt x="34734" y="14178"/>
                </a:lnTo>
                <a:lnTo>
                  <a:pt x="35807" y="14012"/>
                </a:lnTo>
                <a:lnTo>
                  <a:pt x="36324" y="13901"/>
                </a:lnTo>
                <a:lnTo>
                  <a:pt x="36842" y="13790"/>
                </a:lnTo>
                <a:lnTo>
                  <a:pt x="37341" y="13661"/>
                </a:lnTo>
                <a:lnTo>
                  <a:pt x="37858" y="13513"/>
                </a:lnTo>
                <a:lnTo>
                  <a:pt x="38358" y="13365"/>
                </a:lnTo>
                <a:lnTo>
                  <a:pt x="38838" y="13199"/>
                </a:lnTo>
                <a:lnTo>
                  <a:pt x="39337" y="13014"/>
                </a:lnTo>
                <a:lnTo>
                  <a:pt x="39818" y="12810"/>
                </a:lnTo>
                <a:lnTo>
                  <a:pt x="40298" y="12607"/>
                </a:lnTo>
                <a:lnTo>
                  <a:pt x="40761" y="12385"/>
                </a:lnTo>
                <a:lnTo>
                  <a:pt x="41223" y="12145"/>
                </a:lnTo>
                <a:lnTo>
                  <a:pt x="41685" y="11886"/>
                </a:lnTo>
                <a:lnTo>
                  <a:pt x="42129" y="11609"/>
                </a:lnTo>
                <a:lnTo>
                  <a:pt x="42572" y="11313"/>
                </a:lnTo>
                <a:lnTo>
                  <a:pt x="43016" y="10999"/>
                </a:lnTo>
                <a:lnTo>
                  <a:pt x="43441" y="10666"/>
                </a:lnTo>
                <a:lnTo>
                  <a:pt x="43866" y="10315"/>
                </a:lnTo>
                <a:lnTo>
                  <a:pt x="44291" y="9945"/>
                </a:lnTo>
                <a:lnTo>
                  <a:pt x="44809" y="9446"/>
                </a:lnTo>
                <a:lnTo>
                  <a:pt x="45308" y="8910"/>
                </a:lnTo>
                <a:lnTo>
                  <a:pt x="45770" y="8355"/>
                </a:lnTo>
                <a:lnTo>
                  <a:pt x="46214" y="7782"/>
                </a:lnTo>
                <a:lnTo>
                  <a:pt x="46620" y="7191"/>
                </a:lnTo>
                <a:lnTo>
                  <a:pt x="47009" y="6562"/>
                </a:lnTo>
                <a:lnTo>
                  <a:pt x="47360" y="5934"/>
                </a:lnTo>
                <a:lnTo>
                  <a:pt x="47693" y="5287"/>
                </a:lnTo>
                <a:lnTo>
                  <a:pt x="47988" y="4640"/>
                </a:lnTo>
                <a:lnTo>
                  <a:pt x="48229" y="3974"/>
                </a:lnTo>
                <a:lnTo>
                  <a:pt x="48451" y="3309"/>
                </a:lnTo>
                <a:lnTo>
                  <a:pt x="48635" y="2643"/>
                </a:lnTo>
                <a:lnTo>
                  <a:pt x="48783" y="1978"/>
                </a:lnTo>
                <a:lnTo>
                  <a:pt x="48894" y="1312"/>
                </a:lnTo>
                <a:lnTo>
                  <a:pt x="48950" y="647"/>
                </a:lnTo>
                <a:lnTo>
                  <a:pt x="48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853"/>
        <p:cNvGrpSpPr/>
        <p:nvPr/>
      </p:nvGrpSpPr>
      <p:grpSpPr>
        <a:xfrm>
          <a:off x="0" y="0"/>
          <a:ext cx="0" cy="0"/>
          <a:chOff x="0" y="0"/>
          <a:chExt cx="0" cy="0"/>
        </a:xfrm>
      </p:grpSpPr>
      <p:sp>
        <p:nvSpPr>
          <p:cNvPr id="1854" name="Google Shape;1854;p20"/>
          <p:cNvSpPr txBox="1">
            <a:spLocks noGrp="1"/>
          </p:cNvSpPr>
          <p:nvPr>
            <p:ph type="title"/>
          </p:nvPr>
        </p:nvSpPr>
        <p:spPr>
          <a:xfrm>
            <a:off x="2395048" y="1480365"/>
            <a:ext cx="1960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500" b="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55" name="Google Shape;1855;p20"/>
          <p:cNvSpPr txBox="1">
            <a:spLocks noGrp="1"/>
          </p:cNvSpPr>
          <p:nvPr>
            <p:ph type="subTitle" idx="1"/>
          </p:nvPr>
        </p:nvSpPr>
        <p:spPr>
          <a:xfrm>
            <a:off x="2395048" y="1850200"/>
            <a:ext cx="19605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856" name="Google Shape;1856;p20"/>
          <p:cNvSpPr txBox="1">
            <a:spLocks noGrp="1"/>
          </p:cNvSpPr>
          <p:nvPr>
            <p:ph type="title" idx="2"/>
          </p:nvPr>
        </p:nvSpPr>
        <p:spPr>
          <a:xfrm>
            <a:off x="5980393" y="1480365"/>
            <a:ext cx="1960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500" b="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57" name="Google Shape;1857;p20"/>
          <p:cNvSpPr txBox="1">
            <a:spLocks noGrp="1"/>
          </p:cNvSpPr>
          <p:nvPr>
            <p:ph type="subTitle" idx="3"/>
          </p:nvPr>
        </p:nvSpPr>
        <p:spPr>
          <a:xfrm>
            <a:off x="5980393" y="1850200"/>
            <a:ext cx="19605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858" name="Google Shape;1858;p20"/>
          <p:cNvSpPr txBox="1">
            <a:spLocks noGrp="1"/>
          </p:cNvSpPr>
          <p:nvPr>
            <p:ph type="title" idx="4"/>
          </p:nvPr>
        </p:nvSpPr>
        <p:spPr>
          <a:xfrm>
            <a:off x="2395048" y="3008334"/>
            <a:ext cx="1957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500" b="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59" name="Google Shape;1859;p20"/>
          <p:cNvSpPr txBox="1">
            <a:spLocks noGrp="1"/>
          </p:cNvSpPr>
          <p:nvPr>
            <p:ph type="subTitle" idx="5"/>
          </p:nvPr>
        </p:nvSpPr>
        <p:spPr>
          <a:xfrm>
            <a:off x="2395048" y="3378169"/>
            <a:ext cx="19605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860" name="Google Shape;1860;p20"/>
          <p:cNvSpPr txBox="1">
            <a:spLocks noGrp="1"/>
          </p:cNvSpPr>
          <p:nvPr>
            <p:ph type="title" idx="6"/>
          </p:nvPr>
        </p:nvSpPr>
        <p:spPr>
          <a:xfrm>
            <a:off x="5980393" y="3008334"/>
            <a:ext cx="1960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500" b="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61" name="Google Shape;1861;p20"/>
          <p:cNvSpPr txBox="1">
            <a:spLocks noGrp="1"/>
          </p:cNvSpPr>
          <p:nvPr>
            <p:ph type="subTitle" idx="7"/>
          </p:nvPr>
        </p:nvSpPr>
        <p:spPr>
          <a:xfrm>
            <a:off x="5980393" y="3378169"/>
            <a:ext cx="19605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862" name="Google Shape;1862;p20"/>
          <p:cNvSpPr txBox="1">
            <a:spLocks noGrp="1"/>
          </p:cNvSpPr>
          <p:nvPr>
            <p:ph type="title" idx="8"/>
          </p:nvPr>
        </p:nvSpPr>
        <p:spPr>
          <a:xfrm>
            <a:off x="720000" y="539500"/>
            <a:ext cx="77040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63" name="Google Shape;1863;p20"/>
          <p:cNvSpPr/>
          <p:nvPr/>
        </p:nvSpPr>
        <p:spPr>
          <a:xfrm>
            <a:off x="4679781" y="4577555"/>
            <a:ext cx="4324941" cy="565937"/>
          </a:xfrm>
          <a:custGeom>
            <a:avLst/>
            <a:gdLst/>
            <a:ahLst/>
            <a:cxnLst/>
            <a:rect l="l" t="t" r="r" b="b"/>
            <a:pathLst>
              <a:path w="126064" h="16496" extrusionOk="0">
                <a:moveTo>
                  <a:pt x="32575" y="0"/>
                </a:moveTo>
                <a:lnTo>
                  <a:pt x="31654" y="22"/>
                </a:lnTo>
                <a:lnTo>
                  <a:pt x="30754" y="88"/>
                </a:lnTo>
                <a:lnTo>
                  <a:pt x="29833" y="198"/>
                </a:lnTo>
                <a:lnTo>
                  <a:pt x="28934" y="308"/>
                </a:lnTo>
                <a:lnTo>
                  <a:pt x="28012" y="461"/>
                </a:lnTo>
                <a:lnTo>
                  <a:pt x="27113" y="637"/>
                </a:lnTo>
                <a:lnTo>
                  <a:pt x="26192" y="834"/>
                </a:lnTo>
                <a:lnTo>
                  <a:pt x="25292" y="1053"/>
                </a:lnTo>
                <a:lnTo>
                  <a:pt x="24393" y="1317"/>
                </a:lnTo>
                <a:lnTo>
                  <a:pt x="23494" y="1580"/>
                </a:lnTo>
                <a:lnTo>
                  <a:pt x="22616" y="1887"/>
                </a:lnTo>
                <a:lnTo>
                  <a:pt x="21717" y="2194"/>
                </a:lnTo>
                <a:lnTo>
                  <a:pt x="20861" y="2545"/>
                </a:lnTo>
                <a:lnTo>
                  <a:pt x="19984" y="2896"/>
                </a:lnTo>
                <a:lnTo>
                  <a:pt x="19128" y="3269"/>
                </a:lnTo>
                <a:lnTo>
                  <a:pt x="18273" y="3664"/>
                </a:lnTo>
                <a:lnTo>
                  <a:pt x="17417" y="4080"/>
                </a:lnTo>
                <a:lnTo>
                  <a:pt x="16584" y="4519"/>
                </a:lnTo>
                <a:lnTo>
                  <a:pt x="15772" y="4958"/>
                </a:lnTo>
                <a:lnTo>
                  <a:pt x="14961" y="5419"/>
                </a:lnTo>
                <a:lnTo>
                  <a:pt x="14171" y="5879"/>
                </a:lnTo>
                <a:lnTo>
                  <a:pt x="13337" y="6406"/>
                </a:lnTo>
                <a:lnTo>
                  <a:pt x="12460" y="6954"/>
                </a:lnTo>
                <a:lnTo>
                  <a:pt x="11583" y="7546"/>
                </a:lnTo>
                <a:lnTo>
                  <a:pt x="10727" y="8139"/>
                </a:lnTo>
                <a:lnTo>
                  <a:pt x="9850" y="8753"/>
                </a:lnTo>
                <a:lnTo>
                  <a:pt x="8161" y="9981"/>
                </a:lnTo>
                <a:lnTo>
                  <a:pt x="6494" y="11275"/>
                </a:lnTo>
                <a:lnTo>
                  <a:pt x="4848" y="12548"/>
                </a:lnTo>
                <a:lnTo>
                  <a:pt x="3225" y="13864"/>
                </a:lnTo>
                <a:lnTo>
                  <a:pt x="1" y="16496"/>
                </a:lnTo>
                <a:lnTo>
                  <a:pt x="125976" y="16496"/>
                </a:lnTo>
                <a:lnTo>
                  <a:pt x="126020" y="15991"/>
                </a:lnTo>
                <a:lnTo>
                  <a:pt x="126042" y="15509"/>
                </a:lnTo>
                <a:lnTo>
                  <a:pt x="126064" y="15004"/>
                </a:lnTo>
                <a:lnTo>
                  <a:pt x="126042" y="14522"/>
                </a:lnTo>
                <a:lnTo>
                  <a:pt x="126020" y="14039"/>
                </a:lnTo>
                <a:lnTo>
                  <a:pt x="125976" y="13557"/>
                </a:lnTo>
                <a:lnTo>
                  <a:pt x="125932" y="13074"/>
                </a:lnTo>
                <a:lnTo>
                  <a:pt x="125845" y="12591"/>
                </a:lnTo>
                <a:lnTo>
                  <a:pt x="125735" y="12109"/>
                </a:lnTo>
                <a:lnTo>
                  <a:pt x="125625" y="11648"/>
                </a:lnTo>
                <a:lnTo>
                  <a:pt x="125472" y="11166"/>
                </a:lnTo>
                <a:lnTo>
                  <a:pt x="125318" y="10727"/>
                </a:lnTo>
                <a:lnTo>
                  <a:pt x="125143" y="10266"/>
                </a:lnTo>
                <a:lnTo>
                  <a:pt x="124945" y="9828"/>
                </a:lnTo>
                <a:lnTo>
                  <a:pt x="124704" y="9389"/>
                </a:lnTo>
                <a:lnTo>
                  <a:pt x="124463" y="8972"/>
                </a:lnTo>
                <a:lnTo>
                  <a:pt x="124243" y="8643"/>
                </a:lnTo>
                <a:lnTo>
                  <a:pt x="124024" y="8314"/>
                </a:lnTo>
                <a:lnTo>
                  <a:pt x="123783" y="8007"/>
                </a:lnTo>
                <a:lnTo>
                  <a:pt x="123519" y="7700"/>
                </a:lnTo>
                <a:lnTo>
                  <a:pt x="123256" y="7415"/>
                </a:lnTo>
                <a:lnTo>
                  <a:pt x="122971" y="7129"/>
                </a:lnTo>
                <a:lnTo>
                  <a:pt x="122686" y="6866"/>
                </a:lnTo>
                <a:lnTo>
                  <a:pt x="122401" y="6603"/>
                </a:lnTo>
                <a:lnTo>
                  <a:pt x="122094" y="6362"/>
                </a:lnTo>
                <a:lnTo>
                  <a:pt x="121787" y="6120"/>
                </a:lnTo>
                <a:lnTo>
                  <a:pt x="121457" y="5879"/>
                </a:lnTo>
                <a:lnTo>
                  <a:pt x="121128" y="5660"/>
                </a:lnTo>
                <a:lnTo>
                  <a:pt x="120448" y="5265"/>
                </a:lnTo>
                <a:lnTo>
                  <a:pt x="119725" y="4892"/>
                </a:lnTo>
                <a:lnTo>
                  <a:pt x="119001" y="4585"/>
                </a:lnTo>
                <a:lnTo>
                  <a:pt x="118255" y="4300"/>
                </a:lnTo>
                <a:lnTo>
                  <a:pt x="117487" y="4059"/>
                </a:lnTo>
                <a:lnTo>
                  <a:pt x="116697" y="3861"/>
                </a:lnTo>
                <a:lnTo>
                  <a:pt x="115908" y="3708"/>
                </a:lnTo>
                <a:lnTo>
                  <a:pt x="115096" y="3598"/>
                </a:lnTo>
                <a:lnTo>
                  <a:pt x="114307" y="3532"/>
                </a:lnTo>
                <a:lnTo>
                  <a:pt x="113495" y="3488"/>
                </a:lnTo>
                <a:lnTo>
                  <a:pt x="112705" y="3488"/>
                </a:lnTo>
                <a:lnTo>
                  <a:pt x="111916" y="3532"/>
                </a:lnTo>
                <a:lnTo>
                  <a:pt x="111126" y="3598"/>
                </a:lnTo>
                <a:lnTo>
                  <a:pt x="110336" y="3708"/>
                </a:lnTo>
                <a:lnTo>
                  <a:pt x="109547" y="3839"/>
                </a:lnTo>
                <a:lnTo>
                  <a:pt x="108757" y="3993"/>
                </a:lnTo>
                <a:lnTo>
                  <a:pt x="107989" y="4168"/>
                </a:lnTo>
                <a:lnTo>
                  <a:pt x="107221" y="4366"/>
                </a:lnTo>
                <a:lnTo>
                  <a:pt x="106432" y="4585"/>
                </a:lnTo>
                <a:lnTo>
                  <a:pt x="105686" y="4804"/>
                </a:lnTo>
                <a:lnTo>
                  <a:pt x="104918" y="5068"/>
                </a:lnTo>
                <a:lnTo>
                  <a:pt x="104150" y="5331"/>
                </a:lnTo>
                <a:lnTo>
                  <a:pt x="102659" y="5901"/>
                </a:lnTo>
                <a:lnTo>
                  <a:pt x="101167" y="6493"/>
                </a:lnTo>
                <a:lnTo>
                  <a:pt x="99654" y="7129"/>
                </a:lnTo>
                <a:lnTo>
                  <a:pt x="98118" y="7744"/>
                </a:lnTo>
                <a:lnTo>
                  <a:pt x="97350" y="8029"/>
                </a:lnTo>
                <a:lnTo>
                  <a:pt x="96561" y="8314"/>
                </a:lnTo>
                <a:lnTo>
                  <a:pt x="95793" y="8555"/>
                </a:lnTo>
                <a:lnTo>
                  <a:pt x="95003" y="8775"/>
                </a:lnTo>
                <a:lnTo>
                  <a:pt x="94214" y="8950"/>
                </a:lnTo>
                <a:lnTo>
                  <a:pt x="93424" y="9104"/>
                </a:lnTo>
                <a:lnTo>
                  <a:pt x="92634" y="9213"/>
                </a:lnTo>
                <a:lnTo>
                  <a:pt x="91845" y="9279"/>
                </a:lnTo>
                <a:lnTo>
                  <a:pt x="91055" y="9279"/>
                </a:lnTo>
                <a:lnTo>
                  <a:pt x="90660" y="9257"/>
                </a:lnTo>
                <a:lnTo>
                  <a:pt x="90265" y="9213"/>
                </a:lnTo>
                <a:lnTo>
                  <a:pt x="89892" y="9169"/>
                </a:lnTo>
                <a:lnTo>
                  <a:pt x="89497" y="9104"/>
                </a:lnTo>
                <a:lnTo>
                  <a:pt x="89103" y="9016"/>
                </a:lnTo>
                <a:lnTo>
                  <a:pt x="88708" y="8906"/>
                </a:lnTo>
                <a:lnTo>
                  <a:pt x="88335" y="8797"/>
                </a:lnTo>
                <a:lnTo>
                  <a:pt x="87940" y="8665"/>
                </a:lnTo>
                <a:lnTo>
                  <a:pt x="87567" y="8511"/>
                </a:lnTo>
                <a:lnTo>
                  <a:pt x="87216" y="8358"/>
                </a:lnTo>
                <a:lnTo>
                  <a:pt x="86492" y="7985"/>
                </a:lnTo>
                <a:lnTo>
                  <a:pt x="85812" y="7590"/>
                </a:lnTo>
                <a:lnTo>
                  <a:pt x="85132" y="7151"/>
                </a:lnTo>
                <a:lnTo>
                  <a:pt x="84452" y="6691"/>
                </a:lnTo>
                <a:lnTo>
                  <a:pt x="83136" y="5726"/>
                </a:lnTo>
                <a:lnTo>
                  <a:pt x="81820" y="4739"/>
                </a:lnTo>
                <a:lnTo>
                  <a:pt x="81162" y="4278"/>
                </a:lnTo>
                <a:lnTo>
                  <a:pt x="80482" y="3839"/>
                </a:lnTo>
                <a:lnTo>
                  <a:pt x="79802" y="3422"/>
                </a:lnTo>
                <a:lnTo>
                  <a:pt x="79078" y="3049"/>
                </a:lnTo>
                <a:lnTo>
                  <a:pt x="78727" y="2874"/>
                </a:lnTo>
                <a:lnTo>
                  <a:pt x="78354" y="2720"/>
                </a:lnTo>
                <a:lnTo>
                  <a:pt x="77981" y="2589"/>
                </a:lnTo>
                <a:lnTo>
                  <a:pt x="77586" y="2457"/>
                </a:lnTo>
                <a:lnTo>
                  <a:pt x="77236" y="2348"/>
                </a:lnTo>
                <a:lnTo>
                  <a:pt x="76885" y="2260"/>
                </a:lnTo>
                <a:lnTo>
                  <a:pt x="76512" y="2194"/>
                </a:lnTo>
                <a:lnTo>
                  <a:pt x="76161" y="2128"/>
                </a:lnTo>
                <a:lnTo>
                  <a:pt x="75437" y="2062"/>
                </a:lnTo>
                <a:lnTo>
                  <a:pt x="74713" y="2040"/>
                </a:lnTo>
                <a:lnTo>
                  <a:pt x="74011" y="2062"/>
                </a:lnTo>
                <a:lnTo>
                  <a:pt x="73287" y="2106"/>
                </a:lnTo>
                <a:lnTo>
                  <a:pt x="72585" y="2216"/>
                </a:lnTo>
                <a:lnTo>
                  <a:pt x="71861" y="2348"/>
                </a:lnTo>
                <a:lnTo>
                  <a:pt x="71137" y="2523"/>
                </a:lnTo>
                <a:lnTo>
                  <a:pt x="70436" y="2720"/>
                </a:lnTo>
                <a:lnTo>
                  <a:pt x="69712" y="2962"/>
                </a:lnTo>
                <a:lnTo>
                  <a:pt x="69010" y="3203"/>
                </a:lnTo>
                <a:lnTo>
                  <a:pt x="68286" y="3466"/>
                </a:lnTo>
                <a:lnTo>
                  <a:pt x="67562" y="3751"/>
                </a:lnTo>
                <a:lnTo>
                  <a:pt x="66136" y="4344"/>
                </a:lnTo>
                <a:lnTo>
                  <a:pt x="64688" y="4958"/>
                </a:lnTo>
                <a:lnTo>
                  <a:pt x="63263" y="5572"/>
                </a:lnTo>
                <a:lnTo>
                  <a:pt x="62539" y="5857"/>
                </a:lnTo>
                <a:lnTo>
                  <a:pt x="61815" y="6120"/>
                </a:lnTo>
                <a:lnTo>
                  <a:pt x="61091" y="6384"/>
                </a:lnTo>
                <a:lnTo>
                  <a:pt x="60345" y="6625"/>
                </a:lnTo>
                <a:lnTo>
                  <a:pt x="59621" y="6822"/>
                </a:lnTo>
                <a:lnTo>
                  <a:pt x="58897" y="7020"/>
                </a:lnTo>
                <a:lnTo>
                  <a:pt x="58152" y="7173"/>
                </a:lnTo>
                <a:lnTo>
                  <a:pt x="57428" y="7283"/>
                </a:lnTo>
                <a:lnTo>
                  <a:pt x="56682" y="7371"/>
                </a:lnTo>
                <a:lnTo>
                  <a:pt x="55936" y="7415"/>
                </a:lnTo>
                <a:lnTo>
                  <a:pt x="55190" y="7393"/>
                </a:lnTo>
                <a:lnTo>
                  <a:pt x="54445" y="7349"/>
                </a:lnTo>
                <a:lnTo>
                  <a:pt x="54028" y="7283"/>
                </a:lnTo>
                <a:lnTo>
                  <a:pt x="53633" y="7217"/>
                </a:lnTo>
                <a:lnTo>
                  <a:pt x="53216" y="7129"/>
                </a:lnTo>
                <a:lnTo>
                  <a:pt x="52821" y="7042"/>
                </a:lnTo>
                <a:lnTo>
                  <a:pt x="52032" y="6800"/>
                </a:lnTo>
                <a:lnTo>
                  <a:pt x="51242" y="6537"/>
                </a:lnTo>
                <a:lnTo>
                  <a:pt x="50496" y="6230"/>
                </a:lnTo>
                <a:lnTo>
                  <a:pt x="49728" y="5879"/>
                </a:lnTo>
                <a:lnTo>
                  <a:pt x="48983" y="5506"/>
                </a:lnTo>
                <a:lnTo>
                  <a:pt x="48237" y="5111"/>
                </a:lnTo>
                <a:lnTo>
                  <a:pt x="46767" y="4278"/>
                </a:lnTo>
                <a:lnTo>
                  <a:pt x="45297" y="3422"/>
                </a:lnTo>
                <a:lnTo>
                  <a:pt x="44552" y="3006"/>
                </a:lnTo>
                <a:lnTo>
                  <a:pt x="43806" y="2611"/>
                </a:lnTo>
                <a:lnTo>
                  <a:pt x="43060" y="2216"/>
                </a:lnTo>
                <a:lnTo>
                  <a:pt x="42292" y="1865"/>
                </a:lnTo>
                <a:lnTo>
                  <a:pt x="41459" y="1514"/>
                </a:lnTo>
                <a:lnTo>
                  <a:pt x="40581" y="1207"/>
                </a:lnTo>
                <a:lnTo>
                  <a:pt x="39726" y="922"/>
                </a:lnTo>
                <a:lnTo>
                  <a:pt x="38848" y="680"/>
                </a:lnTo>
                <a:lnTo>
                  <a:pt x="37971" y="483"/>
                </a:lnTo>
                <a:lnTo>
                  <a:pt x="37072" y="308"/>
                </a:lnTo>
                <a:lnTo>
                  <a:pt x="36194" y="176"/>
                </a:lnTo>
                <a:lnTo>
                  <a:pt x="35295" y="88"/>
                </a:lnTo>
                <a:lnTo>
                  <a:pt x="34395" y="22"/>
                </a:lnTo>
                <a:lnTo>
                  <a:pt x="334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0"/>
          <p:cNvSpPr/>
          <p:nvPr/>
        </p:nvSpPr>
        <p:spPr>
          <a:xfrm>
            <a:off x="0" y="0"/>
            <a:ext cx="1746100" cy="1611725"/>
          </a:xfrm>
          <a:custGeom>
            <a:avLst/>
            <a:gdLst/>
            <a:ahLst/>
            <a:cxnLst/>
            <a:rect l="l" t="t" r="r" b="b"/>
            <a:pathLst>
              <a:path w="69844" h="64469" extrusionOk="0">
                <a:moveTo>
                  <a:pt x="1" y="0"/>
                </a:moveTo>
                <a:lnTo>
                  <a:pt x="1" y="64468"/>
                </a:lnTo>
                <a:lnTo>
                  <a:pt x="922" y="64008"/>
                </a:lnTo>
                <a:lnTo>
                  <a:pt x="1800" y="63525"/>
                </a:lnTo>
                <a:lnTo>
                  <a:pt x="2677" y="62999"/>
                </a:lnTo>
                <a:lnTo>
                  <a:pt x="3533" y="62428"/>
                </a:lnTo>
                <a:lnTo>
                  <a:pt x="4366" y="61836"/>
                </a:lnTo>
                <a:lnTo>
                  <a:pt x="5178" y="61222"/>
                </a:lnTo>
                <a:lnTo>
                  <a:pt x="5967" y="60564"/>
                </a:lnTo>
                <a:lnTo>
                  <a:pt x="6757" y="59884"/>
                </a:lnTo>
                <a:lnTo>
                  <a:pt x="7503" y="59182"/>
                </a:lnTo>
                <a:lnTo>
                  <a:pt x="8249" y="58458"/>
                </a:lnTo>
                <a:lnTo>
                  <a:pt x="8951" y="57734"/>
                </a:lnTo>
                <a:lnTo>
                  <a:pt x="9653" y="56967"/>
                </a:lnTo>
                <a:lnTo>
                  <a:pt x="10333" y="56177"/>
                </a:lnTo>
                <a:lnTo>
                  <a:pt x="10991" y="55387"/>
                </a:lnTo>
                <a:lnTo>
                  <a:pt x="11627" y="54576"/>
                </a:lnTo>
                <a:lnTo>
                  <a:pt x="12263" y="53764"/>
                </a:lnTo>
                <a:lnTo>
                  <a:pt x="12965" y="52777"/>
                </a:lnTo>
                <a:lnTo>
                  <a:pt x="13645" y="51790"/>
                </a:lnTo>
                <a:lnTo>
                  <a:pt x="14303" y="50803"/>
                </a:lnTo>
                <a:lnTo>
                  <a:pt x="14961" y="49794"/>
                </a:lnTo>
                <a:lnTo>
                  <a:pt x="15597" y="48763"/>
                </a:lnTo>
                <a:lnTo>
                  <a:pt x="16233" y="47732"/>
                </a:lnTo>
                <a:lnTo>
                  <a:pt x="17440" y="45670"/>
                </a:lnTo>
                <a:lnTo>
                  <a:pt x="18646" y="43586"/>
                </a:lnTo>
                <a:lnTo>
                  <a:pt x="19831" y="41502"/>
                </a:lnTo>
                <a:lnTo>
                  <a:pt x="21037" y="39418"/>
                </a:lnTo>
                <a:lnTo>
                  <a:pt x="22265" y="37334"/>
                </a:lnTo>
                <a:lnTo>
                  <a:pt x="22902" y="36325"/>
                </a:lnTo>
                <a:lnTo>
                  <a:pt x="23538" y="35294"/>
                </a:lnTo>
                <a:lnTo>
                  <a:pt x="24218" y="34285"/>
                </a:lnTo>
                <a:lnTo>
                  <a:pt x="24898" y="33276"/>
                </a:lnTo>
                <a:lnTo>
                  <a:pt x="25578" y="32289"/>
                </a:lnTo>
                <a:lnTo>
                  <a:pt x="26302" y="31324"/>
                </a:lnTo>
                <a:lnTo>
                  <a:pt x="27047" y="30381"/>
                </a:lnTo>
                <a:lnTo>
                  <a:pt x="27793" y="29437"/>
                </a:lnTo>
                <a:lnTo>
                  <a:pt x="28583" y="28538"/>
                </a:lnTo>
                <a:lnTo>
                  <a:pt x="29395" y="27639"/>
                </a:lnTo>
                <a:lnTo>
                  <a:pt x="30228" y="26783"/>
                </a:lnTo>
                <a:lnTo>
                  <a:pt x="31084" y="25950"/>
                </a:lnTo>
                <a:lnTo>
                  <a:pt x="31983" y="25160"/>
                </a:lnTo>
                <a:lnTo>
                  <a:pt x="32904" y="24392"/>
                </a:lnTo>
                <a:lnTo>
                  <a:pt x="33847" y="23646"/>
                </a:lnTo>
                <a:lnTo>
                  <a:pt x="34835" y="22966"/>
                </a:lnTo>
                <a:lnTo>
                  <a:pt x="35405" y="22594"/>
                </a:lnTo>
                <a:lnTo>
                  <a:pt x="35975" y="22221"/>
                </a:lnTo>
                <a:lnTo>
                  <a:pt x="36567" y="21870"/>
                </a:lnTo>
                <a:lnTo>
                  <a:pt x="37160" y="21541"/>
                </a:lnTo>
                <a:lnTo>
                  <a:pt x="37752" y="21212"/>
                </a:lnTo>
                <a:lnTo>
                  <a:pt x="38366" y="20905"/>
                </a:lnTo>
                <a:lnTo>
                  <a:pt x="39595" y="20312"/>
                </a:lnTo>
                <a:lnTo>
                  <a:pt x="40845" y="19764"/>
                </a:lnTo>
                <a:lnTo>
                  <a:pt x="42117" y="19237"/>
                </a:lnTo>
                <a:lnTo>
                  <a:pt x="43389" y="18755"/>
                </a:lnTo>
                <a:lnTo>
                  <a:pt x="44684" y="18272"/>
                </a:lnTo>
                <a:lnTo>
                  <a:pt x="47272" y="17373"/>
                </a:lnTo>
                <a:lnTo>
                  <a:pt x="49882" y="16474"/>
                </a:lnTo>
                <a:lnTo>
                  <a:pt x="51198" y="16013"/>
                </a:lnTo>
                <a:lnTo>
                  <a:pt x="52493" y="15552"/>
                </a:lnTo>
                <a:lnTo>
                  <a:pt x="53765" y="15070"/>
                </a:lnTo>
                <a:lnTo>
                  <a:pt x="55059" y="14543"/>
                </a:lnTo>
                <a:lnTo>
                  <a:pt x="56287" y="14017"/>
                </a:lnTo>
                <a:lnTo>
                  <a:pt x="57538" y="13425"/>
                </a:lnTo>
                <a:lnTo>
                  <a:pt x="58744" y="12788"/>
                </a:lnTo>
                <a:lnTo>
                  <a:pt x="59358" y="12437"/>
                </a:lnTo>
                <a:lnTo>
                  <a:pt x="59951" y="12086"/>
                </a:lnTo>
                <a:lnTo>
                  <a:pt x="60543" y="11736"/>
                </a:lnTo>
                <a:lnTo>
                  <a:pt x="61113" y="11363"/>
                </a:lnTo>
                <a:lnTo>
                  <a:pt x="61684" y="10968"/>
                </a:lnTo>
                <a:lnTo>
                  <a:pt x="62254" y="10573"/>
                </a:lnTo>
                <a:lnTo>
                  <a:pt x="62802" y="10156"/>
                </a:lnTo>
                <a:lnTo>
                  <a:pt x="63329" y="9739"/>
                </a:lnTo>
                <a:lnTo>
                  <a:pt x="63855" y="9301"/>
                </a:lnTo>
                <a:lnTo>
                  <a:pt x="64360" y="8862"/>
                </a:lnTo>
                <a:lnTo>
                  <a:pt x="64864" y="8401"/>
                </a:lnTo>
                <a:lnTo>
                  <a:pt x="65347" y="7919"/>
                </a:lnTo>
                <a:lnTo>
                  <a:pt x="65807" y="7436"/>
                </a:lnTo>
                <a:lnTo>
                  <a:pt x="66246" y="6954"/>
                </a:lnTo>
                <a:lnTo>
                  <a:pt x="66663" y="6427"/>
                </a:lnTo>
                <a:lnTo>
                  <a:pt x="67080" y="5923"/>
                </a:lnTo>
                <a:lnTo>
                  <a:pt x="67453" y="5374"/>
                </a:lnTo>
                <a:lnTo>
                  <a:pt x="67826" y="4826"/>
                </a:lnTo>
                <a:lnTo>
                  <a:pt x="68155" y="4277"/>
                </a:lnTo>
                <a:lnTo>
                  <a:pt x="68484" y="3707"/>
                </a:lnTo>
                <a:lnTo>
                  <a:pt x="68769" y="3115"/>
                </a:lnTo>
                <a:lnTo>
                  <a:pt x="69032" y="2523"/>
                </a:lnTo>
                <a:lnTo>
                  <a:pt x="69295" y="1908"/>
                </a:lnTo>
                <a:lnTo>
                  <a:pt x="69493" y="1272"/>
                </a:lnTo>
                <a:lnTo>
                  <a:pt x="69690" y="636"/>
                </a:lnTo>
                <a:lnTo>
                  <a:pt x="698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5" name="Google Shape;1865;p20"/>
          <p:cNvGrpSpPr/>
          <p:nvPr/>
        </p:nvGrpSpPr>
        <p:grpSpPr>
          <a:xfrm>
            <a:off x="7907862" y="250173"/>
            <a:ext cx="1045827" cy="1035871"/>
            <a:chOff x="3757075" y="4675675"/>
            <a:chExt cx="808900" cy="801200"/>
          </a:xfrm>
        </p:grpSpPr>
        <p:sp>
          <p:nvSpPr>
            <p:cNvPr id="1866" name="Google Shape;1866;p20"/>
            <p:cNvSpPr/>
            <p:nvPr/>
          </p:nvSpPr>
          <p:spPr>
            <a:xfrm>
              <a:off x="3941875" y="5027175"/>
              <a:ext cx="136025" cy="137675"/>
            </a:xfrm>
            <a:custGeom>
              <a:avLst/>
              <a:gdLst/>
              <a:ahLst/>
              <a:cxnLst/>
              <a:rect l="l" t="t" r="r" b="b"/>
              <a:pathLst>
                <a:path w="5441" h="5507" extrusionOk="0">
                  <a:moveTo>
                    <a:pt x="2567" y="1"/>
                  </a:moveTo>
                  <a:lnTo>
                    <a:pt x="2326" y="23"/>
                  </a:lnTo>
                  <a:lnTo>
                    <a:pt x="2062" y="67"/>
                  </a:lnTo>
                  <a:lnTo>
                    <a:pt x="1799" y="132"/>
                  </a:lnTo>
                  <a:lnTo>
                    <a:pt x="1558" y="220"/>
                  </a:lnTo>
                  <a:lnTo>
                    <a:pt x="1317" y="352"/>
                  </a:lnTo>
                  <a:lnTo>
                    <a:pt x="1075" y="505"/>
                  </a:lnTo>
                  <a:lnTo>
                    <a:pt x="856" y="681"/>
                  </a:lnTo>
                  <a:lnTo>
                    <a:pt x="680" y="878"/>
                  </a:lnTo>
                  <a:lnTo>
                    <a:pt x="505" y="1076"/>
                  </a:lnTo>
                  <a:lnTo>
                    <a:pt x="373" y="1295"/>
                  </a:lnTo>
                  <a:lnTo>
                    <a:pt x="242" y="1536"/>
                  </a:lnTo>
                  <a:lnTo>
                    <a:pt x="154" y="1778"/>
                  </a:lnTo>
                  <a:lnTo>
                    <a:pt x="66" y="2019"/>
                  </a:lnTo>
                  <a:lnTo>
                    <a:pt x="22" y="2282"/>
                  </a:lnTo>
                  <a:lnTo>
                    <a:pt x="0" y="2545"/>
                  </a:lnTo>
                  <a:lnTo>
                    <a:pt x="0" y="2809"/>
                  </a:lnTo>
                  <a:lnTo>
                    <a:pt x="22" y="3072"/>
                  </a:lnTo>
                  <a:lnTo>
                    <a:pt x="88" y="3335"/>
                  </a:lnTo>
                  <a:lnTo>
                    <a:pt x="154" y="3598"/>
                  </a:lnTo>
                  <a:lnTo>
                    <a:pt x="264" y="3862"/>
                  </a:lnTo>
                  <a:lnTo>
                    <a:pt x="395" y="4103"/>
                  </a:lnTo>
                  <a:lnTo>
                    <a:pt x="549" y="4344"/>
                  </a:lnTo>
                  <a:lnTo>
                    <a:pt x="724" y="4563"/>
                  </a:lnTo>
                  <a:lnTo>
                    <a:pt x="922" y="4761"/>
                  </a:lnTo>
                  <a:lnTo>
                    <a:pt x="1141" y="4936"/>
                  </a:lnTo>
                  <a:lnTo>
                    <a:pt x="1360" y="5090"/>
                  </a:lnTo>
                  <a:lnTo>
                    <a:pt x="1602" y="5222"/>
                  </a:lnTo>
                  <a:lnTo>
                    <a:pt x="1843" y="5309"/>
                  </a:lnTo>
                  <a:lnTo>
                    <a:pt x="2084" y="5397"/>
                  </a:lnTo>
                  <a:lnTo>
                    <a:pt x="2348" y="5463"/>
                  </a:lnTo>
                  <a:lnTo>
                    <a:pt x="2611" y="5485"/>
                  </a:lnTo>
                  <a:lnTo>
                    <a:pt x="2874" y="5507"/>
                  </a:lnTo>
                  <a:lnTo>
                    <a:pt x="3137" y="5485"/>
                  </a:lnTo>
                  <a:lnTo>
                    <a:pt x="3379" y="5441"/>
                  </a:lnTo>
                  <a:lnTo>
                    <a:pt x="3642" y="5353"/>
                  </a:lnTo>
                  <a:lnTo>
                    <a:pt x="3883" y="5265"/>
                  </a:lnTo>
                  <a:lnTo>
                    <a:pt x="4124" y="5134"/>
                  </a:lnTo>
                  <a:lnTo>
                    <a:pt x="4366" y="4980"/>
                  </a:lnTo>
                  <a:lnTo>
                    <a:pt x="4585" y="4805"/>
                  </a:lnTo>
                  <a:lnTo>
                    <a:pt x="4760" y="4629"/>
                  </a:lnTo>
                  <a:lnTo>
                    <a:pt x="4936" y="4410"/>
                  </a:lnTo>
                  <a:lnTo>
                    <a:pt x="5090" y="4191"/>
                  </a:lnTo>
                  <a:lnTo>
                    <a:pt x="5199" y="3949"/>
                  </a:lnTo>
                  <a:lnTo>
                    <a:pt x="5309" y="3708"/>
                  </a:lnTo>
                  <a:lnTo>
                    <a:pt x="5375" y="3467"/>
                  </a:lnTo>
                  <a:lnTo>
                    <a:pt x="5419" y="3203"/>
                  </a:lnTo>
                  <a:lnTo>
                    <a:pt x="5441" y="2940"/>
                  </a:lnTo>
                  <a:lnTo>
                    <a:pt x="5441" y="2677"/>
                  </a:lnTo>
                  <a:lnTo>
                    <a:pt x="5419" y="2414"/>
                  </a:lnTo>
                  <a:lnTo>
                    <a:pt x="5375" y="2151"/>
                  </a:lnTo>
                  <a:lnTo>
                    <a:pt x="5287" y="1887"/>
                  </a:lnTo>
                  <a:lnTo>
                    <a:pt x="5177" y="1646"/>
                  </a:lnTo>
                  <a:lnTo>
                    <a:pt x="5046" y="1383"/>
                  </a:lnTo>
                  <a:lnTo>
                    <a:pt x="4892" y="1163"/>
                  </a:lnTo>
                  <a:lnTo>
                    <a:pt x="4717" y="922"/>
                  </a:lnTo>
                  <a:lnTo>
                    <a:pt x="4519" y="725"/>
                  </a:lnTo>
                  <a:lnTo>
                    <a:pt x="4322" y="549"/>
                  </a:lnTo>
                  <a:lnTo>
                    <a:pt x="4080" y="396"/>
                  </a:lnTo>
                  <a:lnTo>
                    <a:pt x="3861" y="286"/>
                  </a:lnTo>
                  <a:lnTo>
                    <a:pt x="3598" y="176"/>
                  </a:lnTo>
                  <a:lnTo>
                    <a:pt x="3357" y="89"/>
                  </a:lnTo>
                  <a:lnTo>
                    <a:pt x="3093" y="23"/>
                  </a:lnTo>
                  <a:lnTo>
                    <a:pt x="28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0"/>
            <p:cNvSpPr/>
            <p:nvPr/>
          </p:nvSpPr>
          <p:spPr>
            <a:xfrm>
              <a:off x="4112975" y="4874725"/>
              <a:ext cx="140950" cy="126150"/>
            </a:xfrm>
            <a:custGeom>
              <a:avLst/>
              <a:gdLst/>
              <a:ahLst/>
              <a:cxnLst/>
              <a:rect l="l" t="t" r="r" b="b"/>
              <a:pathLst>
                <a:path w="5638" h="5046" extrusionOk="0">
                  <a:moveTo>
                    <a:pt x="2830" y="1"/>
                  </a:moveTo>
                  <a:lnTo>
                    <a:pt x="2523" y="23"/>
                  </a:lnTo>
                  <a:lnTo>
                    <a:pt x="2260" y="45"/>
                  </a:lnTo>
                  <a:lnTo>
                    <a:pt x="1975" y="110"/>
                  </a:lnTo>
                  <a:lnTo>
                    <a:pt x="1733" y="198"/>
                  </a:lnTo>
                  <a:lnTo>
                    <a:pt x="1470" y="308"/>
                  </a:lnTo>
                  <a:lnTo>
                    <a:pt x="1251" y="440"/>
                  </a:lnTo>
                  <a:lnTo>
                    <a:pt x="1031" y="571"/>
                  </a:lnTo>
                  <a:lnTo>
                    <a:pt x="834" y="747"/>
                  </a:lnTo>
                  <a:lnTo>
                    <a:pt x="637" y="922"/>
                  </a:lnTo>
                  <a:lnTo>
                    <a:pt x="483" y="1120"/>
                  </a:lnTo>
                  <a:lnTo>
                    <a:pt x="351" y="1317"/>
                  </a:lnTo>
                  <a:lnTo>
                    <a:pt x="220" y="1536"/>
                  </a:lnTo>
                  <a:lnTo>
                    <a:pt x="132" y="1778"/>
                  </a:lnTo>
                  <a:lnTo>
                    <a:pt x="66" y="2019"/>
                  </a:lnTo>
                  <a:lnTo>
                    <a:pt x="22" y="2260"/>
                  </a:lnTo>
                  <a:lnTo>
                    <a:pt x="0" y="2523"/>
                  </a:lnTo>
                  <a:lnTo>
                    <a:pt x="22" y="2787"/>
                  </a:lnTo>
                  <a:lnTo>
                    <a:pt x="66" y="3028"/>
                  </a:lnTo>
                  <a:lnTo>
                    <a:pt x="132" y="3269"/>
                  </a:lnTo>
                  <a:lnTo>
                    <a:pt x="220" y="3510"/>
                  </a:lnTo>
                  <a:lnTo>
                    <a:pt x="351" y="3730"/>
                  </a:lnTo>
                  <a:lnTo>
                    <a:pt x="483" y="3927"/>
                  </a:lnTo>
                  <a:lnTo>
                    <a:pt x="637" y="4125"/>
                  </a:lnTo>
                  <a:lnTo>
                    <a:pt x="834" y="4300"/>
                  </a:lnTo>
                  <a:lnTo>
                    <a:pt x="1031" y="4476"/>
                  </a:lnTo>
                  <a:lnTo>
                    <a:pt x="1251" y="4607"/>
                  </a:lnTo>
                  <a:lnTo>
                    <a:pt x="1470" y="4739"/>
                  </a:lnTo>
                  <a:lnTo>
                    <a:pt x="1733" y="4849"/>
                  </a:lnTo>
                  <a:lnTo>
                    <a:pt x="1975" y="4936"/>
                  </a:lnTo>
                  <a:lnTo>
                    <a:pt x="2260" y="5002"/>
                  </a:lnTo>
                  <a:lnTo>
                    <a:pt x="2523" y="5024"/>
                  </a:lnTo>
                  <a:lnTo>
                    <a:pt x="2830" y="5046"/>
                  </a:lnTo>
                  <a:lnTo>
                    <a:pt x="3115" y="5024"/>
                  </a:lnTo>
                  <a:lnTo>
                    <a:pt x="3400" y="5002"/>
                  </a:lnTo>
                  <a:lnTo>
                    <a:pt x="3664" y="4936"/>
                  </a:lnTo>
                  <a:lnTo>
                    <a:pt x="3927" y="4849"/>
                  </a:lnTo>
                  <a:lnTo>
                    <a:pt x="4168" y="4739"/>
                  </a:lnTo>
                  <a:lnTo>
                    <a:pt x="4387" y="4607"/>
                  </a:lnTo>
                  <a:lnTo>
                    <a:pt x="4607" y="4476"/>
                  </a:lnTo>
                  <a:lnTo>
                    <a:pt x="4826" y="4300"/>
                  </a:lnTo>
                  <a:lnTo>
                    <a:pt x="5002" y="4125"/>
                  </a:lnTo>
                  <a:lnTo>
                    <a:pt x="5155" y="3927"/>
                  </a:lnTo>
                  <a:lnTo>
                    <a:pt x="5309" y="3730"/>
                  </a:lnTo>
                  <a:lnTo>
                    <a:pt x="5418" y="3510"/>
                  </a:lnTo>
                  <a:lnTo>
                    <a:pt x="5506" y="3269"/>
                  </a:lnTo>
                  <a:lnTo>
                    <a:pt x="5594" y="3028"/>
                  </a:lnTo>
                  <a:lnTo>
                    <a:pt x="5638" y="2787"/>
                  </a:lnTo>
                  <a:lnTo>
                    <a:pt x="5638" y="2523"/>
                  </a:lnTo>
                  <a:lnTo>
                    <a:pt x="5638" y="2260"/>
                  </a:lnTo>
                  <a:lnTo>
                    <a:pt x="5594" y="2019"/>
                  </a:lnTo>
                  <a:lnTo>
                    <a:pt x="5506" y="1778"/>
                  </a:lnTo>
                  <a:lnTo>
                    <a:pt x="5418" y="1536"/>
                  </a:lnTo>
                  <a:lnTo>
                    <a:pt x="5309" y="1317"/>
                  </a:lnTo>
                  <a:lnTo>
                    <a:pt x="5155" y="1120"/>
                  </a:lnTo>
                  <a:lnTo>
                    <a:pt x="5002" y="922"/>
                  </a:lnTo>
                  <a:lnTo>
                    <a:pt x="4826" y="747"/>
                  </a:lnTo>
                  <a:lnTo>
                    <a:pt x="4607" y="571"/>
                  </a:lnTo>
                  <a:lnTo>
                    <a:pt x="4387" y="440"/>
                  </a:lnTo>
                  <a:lnTo>
                    <a:pt x="4168" y="308"/>
                  </a:lnTo>
                  <a:lnTo>
                    <a:pt x="3927" y="198"/>
                  </a:lnTo>
                  <a:lnTo>
                    <a:pt x="3664" y="110"/>
                  </a:lnTo>
                  <a:lnTo>
                    <a:pt x="3400" y="45"/>
                  </a:lnTo>
                  <a:lnTo>
                    <a:pt x="3115" y="23"/>
                  </a:lnTo>
                  <a:lnTo>
                    <a:pt x="28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0"/>
            <p:cNvSpPr/>
            <p:nvPr/>
          </p:nvSpPr>
          <p:spPr>
            <a:xfrm>
              <a:off x="4112425" y="5170850"/>
              <a:ext cx="139325" cy="139325"/>
            </a:xfrm>
            <a:custGeom>
              <a:avLst/>
              <a:gdLst/>
              <a:ahLst/>
              <a:cxnLst/>
              <a:rect l="l" t="t" r="r" b="b"/>
              <a:pathLst>
                <a:path w="5573" h="5573" extrusionOk="0">
                  <a:moveTo>
                    <a:pt x="2348" y="1"/>
                  </a:moveTo>
                  <a:lnTo>
                    <a:pt x="2084" y="23"/>
                  </a:lnTo>
                  <a:lnTo>
                    <a:pt x="1821" y="67"/>
                  </a:lnTo>
                  <a:lnTo>
                    <a:pt x="1580" y="133"/>
                  </a:lnTo>
                  <a:lnTo>
                    <a:pt x="1339" y="242"/>
                  </a:lnTo>
                  <a:lnTo>
                    <a:pt x="1119" y="352"/>
                  </a:lnTo>
                  <a:lnTo>
                    <a:pt x="900" y="506"/>
                  </a:lnTo>
                  <a:lnTo>
                    <a:pt x="702" y="681"/>
                  </a:lnTo>
                  <a:lnTo>
                    <a:pt x="527" y="878"/>
                  </a:lnTo>
                  <a:lnTo>
                    <a:pt x="373" y="1098"/>
                  </a:lnTo>
                  <a:lnTo>
                    <a:pt x="242" y="1317"/>
                  </a:lnTo>
                  <a:lnTo>
                    <a:pt x="154" y="1558"/>
                  </a:lnTo>
                  <a:lnTo>
                    <a:pt x="66" y="1822"/>
                  </a:lnTo>
                  <a:lnTo>
                    <a:pt x="22" y="2063"/>
                  </a:lnTo>
                  <a:lnTo>
                    <a:pt x="0" y="2326"/>
                  </a:lnTo>
                  <a:lnTo>
                    <a:pt x="22" y="2589"/>
                  </a:lnTo>
                  <a:lnTo>
                    <a:pt x="44" y="2875"/>
                  </a:lnTo>
                  <a:lnTo>
                    <a:pt x="88" y="3138"/>
                  </a:lnTo>
                  <a:lnTo>
                    <a:pt x="176" y="3401"/>
                  </a:lnTo>
                  <a:lnTo>
                    <a:pt x="286" y="3664"/>
                  </a:lnTo>
                  <a:lnTo>
                    <a:pt x="417" y="3906"/>
                  </a:lnTo>
                  <a:lnTo>
                    <a:pt x="571" y="4169"/>
                  </a:lnTo>
                  <a:lnTo>
                    <a:pt x="746" y="4388"/>
                  </a:lnTo>
                  <a:lnTo>
                    <a:pt x="966" y="4607"/>
                  </a:lnTo>
                  <a:lnTo>
                    <a:pt x="1185" y="4827"/>
                  </a:lnTo>
                  <a:lnTo>
                    <a:pt x="1426" y="5002"/>
                  </a:lnTo>
                  <a:lnTo>
                    <a:pt x="1668" y="5156"/>
                  </a:lnTo>
                  <a:lnTo>
                    <a:pt x="1909" y="5287"/>
                  </a:lnTo>
                  <a:lnTo>
                    <a:pt x="2172" y="5397"/>
                  </a:lnTo>
                  <a:lnTo>
                    <a:pt x="2435" y="5485"/>
                  </a:lnTo>
                  <a:lnTo>
                    <a:pt x="2720" y="5529"/>
                  </a:lnTo>
                  <a:lnTo>
                    <a:pt x="2984" y="5573"/>
                  </a:lnTo>
                  <a:lnTo>
                    <a:pt x="3247" y="5573"/>
                  </a:lnTo>
                  <a:lnTo>
                    <a:pt x="3510" y="5551"/>
                  </a:lnTo>
                  <a:lnTo>
                    <a:pt x="3773" y="5507"/>
                  </a:lnTo>
                  <a:lnTo>
                    <a:pt x="4015" y="5419"/>
                  </a:lnTo>
                  <a:lnTo>
                    <a:pt x="4256" y="5331"/>
                  </a:lnTo>
                  <a:lnTo>
                    <a:pt x="4475" y="5200"/>
                  </a:lnTo>
                  <a:lnTo>
                    <a:pt x="4695" y="5046"/>
                  </a:lnTo>
                  <a:lnTo>
                    <a:pt x="4892" y="4871"/>
                  </a:lnTo>
                  <a:lnTo>
                    <a:pt x="5068" y="4673"/>
                  </a:lnTo>
                  <a:lnTo>
                    <a:pt x="5221" y="4476"/>
                  </a:lnTo>
                  <a:lnTo>
                    <a:pt x="5353" y="4235"/>
                  </a:lnTo>
                  <a:lnTo>
                    <a:pt x="5440" y="3993"/>
                  </a:lnTo>
                  <a:lnTo>
                    <a:pt x="5506" y="3752"/>
                  </a:lnTo>
                  <a:lnTo>
                    <a:pt x="5550" y="3489"/>
                  </a:lnTo>
                  <a:lnTo>
                    <a:pt x="5572" y="3226"/>
                  </a:lnTo>
                  <a:lnTo>
                    <a:pt x="5572" y="2962"/>
                  </a:lnTo>
                  <a:lnTo>
                    <a:pt x="5550" y="2699"/>
                  </a:lnTo>
                  <a:lnTo>
                    <a:pt x="5484" y="2436"/>
                  </a:lnTo>
                  <a:lnTo>
                    <a:pt x="5397" y="2173"/>
                  </a:lnTo>
                  <a:lnTo>
                    <a:pt x="5309" y="1909"/>
                  </a:lnTo>
                  <a:lnTo>
                    <a:pt x="5177" y="1646"/>
                  </a:lnTo>
                  <a:lnTo>
                    <a:pt x="5024" y="1405"/>
                  </a:lnTo>
                  <a:lnTo>
                    <a:pt x="4826" y="1164"/>
                  </a:lnTo>
                  <a:lnTo>
                    <a:pt x="4629" y="944"/>
                  </a:lnTo>
                  <a:lnTo>
                    <a:pt x="4409" y="747"/>
                  </a:lnTo>
                  <a:lnTo>
                    <a:pt x="4168" y="571"/>
                  </a:lnTo>
                  <a:lnTo>
                    <a:pt x="3927" y="396"/>
                  </a:lnTo>
                  <a:lnTo>
                    <a:pt x="3664" y="264"/>
                  </a:lnTo>
                  <a:lnTo>
                    <a:pt x="3400" y="176"/>
                  </a:lnTo>
                  <a:lnTo>
                    <a:pt x="3137" y="89"/>
                  </a:lnTo>
                  <a:lnTo>
                    <a:pt x="2874" y="23"/>
                  </a:lnTo>
                  <a:lnTo>
                    <a:pt x="26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0"/>
            <p:cNvSpPr/>
            <p:nvPr/>
          </p:nvSpPr>
          <p:spPr>
            <a:xfrm>
              <a:off x="4256100" y="5073800"/>
              <a:ext cx="113550" cy="85025"/>
            </a:xfrm>
            <a:custGeom>
              <a:avLst/>
              <a:gdLst/>
              <a:ahLst/>
              <a:cxnLst/>
              <a:rect l="l" t="t" r="r" b="b"/>
              <a:pathLst>
                <a:path w="4542" h="3401" extrusionOk="0">
                  <a:moveTo>
                    <a:pt x="2633" y="0"/>
                  </a:moveTo>
                  <a:lnTo>
                    <a:pt x="2413" y="22"/>
                  </a:lnTo>
                  <a:lnTo>
                    <a:pt x="2194" y="66"/>
                  </a:lnTo>
                  <a:lnTo>
                    <a:pt x="1953" y="132"/>
                  </a:lnTo>
                  <a:lnTo>
                    <a:pt x="1733" y="198"/>
                  </a:lnTo>
                  <a:lnTo>
                    <a:pt x="1514" y="286"/>
                  </a:lnTo>
                  <a:lnTo>
                    <a:pt x="1295" y="395"/>
                  </a:lnTo>
                  <a:lnTo>
                    <a:pt x="1097" y="505"/>
                  </a:lnTo>
                  <a:lnTo>
                    <a:pt x="922" y="637"/>
                  </a:lnTo>
                  <a:lnTo>
                    <a:pt x="746" y="768"/>
                  </a:lnTo>
                  <a:lnTo>
                    <a:pt x="593" y="900"/>
                  </a:lnTo>
                  <a:lnTo>
                    <a:pt x="461" y="1053"/>
                  </a:lnTo>
                  <a:lnTo>
                    <a:pt x="330" y="1207"/>
                  </a:lnTo>
                  <a:lnTo>
                    <a:pt x="220" y="1360"/>
                  </a:lnTo>
                  <a:lnTo>
                    <a:pt x="154" y="1536"/>
                  </a:lnTo>
                  <a:lnTo>
                    <a:pt x="88" y="1689"/>
                  </a:lnTo>
                  <a:lnTo>
                    <a:pt x="22" y="1865"/>
                  </a:lnTo>
                  <a:lnTo>
                    <a:pt x="1" y="2018"/>
                  </a:lnTo>
                  <a:lnTo>
                    <a:pt x="1" y="2172"/>
                  </a:lnTo>
                  <a:lnTo>
                    <a:pt x="22" y="2348"/>
                  </a:lnTo>
                  <a:lnTo>
                    <a:pt x="66" y="2501"/>
                  </a:lnTo>
                  <a:lnTo>
                    <a:pt x="132" y="2655"/>
                  </a:lnTo>
                  <a:lnTo>
                    <a:pt x="220" y="2786"/>
                  </a:lnTo>
                  <a:lnTo>
                    <a:pt x="330" y="2918"/>
                  </a:lnTo>
                  <a:lnTo>
                    <a:pt x="461" y="3028"/>
                  </a:lnTo>
                  <a:lnTo>
                    <a:pt x="593" y="3115"/>
                  </a:lnTo>
                  <a:lnTo>
                    <a:pt x="746" y="3203"/>
                  </a:lnTo>
                  <a:lnTo>
                    <a:pt x="922" y="3269"/>
                  </a:lnTo>
                  <a:lnTo>
                    <a:pt x="1097" y="3335"/>
                  </a:lnTo>
                  <a:lnTo>
                    <a:pt x="1295" y="3378"/>
                  </a:lnTo>
                  <a:lnTo>
                    <a:pt x="1492" y="3400"/>
                  </a:lnTo>
                  <a:lnTo>
                    <a:pt x="1909" y="3400"/>
                  </a:lnTo>
                  <a:lnTo>
                    <a:pt x="2128" y="3378"/>
                  </a:lnTo>
                  <a:lnTo>
                    <a:pt x="2370" y="3335"/>
                  </a:lnTo>
                  <a:lnTo>
                    <a:pt x="2589" y="3269"/>
                  </a:lnTo>
                  <a:lnTo>
                    <a:pt x="2808" y="3203"/>
                  </a:lnTo>
                  <a:lnTo>
                    <a:pt x="3050" y="3115"/>
                  </a:lnTo>
                  <a:lnTo>
                    <a:pt x="3247" y="3006"/>
                  </a:lnTo>
                  <a:lnTo>
                    <a:pt x="3444" y="2896"/>
                  </a:lnTo>
                  <a:lnTo>
                    <a:pt x="3642" y="2786"/>
                  </a:lnTo>
                  <a:lnTo>
                    <a:pt x="3795" y="2655"/>
                  </a:lnTo>
                  <a:lnTo>
                    <a:pt x="3949" y="2501"/>
                  </a:lnTo>
                  <a:lnTo>
                    <a:pt x="4102" y="2348"/>
                  </a:lnTo>
                  <a:lnTo>
                    <a:pt x="4212" y="2194"/>
                  </a:lnTo>
                  <a:lnTo>
                    <a:pt x="4322" y="2040"/>
                  </a:lnTo>
                  <a:lnTo>
                    <a:pt x="4410" y="1887"/>
                  </a:lnTo>
                  <a:lnTo>
                    <a:pt x="4475" y="1711"/>
                  </a:lnTo>
                  <a:lnTo>
                    <a:pt x="4519" y="1558"/>
                  </a:lnTo>
                  <a:lnTo>
                    <a:pt x="4541" y="1382"/>
                  </a:lnTo>
                  <a:lnTo>
                    <a:pt x="4541" y="1229"/>
                  </a:lnTo>
                  <a:lnTo>
                    <a:pt x="4519" y="1053"/>
                  </a:lnTo>
                  <a:lnTo>
                    <a:pt x="4475" y="900"/>
                  </a:lnTo>
                  <a:lnTo>
                    <a:pt x="4410" y="746"/>
                  </a:lnTo>
                  <a:lnTo>
                    <a:pt x="4322" y="615"/>
                  </a:lnTo>
                  <a:lnTo>
                    <a:pt x="4212" y="505"/>
                  </a:lnTo>
                  <a:lnTo>
                    <a:pt x="4102" y="395"/>
                  </a:lnTo>
                  <a:lnTo>
                    <a:pt x="3949" y="286"/>
                  </a:lnTo>
                  <a:lnTo>
                    <a:pt x="3795" y="198"/>
                  </a:lnTo>
                  <a:lnTo>
                    <a:pt x="3620" y="132"/>
                  </a:lnTo>
                  <a:lnTo>
                    <a:pt x="3444" y="88"/>
                  </a:lnTo>
                  <a:lnTo>
                    <a:pt x="3247" y="44"/>
                  </a:lnTo>
                  <a:lnTo>
                    <a:pt x="3050" y="22"/>
                  </a:lnTo>
                  <a:lnTo>
                    <a:pt x="2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0"/>
            <p:cNvSpPr/>
            <p:nvPr/>
          </p:nvSpPr>
          <p:spPr>
            <a:xfrm>
              <a:off x="3779000" y="5011825"/>
              <a:ext cx="78450" cy="58700"/>
            </a:xfrm>
            <a:custGeom>
              <a:avLst/>
              <a:gdLst/>
              <a:ahLst/>
              <a:cxnLst/>
              <a:rect l="l" t="t" r="r" b="b"/>
              <a:pathLst>
                <a:path w="3138" h="2348" extrusionOk="0">
                  <a:moveTo>
                    <a:pt x="1821" y="1"/>
                  </a:moveTo>
                  <a:lnTo>
                    <a:pt x="1514" y="45"/>
                  </a:lnTo>
                  <a:lnTo>
                    <a:pt x="1207" y="132"/>
                  </a:lnTo>
                  <a:lnTo>
                    <a:pt x="900" y="264"/>
                  </a:lnTo>
                  <a:lnTo>
                    <a:pt x="637" y="417"/>
                  </a:lnTo>
                  <a:lnTo>
                    <a:pt x="417" y="615"/>
                  </a:lnTo>
                  <a:lnTo>
                    <a:pt x="242" y="812"/>
                  </a:lnTo>
                  <a:lnTo>
                    <a:pt x="110" y="1054"/>
                  </a:lnTo>
                  <a:lnTo>
                    <a:pt x="66" y="1163"/>
                  </a:lnTo>
                  <a:lnTo>
                    <a:pt x="23" y="1273"/>
                  </a:lnTo>
                  <a:lnTo>
                    <a:pt x="1" y="1383"/>
                  </a:lnTo>
                  <a:lnTo>
                    <a:pt x="1" y="1492"/>
                  </a:lnTo>
                  <a:lnTo>
                    <a:pt x="23" y="1602"/>
                  </a:lnTo>
                  <a:lnTo>
                    <a:pt x="45" y="1712"/>
                  </a:lnTo>
                  <a:lnTo>
                    <a:pt x="88" y="1821"/>
                  </a:lnTo>
                  <a:lnTo>
                    <a:pt x="154" y="1909"/>
                  </a:lnTo>
                  <a:lnTo>
                    <a:pt x="242" y="1997"/>
                  </a:lnTo>
                  <a:lnTo>
                    <a:pt x="308" y="2085"/>
                  </a:lnTo>
                  <a:lnTo>
                    <a:pt x="417" y="2150"/>
                  </a:lnTo>
                  <a:lnTo>
                    <a:pt x="527" y="2194"/>
                  </a:lnTo>
                  <a:lnTo>
                    <a:pt x="768" y="2282"/>
                  </a:lnTo>
                  <a:lnTo>
                    <a:pt x="1032" y="2326"/>
                  </a:lnTo>
                  <a:lnTo>
                    <a:pt x="1339" y="2348"/>
                  </a:lnTo>
                  <a:lnTo>
                    <a:pt x="1646" y="2304"/>
                  </a:lnTo>
                  <a:lnTo>
                    <a:pt x="1953" y="2194"/>
                  </a:lnTo>
                  <a:lnTo>
                    <a:pt x="2260" y="2063"/>
                  </a:lnTo>
                  <a:lnTo>
                    <a:pt x="2523" y="1909"/>
                  </a:lnTo>
                  <a:lnTo>
                    <a:pt x="2743" y="1712"/>
                  </a:lnTo>
                  <a:lnTo>
                    <a:pt x="2918" y="1514"/>
                  </a:lnTo>
                  <a:lnTo>
                    <a:pt x="3050" y="1295"/>
                  </a:lnTo>
                  <a:lnTo>
                    <a:pt x="3094" y="1185"/>
                  </a:lnTo>
                  <a:lnTo>
                    <a:pt x="3115" y="1054"/>
                  </a:lnTo>
                  <a:lnTo>
                    <a:pt x="3137" y="944"/>
                  </a:lnTo>
                  <a:lnTo>
                    <a:pt x="3137" y="834"/>
                  </a:lnTo>
                  <a:lnTo>
                    <a:pt x="3137" y="725"/>
                  </a:lnTo>
                  <a:lnTo>
                    <a:pt x="3094" y="615"/>
                  </a:lnTo>
                  <a:lnTo>
                    <a:pt x="3050" y="505"/>
                  </a:lnTo>
                  <a:lnTo>
                    <a:pt x="2984" y="417"/>
                  </a:lnTo>
                  <a:lnTo>
                    <a:pt x="2918" y="330"/>
                  </a:lnTo>
                  <a:lnTo>
                    <a:pt x="2830" y="264"/>
                  </a:lnTo>
                  <a:lnTo>
                    <a:pt x="2743" y="176"/>
                  </a:lnTo>
                  <a:lnTo>
                    <a:pt x="2633" y="132"/>
                  </a:lnTo>
                  <a:lnTo>
                    <a:pt x="2392" y="45"/>
                  </a:lnTo>
                  <a:lnTo>
                    <a:pt x="21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0"/>
            <p:cNvSpPr/>
            <p:nvPr/>
          </p:nvSpPr>
          <p:spPr>
            <a:xfrm>
              <a:off x="3965450" y="4704725"/>
              <a:ext cx="64750" cy="73525"/>
            </a:xfrm>
            <a:custGeom>
              <a:avLst/>
              <a:gdLst/>
              <a:ahLst/>
              <a:cxnLst/>
              <a:rect l="l" t="t" r="r" b="b"/>
              <a:pathLst>
                <a:path w="2590" h="2941" extrusionOk="0">
                  <a:moveTo>
                    <a:pt x="703" y="1"/>
                  </a:moveTo>
                  <a:lnTo>
                    <a:pt x="593" y="23"/>
                  </a:lnTo>
                  <a:lnTo>
                    <a:pt x="483" y="67"/>
                  </a:lnTo>
                  <a:lnTo>
                    <a:pt x="396" y="132"/>
                  </a:lnTo>
                  <a:lnTo>
                    <a:pt x="286" y="198"/>
                  </a:lnTo>
                  <a:lnTo>
                    <a:pt x="220" y="286"/>
                  </a:lnTo>
                  <a:lnTo>
                    <a:pt x="154" y="374"/>
                  </a:lnTo>
                  <a:lnTo>
                    <a:pt x="110" y="483"/>
                  </a:lnTo>
                  <a:lnTo>
                    <a:pt x="67" y="593"/>
                  </a:lnTo>
                  <a:lnTo>
                    <a:pt x="23" y="703"/>
                  </a:lnTo>
                  <a:lnTo>
                    <a:pt x="1" y="966"/>
                  </a:lnTo>
                  <a:lnTo>
                    <a:pt x="23" y="1229"/>
                  </a:lnTo>
                  <a:lnTo>
                    <a:pt x="88" y="1514"/>
                  </a:lnTo>
                  <a:lnTo>
                    <a:pt x="220" y="1800"/>
                  </a:lnTo>
                  <a:lnTo>
                    <a:pt x="374" y="2085"/>
                  </a:lnTo>
                  <a:lnTo>
                    <a:pt x="571" y="2348"/>
                  </a:lnTo>
                  <a:lnTo>
                    <a:pt x="812" y="2567"/>
                  </a:lnTo>
                  <a:lnTo>
                    <a:pt x="1054" y="2743"/>
                  </a:lnTo>
                  <a:lnTo>
                    <a:pt x="1295" y="2852"/>
                  </a:lnTo>
                  <a:lnTo>
                    <a:pt x="1536" y="2918"/>
                  </a:lnTo>
                  <a:lnTo>
                    <a:pt x="1646" y="2940"/>
                  </a:lnTo>
                  <a:lnTo>
                    <a:pt x="1887" y="2940"/>
                  </a:lnTo>
                  <a:lnTo>
                    <a:pt x="1997" y="2918"/>
                  </a:lnTo>
                  <a:lnTo>
                    <a:pt x="2107" y="2874"/>
                  </a:lnTo>
                  <a:lnTo>
                    <a:pt x="2194" y="2809"/>
                  </a:lnTo>
                  <a:lnTo>
                    <a:pt x="2282" y="2743"/>
                  </a:lnTo>
                  <a:lnTo>
                    <a:pt x="2370" y="2655"/>
                  </a:lnTo>
                  <a:lnTo>
                    <a:pt x="2436" y="2567"/>
                  </a:lnTo>
                  <a:lnTo>
                    <a:pt x="2479" y="2458"/>
                  </a:lnTo>
                  <a:lnTo>
                    <a:pt x="2523" y="2348"/>
                  </a:lnTo>
                  <a:lnTo>
                    <a:pt x="2567" y="2238"/>
                  </a:lnTo>
                  <a:lnTo>
                    <a:pt x="2589" y="1975"/>
                  </a:lnTo>
                  <a:lnTo>
                    <a:pt x="2567" y="1712"/>
                  </a:lnTo>
                  <a:lnTo>
                    <a:pt x="2479" y="1427"/>
                  </a:lnTo>
                  <a:lnTo>
                    <a:pt x="2370" y="1141"/>
                  </a:lnTo>
                  <a:lnTo>
                    <a:pt x="2216" y="856"/>
                  </a:lnTo>
                  <a:lnTo>
                    <a:pt x="1997" y="593"/>
                  </a:lnTo>
                  <a:lnTo>
                    <a:pt x="1777" y="374"/>
                  </a:lnTo>
                  <a:lnTo>
                    <a:pt x="1536" y="198"/>
                  </a:lnTo>
                  <a:lnTo>
                    <a:pt x="1295" y="89"/>
                  </a:lnTo>
                  <a:lnTo>
                    <a:pt x="1054" y="23"/>
                  </a:lnTo>
                  <a:lnTo>
                    <a:pt x="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0"/>
            <p:cNvSpPr/>
            <p:nvPr/>
          </p:nvSpPr>
          <p:spPr>
            <a:xfrm>
              <a:off x="4199625" y="4675675"/>
              <a:ext cx="58700" cy="78975"/>
            </a:xfrm>
            <a:custGeom>
              <a:avLst/>
              <a:gdLst/>
              <a:ahLst/>
              <a:cxnLst/>
              <a:rect l="l" t="t" r="r" b="b"/>
              <a:pathLst>
                <a:path w="2348" h="3159" extrusionOk="0">
                  <a:moveTo>
                    <a:pt x="878" y="0"/>
                  </a:moveTo>
                  <a:lnTo>
                    <a:pt x="768" y="22"/>
                  </a:lnTo>
                  <a:lnTo>
                    <a:pt x="658" y="44"/>
                  </a:lnTo>
                  <a:lnTo>
                    <a:pt x="549" y="88"/>
                  </a:lnTo>
                  <a:lnTo>
                    <a:pt x="461" y="154"/>
                  </a:lnTo>
                  <a:lnTo>
                    <a:pt x="373" y="220"/>
                  </a:lnTo>
                  <a:lnTo>
                    <a:pt x="285" y="307"/>
                  </a:lnTo>
                  <a:lnTo>
                    <a:pt x="220" y="395"/>
                  </a:lnTo>
                  <a:lnTo>
                    <a:pt x="154" y="505"/>
                  </a:lnTo>
                  <a:lnTo>
                    <a:pt x="66" y="746"/>
                  </a:lnTo>
                  <a:lnTo>
                    <a:pt x="22" y="1009"/>
                  </a:lnTo>
                  <a:lnTo>
                    <a:pt x="0" y="1316"/>
                  </a:lnTo>
                  <a:lnTo>
                    <a:pt x="44" y="1623"/>
                  </a:lnTo>
                  <a:lnTo>
                    <a:pt x="132" y="1931"/>
                  </a:lnTo>
                  <a:lnTo>
                    <a:pt x="263" y="2238"/>
                  </a:lnTo>
                  <a:lnTo>
                    <a:pt x="417" y="2501"/>
                  </a:lnTo>
                  <a:lnTo>
                    <a:pt x="592" y="2720"/>
                  </a:lnTo>
                  <a:lnTo>
                    <a:pt x="812" y="2918"/>
                  </a:lnTo>
                  <a:lnTo>
                    <a:pt x="1031" y="3049"/>
                  </a:lnTo>
                  <a:lnTo>
                    <a:pt x="1141" y="3093"/>
                  </a:lnTo>
                  <a:lnTo>
                    <a:pt x="1251" y="3137"/>
                  </a:lnTo>
                  <a:lnTo>
                    <a:pt x="1360" y="3137"/>
                  </a:lnTo>
                  <a:lnTo>
                    <a:pt x="1470" y="3159"/>
                  </a:lnTo>
                  <a:lnTo>
                    <a:pt x="1601" y="3137"/>
                  </a:lnTo>
                  <a:lnTo>
                    <a:pt x="1711" y="3115"/>
                  </a:lnTo>
                  <a:lnTo>
                    <a:pt x="1799" y="3071"/>
                  </a:lnTo>
                  <a:lnTo>
                    <a:pt x="1909" y="3005"/>
                  </a:lnTo>
                  <a:lnTo>
                    <a:pt x="1996" y="2940"/>
                  </a:lnTo>
                  <a:lnTo>
                    <a:pt x="2062" y="2852"/>
                  </a:lnTo>
                  <a:lnTo>
                    <a:pt x="2128" y="2764"/>
                  </a:lnTo>
                  <a:lnTo>
                    <a:pt x="2194" y="2654"/>
                  </a:lnTo>
                  <a:lnTo>
                    <a:pt x="2281" y="2413"/>
                  </a:lnTo>
                  <a:lnTo>
                    <a:pt x="2325" y="2128"/>
                  </a:lnTo>
                  <a:lnTo>
                    <a:pt x="2347" y="1843"/>
                  </a:lnTo>
                  <a:lnTo>
                    <a:pt x="2303" y="1536"/>
                  </a:lnTo>
                  <a:lnTo>
                    <a:pt x="2216" y="1229"/>
                  </a:lnTo>
                  <a:lnTo>
                    <a:pt x="2084" y="922"/>
                  </a:lnTo>
                  <a:lnTo>
                    <a:pt x="1931" y="658"/>
                  </a:lnTo>
                  <a:lnTo>
                    <a:pt x="1755" y="417"/>
                  </a:lnTo>
                  <a:lnTo>
                    <a:pt x="1536" y="242"/>
                  </a:lnTo>
                  <a:lnTo>
                    <a:pt x="1316" y="110"/>
                  </a:lnTo>
                  <a:lnTo>
                    <a:pt x="1207" y="66"/>
                  </a:lnTo>
                  <a:lnTo>
                    <a:pt x="1097" y="22"/>
                  </a:lnTo>
                  <a:lnTo>
                    <a:pt x="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0"/>
            <p:cNvSpPr/>
            <p:nvPr/>
          </p:nvSpPr>
          <p:spPr>
            <a:xfrm>
              <a:off x="4488625" y="5058450"/>
              <a:ext cx="77350" cy="60900"/>
            </a:xfrm>
            <a:custGeom>
              <a:avLst/>
              <a:gdLst/>
              <a:ahLst/>
              <a:cxnLst/>
              <a:rect l="l" t="t" r="r" b="b"/>
              <a:pathLst>
                <a:path w="3094" h="2436" extrusionOk="0">
                  <a:moveTo>
                    <a:pt x="1974" y="0"/>
                  </a:moveTo>
                  <a:lnTo>
                    <a:pt x="1689" y="22"/>
                  </a:lnTo>
                  <a:lnTo>
                    <a:pt x="1382" y="88"/>
                  </a:lnTo>
                  <a:lnTo>
                    <a:pt x="1075" y="220"/>
                  </a:lnTo>
                  <a:lnTo>
                    <a:pt x="790" y="373"/>
                  </a:lnTo>
                  <a:lnTo>
                    <a:pt x="549" y="571"/>
                  </a:lnTo>
                  <a:lnTo>
                    <a:pt x="329" y="768"/>
                  </a:lnTo>
                  <a:lnTo>
                    <a:pt x="176" y="1009"/>
                  </a:lnTo>
                  <a:lnTo>
                    <a:pt x="66" y="1229"/>
                  </a:lnTo>
                  <a:lnTo>
                    <a:pt x="44" y="1360"/>
                  </a:lnTo>
                  <a:lnTo>
                    <a:pt x="22" y="1470"/>
                  </a:lnTo>
                  <a:lnTo>
                    <a:pt x="0" y="1580"/>
                  </a:lnTo>
                  <a:lnTo>
                    <a:pt x="22" y="1689"/>
                  </a:lnTo>
                  <a:lnTo>
                    <a:pt x="44" y="1799"/>
                  </a:lnTo>
                  <a:lnTo>
                    <a:pt x="88" y="1909"/>
                  </a:lnTo>
                  <a:lnTo>
                    <a:pt x="132" y="2018"/>
                  </a:lnTo>
                  <a:lnTo>
                    <a:pt x="198" y="2106"/>
                  </a:lnTo>
                  <a:lnTo>
                    <a:pt x="285" y="2172"/>
                  </a:lnTo>
                  <a:lnTo>
                    <a:pt x="373" y="2238"/>
                  </a:lnTo>
                  <a:lnTo>
                    <a:pt x="483" y="2303"/>
                  </a:lnTo>
                  <a:lnTo>
                    <a:pt x="592" y="2347"/>
                  </a:lnTo>
                  <a:lnTo>
                    <a:pt x="856" y="2413"/>
                  </a:lnTo>
                  <a:lnTo>
                    <a:pt x="1119" y="2435"/>
                  </a:lnTo>
                  <a:lnTo>
                    <a:pt x="1404" y="2413"/>
                  </a:lnTo>
                  <a:lnTo>
                    <a:pt x="1711" y="2325"/>
                  </a:lnTo>
                  <a:lnTo>
                    <a:pt x="2018" y="2216"/>
                  </a:lnTo>
                  <a:lnTo>
                    <a:pt x="2303" y="2062"/>
                  </a:lnTo>
                  <a:lnTo>
                    <a:pt x="2545" y="1865"/>
                  </a:lnTo>
                  <a:lnTo>
                    <a:pt x="2764" y="1645"/>
                  </a:lnTo>
                  <a:lnTo>
                    <a:pt x="2918" y="1426"/>
                  </a:lnTo>
                  <a:lnTo>
                    <a:pt x="3027" y="1207"/>
                  </a:lnTo>
                  <a:lnTo>
                    <a:pt x="3049" y="1075"/>
                  </a:lnTo>
                  <a:lnTo>
                    <a:pt x="3071" y="965"/>
                  </a:lnTo>
                  <a:lnTo>
                    <a:pt x="3093" y="856"/>
                  </a:lnTo>
                  <a:lnTo>
                    <a:pt x="3071" y="746"/>
                  </a:lnTo>
                  <a:lnTo>
                    <a:pt x="3049" y="636"/>
                  </a:lnTo>
                  <a:lnTo>
                    <a:pt x="3005" y="527"/>
                  </a:lnTo>
                  <a:lnTo>
                    <a:pt x="2961" y="417"/>
                  </a:lnTo>
                  <a:lnTo>
                    <a:pt x="2874" y="329"/>
                  </a:lnTo>
                  <a:lnTo>
                    <a:pt x="2808" y="263"/>
                  </a:lnTo>
                  <a:lnTo>
                    <a:pt x="2720" y="198"/>
                  </a:lnTo>
                  <a:lnTo>
                    <a:pt x="2611" y="132"/>
                  </a:lnTo>
                  <a:lnTo>
                    <a:pt x="2501" y="88"/>
                  </a:lnTo>
                  <a:lnTo>
                    <a:pt x="2238" y="22"/>
                  </a:lnTo>
                  <a:lnTo>
                    <a:pt x="19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0"/>
            <p:cNvSpPr/>
            <p:nvPr/>
          </p:nvSpPr>
          <p:spPr>
            <a:xfrm>
              <a:off x="4231425" y="5416000"/>
              <a:ext cx="76800" cy="60875"/>
            </a:xfrm>
            <a:custGeom>
              <a:avLst/>
              <a:gdLst/>
              <a:ahLst/>
              <a:cxnLst/>
              <a:rect l="l" t="t" r="r" b="b"/>
              <a:pathLst>
                <a:path w="3072" h="2435" extrusionOk="0">
                  <a:moveTo>
                    <a:pt x="1953" y="0"/>
                  </a:moveTo>
                  <a:lnTo>
                    <a:pt x="1668" y="22"/>
                  </a:lnTo>
                  <a:lnTo>
                    <a:pt x="1360" y="110"/>
                  </a:lnTo>
                  <a:lnTo>
                    <a:pt x="1053" y="220"/>
                  </a:lnTo>
                  <a:lnTo>
                    <a:pt x="768" y="373"/>
                  </a:lnTo>
                  <a:lnTo>
                    <a:pt x="527" y="570"/>
                  </a:lnTo>
                  <a:lnTo>
                    <a:pt x="329" y="790"/>
                  </a:lnTo>
                  <a:lnTo>
                    <a:pt x="176" y="1009"/>
                  </a:lnTo>
                  <a:lnTo>
                    <a:pt x="66" y="1229"/>
                  </a:lnTo>
                  <a:lnTo>
                    <a:pt x="22" y="1360"/>
                  </a:lnTo>
                  <a:lnTo>
                    <a:pt x="0" y="1470"/>
                  </a:lnTo>
                  <a:lnTo>
                    <a:pt x="0" y="1580"/>
                  </a:lnTo>
                  <a:lnTo>
                    <a:pt x="0" y="1689"/>
                  </a:lnTo>
                  <a:lnTo>
                    <a:pt x="44" y="1799"/>
                  </a:lnTo>
                  <a:lnTo>
                    <a:pt x="66" y="1909"/>
                  </a:lnTo>
                  <a:lnTo>
                    <a:pt x="132" y="2018"/>
                  </a:lnTo>
                  <a:lnTo>
                    <a:pt x="198" y="2106"/>
                  </a:lnTo>
                  <a:lnTo>
                    <a:pt x="286" y="2172"/>
                  </a:lnTo>
                  <a:lnTo>
                    <a:pt x="373" y="2238"/>
                  </a:lnTo>
                  <a:lnTo>
                    <a:pt x="483" y="2303"/>
                  </a:lnTo>
                  <a:lnTo>
                    <a:pt x="593" y="2347"/>
                  </a:lnTo>
                  <a:lnTo>
                    <a:pt x="834" y="2413"/>
                  </a:lnTo>
                  <a:lnTo>
                    <a:pt x="1119" y="2435"/>
                  </a:lnTo>
                  <a:lnTo>
                    <a:pt x="1404" y="2413"/>
                  </a:lnTo>
                  <a:lnTo>
                    <a:pt x="1711" y="2347"/>
                  </a:lnTo>
                  <a:lnTo>
                    <a:pt x="2019" y="2216"/>
                  </a:lnTo>
                  <a:lnTo>
                    <a:pt x="2304" y="2062"/>
                  </a:lnTo>
                  <a:lnTo>
                    <a:pt x="2545" y="1865"/>
                  </a:lnTo>
                  <a:lnTo>
                    <a:pt x="2742" y="1667"/>
                  </a:lnTo>
                  <a:lnTo>
                    <a:pt x="2896" y="1426"/>
                  </a:lnTo>
                  <a:lnTo>
                    <a:pt x="3006" y="1207"/>
                  </a:lnTo>
                  <a:lnTo>
                    <a:pt x="3049" y="1075"/>
                  </a:lnTo>
                  <a:lnTo>
                    <a:pt x="3071" y="965"/>
                  </a:lnTo>
                  <a:lnTo>
                    <a:pt x="3071" y="856"/>
                  </a:lnTo>
                  <a:lnTo>
                    <a:pt x="3071" y="746"/>
                  </a:lnTo>
                  <a:lnTo>
                    <a:pt x="3049" y="636"/>
                  </a:lnTo>
                  <a:lnTo>
                    <a:pt x="3006" y="527"/>
                  </a:lnTo>
                  <a:lnTo>
                    <a:pt x="2940" y="417"/>
                  </a:lnTo>
                  <a:lnTo>
                    <a:pt x="2874" y="329"/>
                  </a:lnTo>
                  <a:lnTo>
                    <a:pt x="2786" y="263"/>
                  </a:lnTo>
                  <a:lnTo>
                    <a:pt x="2699" y="198"/>
                  </a:lnTo>
                  <a:lnTo>
                    <a:pt x="2589" y="132"/>
                  </a:lnTo>
                  <a:lnTo>
                    <a:pt x="2479" y="88"/>
                  </a:lnTo>
                  <a:lnTo>
                    <a:pt x="2238" y="22"/>
                  </a:lnTo>
                  <a:lnTo>
                    <a:pt x="19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0"/>
            <p:cNvSpPr/>
            <p:nvPr/>
          </p:nvSpPr>
          <p:spPr>
            <a:xfrm>
              <a:off x="3757075" y="5299725"/>
              <a:ext cx="58150" cy="78450"/>
            </a:xfrm>
            <a:custGeom>
              <a:avLst/>
              <a:gdLst/>
              <a:ahLst/>
              <a:cxnLst/>
              <a:rect l="l" t="t" r="r" b="b"/>
              <a:pathLst>
                <a:path w="2326" h="3138" extrusionOk="0">
                  <a:moveTo>
                    <a:pt x="746" y="1"/>
                  </a:moveTo>
                  <a:lnTo>
                    <a:pt x="636" y="23"/>
                  </a:lnTo>
                  <a:lnTo>
                    <a:pt x="527" y="67"/>
                  </a:lnTo>
                  <a:lnTo>
                    <a:pt x="439" y="132"/>
                  </a:lnTo>
                  <a:lnTo>
                    <a:pt x="351" y="198"/>
                  </a:lnTo>
                  <a:lnTo>
                    <a:pt x="263" y="286"/>
                  </a:lnTo>
                  <a:lnTo>
                    <a:pt x="198" y="396"/>
                  </a:lnTo>
                  <a:lnTo>
                    <a:pt x="132" y="483"/>
                  </a:lnTo>
                  <a:lnTo>
                    <a:pt x="44" y="725"/>
                  </a:lnTo>
                  <a:lnTo>
                    <a:pt x="0" y="1010"/>
                  </a:lnTo>
                  <a:lnTo>
                    <a:pt x="0" y="1295"/>
                  </a:lnTo>
                  <a:lnTo>
                    <a:pt x="22" y="1602"/>
                  </a:lnTo>
                  <a:lnTo>
                    <a:pt x="110" y="1931"/>
                  </a:lnTo>
                  <a:lnTo>
                    <a:pt x="242" y="2216"/>
                  </a:lnTo>
                  <a:lnTo>
                    <a:pt x="395" y="2480"/>
                  </a:lnTo>
                  <a:lnTo>
                    <a:pt x="592" y="2721"/>
                  </a:lnTo>
                  <a:lnTo>
                    <a:pt x="790" y="2896"/>
                  </a:lnTo>
                  <a:lnTo>
                    <a:pt x="1009" y="3028"/>
                  </a:lnTo>
                  <a:lnTo>
                    <a:pt x="1119" y="3072"/>
                  </a:lnTo>
                  <a:lnTo>
                    <a:pt x="1229" y="3116"/>
                  </a:lnTo>
                  <a:lnTo>
                    <a:pt x="1338" y="3138"/>
                  </a:lnTo>
                  <a:lnTo>
                    <a:pt x="1470" y="3138"/>
                  </a:lnTo>
                  <a:lnTo>
                    <a:pt x="1580" y="3116"/>
                  </a:lnTo>
                  <a:lnTo>
                    <a:pt x="1689" y="3094"/>
                  </a:lnTo>
                  <a:lnTo>
                    <a:pt x="1777" y="3050"/>
                  </a:lnTo>
                  <a:lnTo>
                    <a:pt x="1887" y="2984"/>
                  </a:lnTo>
                  <a:lnTo>
                    <a:pt x="1974" y="2918"/>
                  </a:lnTo>
                  <a:lnTo>
                    <a:pt x="2040" y="2831"/>
                  </a:lnTo>
                  <a:lnTo>
                    <a:pt x="2106" y="2743"/>
                  </a:lnTo>
                  <a:lnTo>
                    <a:pt x="2172" y="2633"/>
                  </a:lnTo>
                  <a:lnTo>
                    <a:pt x="2260" y="2392"/>
                  </a:lnTo>
                  <a:lnTo>
                    <a:pt x="2325" y="2129"/>
                  </a:lnTo>
                  <a:lnTo>
                    <a:pt x="2325" y="1821"/>
                  </a:lnTo>
                  <a:lnTo>
                    <a:pt x="2282" y="1514"/>
                  </a:lnTo>
                  <a:lnTo>
                    <a:pt x="2194" y="1207"/>
                  </a:lnTo>
                  <a:lnTo>
                    <a:pt x="2084" y="900"/>
                  </a:lnTo>
                  <a:lnTo>
                    <a:pt x="1909" y="637"/>
                  </a:lnTo>
                  <a:lnTo>
                    <a:pt x="1733" y="418"/>
                  </a:lnTo>
                  <a:lnTo>
                    <a:pt x="1514" y="220"/>
                  </a:lnTo>
                  <a:lnTo>
                    <a:pt x="1316" y="89"/>
                  </a:lnTo>
                  <a:lnTo>
                    <a:pt x="1185" y="45"/>
                  </a:lnTo>
                  <a:lnTo>
                    <a:pt x="1075" y="23"/>
                  </a:lnTo>
                  <a:lnTo>
                    <a:pt x="9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0"/>
            <p:cNvSpPr/>
            <p:nvPr/>
          </p:nvSpPr>
          <p:spPr>
            <a:xfrm>
              <a:off x="3945725" y="4908725"/>
              <a:ext cx="100925" cy="64200"/>
            </a:xfrm>
            <a:custGeom>
              <a:avLst/>
              <a:gdLst/>
              <a:ahLst/>
              <a:cxnLst/>
              <a:rect l="l" t="t" r="r" b="b"/>
              <a:pathLst>
                <a:path w="4037" h="2568" extrusionOk="0">
                  <a:moveTo>
                    <a:pt x="1821" y="1"/>
                  </a:moveTo>
                  <a:lnTo>
                    <a:pt x="1601" y="23"/>
                  </a:lnTo>
                  <a:lnTo>
                    <a:pt x="1228" y="110"/>
                  </a:lnTo>
                  <a:lnTo>
                    <a:pt x="877" y="220"/>
                  </a:lnTo>
                  <a:lnTo>
                    <a:pt x="724" y="286"/>
                  </a:lnTo>
                  <a:lnTo>
                    <a:pt x="592" y="374"/>
                  </a:lnTo>
                  <a:lnTo>
                    <a:pt x="461" y="461"/>
                  </a:lnTo>
                  <a:lnTo>
                    <a:pt x="351" y="571"/>
                  </a:lnTo>
                  <a:lnTo>
                    <a:pt x="241" y="681"/>
                  </a:lnTo>
                  <a:lnTo>
                    <a:pt x="154" y="790"/>
                  </a:lnTo>
                  <a:lnTo>
                    <a:pt x="88" y="900"/>
                  </a:lnTo>
                  <a:lnTo>
                    <a:pt x="44" y="1032"/>
                  </a:lnTo>
                  <a:lnTo>
                    <a:pt x="0" y="1141"/>
                  </a:lnTo>
                  <a:lnTo>
                    <a:pt x="0" y="1273"/>
                  </a:lnTo>
                  <a:lnTo>
                    <a:pt x="0" y="1405"/>
                  </a:lnTo>
                  <a:lnTo>
                    <a:pt x="44" y="1536"/>
                  </a:lnTo>
                  <a:lnTo>
                    <a:pt x="88" y="1668"/>
                  </a:lnTo>
                  <a:lnTo>
                    <a:pt x="154" y="1778"/>
                  </a:lnTo>
                  <a:lnTo>
                    <a:pt x="241" y="1887"/>
                  </a:lnTo>
                  <a:lnTo>
                    <a:pt x="351" y="1997"/>
                  </a:lnTo>
                  <a:lnTo>
                    <a:pt x="461" y="2085"/>
                  </a:lnTo>
                  <a:lnTo>
                    <a:pt x="592" y="2172"/>
                  </a:lnTo>
                  <a:lnTo>
                    <a:pt x="724" y="2260"/>
                  </a:lnTo>
                  <a:lnTo>
                    <a:pt x="877" y="2348"/>
                  </a:lnTo>
                  <a:lnTo>
                    <a:pt x="1228" y="2458"/>
                  </a:lnTo>
                  <a:lnTo>
                    <a:pt x="1601" y="2523"/>
                  </a:lnTo>
                  <a:lnTo>
                    <a:pt x="1821" y="2545"/>
                  </a:lnTo>
                  <a:lnTo>
                    <a:pt x="2018" y="2567"/>
                  </a:lnTo>
                  <a:lnTo>
                    <a:pt x="2216" y="2545"/>
                  </a:lnTo>
                  <a:lnTo>
                    <a:pt x="2435" y="2523"/>
                  </a:lnTo>
                  <a:lnTo>
                    <a:pt x="2808" y="2458"/>
                  </a:lnTo>
                  <a:lnTo>
                    <a:pt x="3159" y="2348"/>
                  </a:lnTo>
                  <a:lnTo>
                    <a:pt x="3312" y="2260"/>
                  </a:lnTo>
                  <a:lnTo>
                    <a:pt x="3444" y="2172"/>
                  </a:lnTo>
                  <a:lnTo>
                    <a:pt x="3576" y="2085"/>
                  </a:lnTo>
                  <a:lnTo>
                    <a:pt x="3685" y="1997"/>
                  </a:lnTo>
                  <a:lnTo>
                    <a:pt x="3795" y="1887"/>
                  </a:lnTo>
                  <a:lnTo>
                    <a:pt x="3883" y="1778"/>
                  </a:lnTo>
                  <a:lnTo>
                    <a:pt x="3948" y="1668"/>
                  </a:lnTo>
                  <a:lnTo>
                    <a:pt x="3992" y="1536"/>
                  </a:lnTo>
                  <a:lnTo>
                    <a:pt x="4036" y="1405"/>
                  </a:lnTo>
                  <a:lnTo>
                    <a:pt x="4036" y="1273"/>
                  </a:lnTo>
                  <a:lnTo>
                    <a:pt x="4036" y="1141"/>
                  </a:lnTo>
                  <a:lnTo>
                    <a:pt x="3992" y="1032"/>
                  </a:lnTo>
                  <a:lnTo>
                    <a:pt x="3948" y="900"/>
                  </a:lnTo>
                  <a:lnTo>
                    <a:pt x="3883" y="790"/>
                  </a:lnTo>
                  <a:lnTo>
                    <a:pt x="3795" y="681"/>
                  </a:lnTo>
                  <a:lnTo>
                    <a:pt x="3685" y="571"/>
                  </a:lnTo>
                  <a:lnTo>
                    <a:pt x="3576" y="461"/>
                  </a:lnTo>
                  <a:lnTo>
                    <a:pt x="3444" y="374"/>
                  </a:lnTo>
                  <a:lnTo>
                    <a:pt x="3312" y="286"/>
                  </a:lnTo>
                  <a:lnTo>
                    <a:pt x="3159" y="220"/>
                  </a:lnTo>
                  <a:lnTo>
                    <a:pt x="2808" y="110"/>
                  </a:lnTo>
                  <a:lnTo>
                    <a:pt x="2435" y="23"/>
                  </a:lnTo>
                  <a:lnTo>
                    <a:pt x="22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0"/>
            <p:cNvSpPr/>
            <p:nvPr/>
          </p:nvSpPr>
          <p:spPr>
            <a:xfrm>
              <a:off x="4305450" y="5236675"/>
              <a:ext cx="84475" cy="84475"/>
            </a:xfrm>
            <a:custGeom>
              <a:avLst/>
              <a:gdLst/>
              <a:ahLst/>
              <a:cxnLst/>
              <a:rect l="l" t="t" r="r" b="b"/>
              <a:pathLst>
                <a:path w="3379" h="3379" extrusionOk="0">
                  <a:moveTo>
                    <a:pt x="856" y="0"/>
                  </a:moveTo>
                  <a:lnTo>
                    <a:pt x="725" y="22"/>
                  </a:lnTo>
                  <a:lnTo>
                    <a:pt x="593" y="44"/>
                  </a:lnTo>
                  <a:lnTo>
                    <a:pt x="461" y="110"/>
                  </a:lnTo>
                  <a:lnTo>
                    <a:pt x="352" y="176"/>
                  </a:lnTo>
                  <a:lnTo>
                    <a:pt x="264" y="263"/>
                  </a:lnTo>
                  <a:lnTo>
                    <a:pt x="176" y="351"/>
                  </a:lnTo>
                  <a:lnTo>
                    <a:pt x="110" y="461"/>
                  </a:lnTo>
                  <a:lnTo>
                    <a:pt x="45" y="593"/>
                  </a:lnTo>
                  <a:lnTo>
                    <a:pt x="23" y="724"/>
                  </a:lnTo>
                  <a:lnTo>
                    <a:pt x="1" y="856"/>
                  </a:lnTo>
                  <a:lnTo>
                    <a:pt x="1" y="1009"/>
                  </a:lnTo>
                  <a:lnTo>
                    <a:pt x="1" y="1163"/>
                  </a:lnTo>
                  <a:lnTo>
                    <a:pt x="45" y="1316"/>
                  </a:lnTo>
                  <a:lnTo>
                    <a:pt x="67" y="1470"/>
                  </a:lnTo>
                  <a:lnTo>
                    <a:pt x="132" y="1623"/>
                  </a:lnTo>
                  <a:lnTo>
                    <a:pt x="286" y="1953"/>
                  </a:lnTo>
                  <a:lnTo>
                    <a:pt x="505" y="2282"/>
                  </a:lnTo>
                  <a:lnTo>
                    <a:pt x="637" y="2435"/>
                  </a:lnTo>
                  <a:lnTo>
                    <a:pt x="790" y="2589"/>
                  </a:lnTo>
                  <a:lnTo>
                    <a:pt x="922" y="2720"/>
                  </a:lnTo>
                  <a:lnTo>
                    <a:pt x="1098" y="2852"/>
                  </a:lnTo>
                  <a:lnTo>
                    <a:pt x="1405" y="3071"/>
                  </a:lnTo>
                  <a:lnTo>
                    <a:pt x="1734" y="3225"/>
                  </a:lnTo>
                  <a:lnTo>
                    <a:pt x="1887" y="3291"/>
                  </a:lnTo>
                  <a:lnTo>
                    <a:pt x="2063" y="3334"/>
                  </a:lnTo>
                  <a:lnTo>
                    <a:pt x="2216" y="3356"/>
                  </a:lnTo>
                  <a:lnTo>
                    <a:pt x="2370" y="3378"/>
                  </a:lnTo>
                  <a:lnTo>
                    <a:pt x="2501" y="3378"/>
                  </a:lnTo>
                  <a:lnTo>
                    <a:pt x="2655" y="3356"/>
                  </a:lnTo>
                  <a:lnTo>
                    <a:pt x="2787" y="3313"/>
                  </a:lnTo>
                  <a:lnTo>
                    <a:pt x="2896" y="3269"/>
                  </a:lnTo>
                  <a:lnTo>
                    <a:pt x="3006" y="3203"/>
                  </a:lnTo>
                  <a:lnTo>
                    <a:pt x="3116" y="3115"/>
                  </a:lnTo>
                  <a:lnTo>
                    <a:pt x="3203" y="3005"/>
                  </a:lnTo>
                  <a:lnTo>
                    <a:pt x="3269" y="2896"/>
                  </a:lnTo>
                  <a:lnTo>
                    <a:pt x="3313" y="2786"/>
                  </a:lnTo>
                  <a:lnTo>
                    <a:pt x="3357" y="2654"/>
                  </a:lnTo>
                  <a:lnTo>
                    <a:pt x="3379" y="2501"/>
                  </a:lnTo>
                  <a:lnTo>
                    <a:pt x="3379" y="2369"/>
                  </a:lnTo>
                  <a:lnTo>
                    <a:pt x="3357" y="2216"/>
                  </a:lnTo>
                  <a:lnTo>
                    <a:pt x="3335" y="2062"/>
                  </a:lnTo>
                  <a:lnTo>
                    <a:pt x="3291" y="1887"/>
                  </a:lnTo>
                  <a:lnTo>
                    <a:pt x="3225" y="1733"/>
                  </a:lnTo>
                  <a:lnTo>
                    <a:pt x="3072" y="1404"/>
                  </a:lnTo>
                  <a:lnTo>
                    <a:pt x="2852" y="1097"/>
                  </a:lnTo>
                  <a:lnTo>
                    <a:pt x="2721" y="922"/>
                  </a:lnTo>
                  <a:lnTo>
                    <a:pt x="2589" y="790"/>
                  </a:lnTo>
                  <a:lnTo>
                    <a:pt x="2436" y="636"/>
                  </a:lnTo>
                  <a:lnTo>
                    <a:pt x="2282" y="505"/>
                  </a:lnTo>
                  <a:lnTo>
                    <a:pt x="1953" y="285"/>
                  </a:lnTo>
                  <a:lnTo>
                    <a:pt x="1624" y="132"/>
                  </a:lnTo>
                  <a:lnTo>
                    <a:pt x="1470" y="66"/>
                  </a:lnTo>
                  <a:lnTo>
                    <a:pt x="1317" y="44"/>
                  </a:lnTo>
                  <a:lnTo>
                    <a:pt x="11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0"/>
            <p:cNvSpPr/>
            <p:nvPr/>
          </p:nvSpPr>
          <p:spPr>
            <a:xfrm>
              <a:off x="4320800" y="4839100"/>
              <a:ext cx="85575" cy="112975"/>
            </a:xfrm>
            <a:custGeom>
              <a:avLst/>
              <a:gdLst/>
              <a:ahLst/>
              <a:cxnLst/>
              <a:rect l="l" t="t" r="r" b="b"/>
              <a:pathLst>
                <a:path w="3423" h="4519" extrusionOk="0">
                  <a:moveTo>
                    <a:pt x="2085" y="0"/>
                  </a:moveTo>
                  <a:lnTo>
                    <a:pt x="1909" y="22"/>
                  </a:lnTo>
                  <a:lnTo>
                    <a:pt x="1734" y="66"/>
                  </a:lnTo>
                  <a:lnTo>
                    <a:pt x="1580" y="132"/>
                  </a:lnTo>
                  <a:lnTo>
                    <a:pt x="1427" y="197"/>
                  </a:lnTo>
                  <a:lnTo>
                    <a:pt x="1251" y="307"/>
                  </a:lnTo>
                  <a:lnTo>
                    <a:pt x="1098" y="417"/>
                  </a:lnTo>
                  <a:lnTo>
                    <a:pt x="944" y="548"/>
                  </a:lnTo>
                  <a:lnTo>
                    <a:pt x="813" y="702"/>
                  </a:lnTo>
                  <a:lnTo>
                    <a:pt x="659" y="877"/>
                  </a:lnTo>
                  <a:lnTo>
                    <a:pt x="549" y="1053"/>
                  </a:lnTo>
                  <a:lnTo>
                    <a:pt x="418" y="1250"/>
                  </a:lnTo>
                  <a:lnTo>
                    <a:pt x="308" y="1448"/>
                  </a:lnTo>
                  <a:lnTo>
                    <a:pt x="220" y="1667"/>
                  </a:lnTo>
                  <a:lnTo>
                    <a:pt x="133" y="1908"/>
                  </a:lnTo>
                  <a:lnTo>
                    <a:pt x="89" y="2128"/>
                  </a:lnTo>
                  <a:lnTo>
                    <a:pt x="45" y="2347"/>
                  </a:lnTo>
                  <a:lnTo>
                    <a:pt x="1" y="2566"/>
                  </a:lnTo>
                  <a:lnTo>
                    <a:pt x="1" y="2786"/>
                  </a:lnTo>
                  <a:lnTo>
                    <a:pt x="1" y="3005"/>
                  </a:lnTo>
                  <a:lnTo>
                    <a:pt x="23" y="3203"/>
                  </a:lnTo>
                  <a:lnTo>
                    <a:pt x="67" y="3400"/>
                  </a:lnTo>
                  <a:lnTo>
                    <a:pt x="111" y="3575"/>
                  </a:lnTo>
                  <a:lnTo>
                    <a:pt x="176" y="3751"/>
                  </a:lnTo>
                  <a:lnTo>
                    <a:pt x="264" y="3905"/>
                  </a:lnTo>
                  <a:lnTo>
                    <a:pt x="352" y="4036"/>
                  </a:lnTo>
                  <a:lnTo>
                    <a:pt x="462" y="4168"/>
                  </a:lnTo>
                  <a:lnTo>
                    <a:pt x="571" y="4277"/>
                  </a:lnTo>
                  <a:lnTo>
                    <a:pt x="725" y="4365"/>
                  </a:lnTo>
                  <a:lnTo>
                    <a:pt x="856" y="4431"/>
                  </a:lnTo>
                  <a:lnTo>
                    <a:pt x="1010" y="4497"/>
                  </a:lnTo>
                  <a:lnTo>
                    <a:pt x="1185" y="4519"/>
                  </a:lnTo>
                  <a:lnTo>
                    <a:pt x="1339" y="4519"/>
                  </a:lnTo>
                  <a:lnTo>
                    <a:pt x="1514" y="4497"/>
                  </a:lnTo>
                  <a:lnTo>
                    <a:pt x="1668" y="4453"/>
                  </a:lnTo>
                  <a:lnTo>
                    <a:pt x="1844" y="4387"/>
                  </a:lnTo>
                  <a:lnTo>
                    <a:pt x="1997" y="4299"/>
                  </a:lnTo>
                  <a:lnTo>
                    <a:pt x="2173" y="4212"/>
                  </a:lnTo>
                  <a:lnTo>
                    <a:pt x="2326" y="4080"/>
                  </a:lnTo>
                  <a:lnTo>
                    <a:pt x="2480" y="3948"/>
                  </a:lnTo>
                  <a:lnTo>
                    <a:pt x="2611" y="3795"/>
                  </a:lnTo>
                  <a:lnTo>
                    <a:pt x="2743" y="3641"/>
                  </a:lnTo>
                  <a:lnTo>
                    <a:pt x="2874" y="3466"/>
                  </a:lnTo>
                  <a:lnTo>
                    <a:pt x="3006" y="3268"/>
                  </a:lnTo>
                  <a:lnTo>
                    <a:pt x="3094" y="3049"/>
                  </a:lnTo>
                  <a:lnTo>
                    <a:pt x="3204" y="2830"/>
                  </a:lnTo>
                  <a:lnTo>
                    <a:pt x="3269" y="2610"/>
                  </a:lnTo>
                  <a:lnTo>
                    <a:pt x="3335" y="2391"/>
                  </a:lnTo>
                  <a:lnTo>
                    <a:pt x="3379" y="2150"/>
                  </a:lnTo>
                  <a:lnTo>
                    <a:pt x="3401" y="1930"/>
                  </a:lnTo>
                  <a:lnTo>
                    <a:pt x="3423" y="1711"/>
                  </a:lnTo>
                  <a:lnTo>
                    <a:pt x="3423" y="1514"/>
                  </a:lnTo>
                  <a:lnTo>
                    <a:pt x="3401" y="1316"/>
                  </a:lnTo>
                  <a:lnTo>
                    <a:pt x="3357" y="1119"/>
                  </a:lnTo>
                  <a:lnTo>
                    <a:pt x="3313" y="943"/>
                  </a:lnTo>
                  <a:lnTo>
                    <a:pt x="3247" y="768"/>
                  </a:lnTo>
                  <a:lnTo>
                    <a:pt x="3160" y="614"/>
                  </a:lnTo>
                  <a:lnTo>
                    <a:pt x="3072" y="461"/>
                  </a:lnTo>
                  <a:lnTo>
                    <a:pt x="2962" y="351"/>
                  </a:lnTo>
                  <a:lnTo>
                    <a:pt x="2831" y="241"/>
                  </a:lnTo>
                  <a:lnTo>
                    <a:pt x="2699" y="132"/>
                  </a:lnTo>
                  <a:lnTo>
                    <a:pt x="2567" y="66"/>
                  </a:lnTo>
                  <a:lnTo>
                    <a:pt x="2392" y="22"/>
                  </a:lnTo>
                  <a:lnTo>
                    <a:pt x="22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0"/>
            <p:cNvSpPr/>
            <p:nvPr/>
          </p:nvSpPr>
          <p:spPr>
            <a:xfrm>
              <a:off x="3947900" y="5254225"/>
              <a:ext cx="85575" cy="112975"/>
            </a:xfrm>
            <a:custGeom>
              <a:avLst/>
              <a:gdLst/>
              <a:ahLst/>
              <a:cxnLst/>
              <a:rect l="l" t="t" r="r" b="b"/>
              <a:pathLst>
                <a:path w="3423" h="4519" extrusionOk="0">
                  <a:moveTo>
                    <a:pt x="2085" y="0"/>
                  </a:moveTo>
                  <a:lnTo>
                    <a:pt x="1909" y="22"/>
                  </a:lnTo>
                  <a:lnTo>
                    <a:pt x="1756" y="66"/>
                  </a:lnTo>
                  <a:lnTo>
                    <a:pt x="1580" y="132"/>
                  </a:lnTo>
                  <a:lnTo>
                    <a:pt x="1427" y="198"/>
                  </a:lnTo>
                  <a:lnTo>
                    <a:pt x="1273" y="307"/>
                  </a:lnTo>
                  <a:lnTo>
                    <a:pt x="1119" y="417"/>
                  </a:lnTo>
                  <a:lnTo>
                    <a:pt x="966" y="571"/>
                  </a:lnTo>
                  <a:lnTo>
                    <a:pt x="812" y="702"/>
                  </a:lnTo>
                  <a:lnTo>
                    <a:pt x="681" y="878"/>
                  </a:lnTo>
                  <a:lnTo>
                    <a:pt x="549" y="1053"/>
                  </a:lnTo>
                  <a:lnTo>
                    <a:pt x="439" y="1251"/>
                  </a:lnTo>
                  <a:lnTo>
                    <a:pt x="330" y="1470"/>
                  </a:lnTo>
                  <a:lnTo>
                    <a:pt x="220" y="1689"/>
                  </a:lnTo>
                  <a:lnTo>
                    <a:pt x="154" y="1909"/>
                  </a:lnTo>
                  <a:lnTo>
                    <a:pt x="89" y="2128"/>
                  </a:lnTo>
                  <a:lnTo>
                    <a:pt x="45" y="2347"/>
                  </a:lnTo>
                  <a:lnTo>
                    <a:pt x="23" y="2567"/>
                  </a:lnTo>
                  <a:lnTo>
                    <a:pt x="1" y="2786"/>
                  </a:lnTo>
                  <a:lnTo>
                    <a:pt x="1" y="3005"/>
                  </a:lnTo>
                  <a:lnTo>
                    <a:pt x="23" y="3203"/>
                  </a:lnTo>
                  <a:lnTo>
                    <a:pt x="67" y="3400"/>
                  </a:lnTo>
                  <a:lnTo>
                    <a:pt x="110" y="3576"/>
                  </a:lnTo>
                  <a:lnTo>
                    <a:pt x="176" y="3751"/>
                  </a:lnTo>
                  <a:lnTo>
                    <a:pt x="264" y="3905"/>
                  </a:lnTo>
                  <a:lnTo>
                    <a:pt x="352" y="4036"/>
                  </a:lnTo>
                  <a:lnTo>
                    <a:pt x="461" y="4168"/>
                  </a:lnTo>
                  <a:lnTo>
                    <a:pt x="593" y="4278"/>
                  </a:lnTo>
                  <a:lnTo>
                    <a:pt x="725" y="4365"/>
                  </a:lnTo>
                  <a:lnTo>
                    <a:pt x="878" y="4453"/>
                  </a:lnTo>
                  <a:lnTo>
                    <a:pt x="1032" y="4497"/>
                  </a:lnTo>
                  <a:lnTo>
                    <a:pt x="1185" y="4519"/>
                  </a:lnTo>
                  <a:lnTo>
                    <a:pt x="1361" y="4519"/>
                  </a:lnTo>
                  <a:lnTo>
                    <a:pt x="1514" y="4497"/>
                  </a:lnTo>
                  <a:lnTo>
                    <a:pt x="1690" y="4453"/>
                  </a:lnTo>
                  <a:lnTo>
                    <a:pt x="1843" y="4387"/>
                  </a:lnTo>
                  <a:lnTo>
                    <a:pt x="2019" y="4321"/>
                  </a:lnTo>
                  <a:lnTo>
                    <a:pt x="2172" y="4212"/>
                  </a:lnTo>
                  <a:lnTo>
                    <a:pt x="2326" y="4102"/>
                  </a:lnTo>
                  <a:lnTo>
                    <a:pt x="2479" y="3971"/>
                  </a:lnTo>
                  <a:lnTo>
                    <a:pt x="2633" y="3817"/>
                  </a:lnTo>
                  <a:lnTo>
                    <a:pt x="2765" y="3641"/>
                  </a:lnTo>
                  <a:lnTo>
                    <a:pt x="2896" y="3466"/>
                  </a:lnTo>
                  <a:lnTo>
                    <a:pt x="3006" y="3269"/>
                  </a:lnTo>
                  <a:lnTo>
                    <a:pt x="3116" y="3049"/>
                  </a:lnTo>
                  <a:lnTo>
                    <a:pt x="3203" y="2830"/>
                  </a:lnTo>
                  <a:lnTo>
                    <a:pt x="3291" y="2611"/>
                  </a:lnTo>
                  <a:lnTo>
                    <a:pt x="3357" y="2391"/>
                  </a:lnTo>
                  <a:lnTo>
                    <a:pt x="3401" y="2172"/>
                  </a:lnTo>
                  <a:lnTo>
                    <a:pt x="3423" y="1952"/>
                  </a:lnTo>
                  <a:lnTo>
                    <a:pt x="3423" y="1733"/>
                  </a:lnTo>
                  <a:lnTo>
                    <a:pt x="3423" y="1514"/>
                  </a:lnTo>
                  <a:lnTo>
                    <a:pt x="3401" y="1316"/>
                  </a:lnTo>
                  <a:lnTo>
                    <a:pt x="3379" y="1119"/>
                  </a:lnTo>
                  <a:lnTo>
                    <a:pt x="3313" y="943"/>
                  </a:lnTo>
                  <a:lnTo>
                    <a:pt x="3247" y="768"/>
                  </a:lnTo>
                  <a:lnTo>
                    <a:pt x="3181" y="614"/>
                  </a:lnTo>
                  <a:lnTo>
                    <a:pt x="3072" y="483"/>
                  </a:lnTo>
                  <a:lnTo>
                    <a:pt x="2962" y="351"/>
                  </a:lnTo>
                  <a:lnTo>
                    <a:pt x="2852" y="241"/>
                  </a:lnTo>
                  <a:lnTo>
                    <a:pt x="2721" y="154"/>
                  </a:lnTo>
                  <a:lnTo>
                    <a:pt x="2567" y="66"/>
                  </a:lnTo>
                  <a:lnTo>
                    <a:pt x="2414" y="22"/>
                  </a:lnTo>
                  <a:lnTo>
                    <a:pt x="22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0" name="Google Shape;1880;p20"/>
          <p:cNvSpPr/>
          <p:nvPr/>
        </p:nvSpPr>
        <p:spPr>
          <a:xfrm>
            <a:off x="-176075" y="4599425"/>
            <a:ext cx="896075" cy="639975"/>
          </a:xfrm>
          <a:custGeom>
            <a:avLst/>
            <a:gdLst/>
            <a:ahLst/>
            <a:cxnLst/>
            <a:rect l="l" t="t" r="r" b="b"/>
            <a:pathLst>
              <a:path w="35843" h="25599" extrusionOk="0">
                <a:moveTo>
                  <a:pt x="32289" y="0"/>
                </a:moveTo>
                <a:lnTo>
                  <a:pt x="31960" y="22"/>
                </a:lnTo>
                <a:lnTo>
                  <a:pt x="31302" y="88"/>
                </a:lnTo>
                <a:lnTo>
                  <a:pt x="30578" y="154"/>
                </a:lnTo>
                <a:lnTo>
                  <a:pt x="29876" y="241"/>
                </a:lnTo>
                <a:lnTo>
                  <a:pt x="29152" y="351"/>
                </a:lnTo>
                <a:lnTo>
                  <a:pt x="28450" y="483"/>
                </a:lnTo>
                <a:lnTo>
                  <a:pt x="27748" y="614"/>
                </a:lnTo>
                <a:lnTo>
                  <a:pt x="27046" y="746"/>
                </a:lnTo>
                <a:lnTo>
                  <a:pt x="26345" y="899"/>
                </a:lnTo>
                <a:lnTo>
                  <a:pt x="25643" y="1075"/>
                </a:lnTo>
                <a:lnTo>
                  <a:pt x="24963" y="1272"/>
                </a:lnTo>
                <a:lnTo>
                  <a:pt x="24261" y="1470"/>
                </a:lnTo>
                <a:lnTo>
                  <a:pt x="23581" y="1667"/>
                </a:lnTo>
                <a:lnTo>
                  <a:pt x="22901" y="1887"/>
                </a:lnTo>
                <a:lnTo>
                  <a:pt x="22221" y="2128"/>
                </a:lnTo>
                <a:lnTo>
                  <a:pt x="21563" y="2369"/>
                </a:lnTo>
                <a:lnTo>
                  <a:pt x="20883" y="2632"/>
                </a:lnTo>
                <a:lnTo>
                  <a:pt x="20225" y="2918"/>
                </a:lnTo>
                <a:lnTo>
                  <a:pt x="19566" y="3203"/>
                </a:lnTo>
                <a:lnTo>
                  <a:pt x="18908" y="3488"/>
                </a:lnTo>
                <a:lnTo>
                  <a:pt x="18272" y="3795"/>
                </a:lnTo>
                <a:lnTo>
                  <a:pt x="17636" y="4124"/>
                </a:lnTo>
                <a:lnTo>
                  <a:pt x="17000" y="4453"/>
                </a:lnTo>
                <a:lnTo>
                  <a:pt x="16364" y="4804"/>
                </a:lnTo>
                <a:lnTo>
                  <a:pt x="15750" y="5155"/>
                </a:lnTo>
                <a:lnTo>
                  <a:pt x="15135" y="5528"/>
                </a:lnTo>
                <a:lnTo>
                  <a:pt x="14521" y="5923"/>
                </a:lnTo>
                <a:lnTo>
                  <a:pt x="13929" y="6296"/>
                </a:lnTo>
                <a:lnTo>
                  <a:pt x="13337" y="6712"/>
                </a:lnTo>
                <a:lnTo>
                  <a:pt x="12745" y="7129"/>
                </a:lnTo>
                <a:lnTo>
                  <a:pt x="12174" y="7546"/>
                </a:lnTo>
                <a:lnTo>
                  <a:pt x="11604" y="7985"/>
                </a:lnTo>
                <a:lnTo>
                  <a:pt x="11055" y="8445"/>
                </a:lnTo>
                <a:lnTo>
                  <a:pt x="10507" y="8906"/>
                </a:lnTo>
                <a:lnTo>
                  <a:pt x="9586" y="9718"/>
                </a:lnTo>
                <a:lnTo>
                  <a:pt x="8665" y="10595"/>
                </a:lnTo>
                <a:lnTo>
                  <a:pt x="7765" y="11516"/>
                </a:lnTo>
                <a:lnTo>
                  <a:pt x="6888" y="12459"/>
                </a:lnTo>
                <a:lnTo>
                  <a:pt x="6054" y="13425"/>
                </a:lnTo>
                <a:lnTo>
                  <a:pt x="5265" y="14434"/>
                </a:lnTo>
                <a:lnTo>
                  <a:pt x="4497" y="15465"/>
                </a:lnTo>
                <a:lnTo>
                  <a:pt x="3773" y="16540"/>
                </a:lnTo>
                <a:lnTo>
                  <a:pt x="3093" y="17614"/>
                </a:lnTo>
                <a:lnTo>
                  <a:pt x="2435" y="18711"/>
                </a:lnTo>
                <a:lnTo>
                  <a:pt x="1821" y="19852"/>
                </a:lnTo>
                <a:lnTo>
                  <a:pt x="1250" y="20992"/>
                </a:lnTo>
                <a:lnTo>
                  <a:pt x="724" y="22155"/>
                </a:lnTo>
                <a:lnTo>
                  <a:pt x="373" y="22945"/>
                </a:lnTo>
                <a:lnTo>
                  <a:pt x="197" y="23405"/>
                </a:lnTo>
                <a:lnTo>
                  <a:pt x="110" y="23625"/>
                </a:lnTo>
                <a:lnTo>
                  <a:pt x="66" y="23844"/>
                </a:lnTo>
                <a:lnTo>
                  <a:pt x="22" y="24063"/>
                </a:lnTo>
                <a:lnTo>
                  <a:pt x="0" y="24283"/>
                </a:lnTo>
                <a:lnTo>
                  <a:pt x="22" y="24480"/>
                </a:lnTo>
                <a:lnTo>
                  <a:pt x="66" y="24678"/>
                </a:lnTo>
                <a:lnTo>
                  <a:pt x="154" y="24853"/>
                </a:lnTo>
                <a:lnTo>
                  <a:pt x="263" y="25029"/>
                </a:lnTo>
                <a:lnTo>
                  <a:pt x="439" y="25182"/>
                </a:lnTo>
                <a:lnTo>
                  <a:pt x="636" y="25314"/>
                </a:lnTo>
                <a:lnTo>
                  <a:pt x="834" y="25401"/>
                </a:lnTo>
                <a:lnTo>
                  <a:pt x="1031" y="25467"/>
                </a:lnTo>
                <a:lnTo>
                  <a:pt x="1250" y="25533"/>
                </a:lnTo>
                <a:lnTo>
                  <a:pt x="1470" y="25577"/>
                </a:lnTo>
                <a:lnTo>
                  <a:pt x="1689" y="25599"/>
                </a:lnTo>
                <a:lnTo>
                  <a:pt x="1908" y="25599"/>
                </a:lnTo>
                <a:lnTo>
                  <a:pt x="2347" y="25577"/>
                </a:lnTo>
                <a:lnTo>
                  <a:pt x="2786" y="25511"/>
                </a:lnTo>
                <a:lnTo>
                  <a:pt x="3225" y="25380"/>
                </a:lnTo>
                <a:lnTo>
                  <a:pt x="3641" y="25248"/>
                </a:lnTo>
                <a:lnTo>
                  <a:pt x="4014" y="25072"/>
                </a:lnTo>
                <a:lnTo>
                  <a:pt x="5308" y="24392"/>
                </a:lnTo>
                <a:lnTo>
                  <a:pt x="6581" y="23690"/>
                </a:lnTo>
                <a:lnTo>
                  <a:pt x="9125" y="22287"/>
                </a:lnTo>
                <a:lnTo>
                  <a:pt x="11692" y="20861"/>
                </a:lnTo>
                <a:lnTo>
                  <a:pt x="14236" y="19413"/>
                </a:lnTo>
                <a:lnTo>
                  <a:pt x="16759" y="17943"/>
                </a:lnTo>
                <a:lnTo>
                  <a:pt x="19281" y="16452"/>
                </a:lnTo>
                <a:lnTo>
                  <a:pt x="21760" y="14894"/>
                </a:lnTo>
                <a:lnTo>
                  <a:pt x="22988" y="14105"/>
                </a:lnTo>
                <a:lnTo>
                  <a:pt x="24217" y="13315"/>
                </a:lnTo>
                <a:lnTo>
                  <a:pt x="25423" y="12503"/>
                </a:lnTo>
                <a:lnTo>
                  <a:pt x="26652" y="11692"/>
                </a:lnTo>
                <a:lnTo>
                  <a:pt x="27836" y="10858"/>
                </a:lnTo>
                <a:lnTo>
                  <a:pt x="29043" y="10003"/>
                </a:lnTo>
                <a:lnTo>
                  <a:pt x="29832" y="9432"/>
                </a:lnTo>
                <a:lnTo>
                  <a:pt x="30644" y="8840"/>
                </a:lnTo>
                <a:lnTo>
                  <a:pt x="31412" y="8204"/>
                </a:lnTo>
                <a:lnTo>
                  <a:pt x="32179" y="7568"/>
                </a:lnTo>
                <a:lnTo>
                  <a:pt x="32903" y="6910"/>
                </a:lnTo>
                <a:lnTo>
                  <a:pt x="33605" y="6208"/>
                </a:lnTo>
                <a:lnTo>
                  <a:pt x="33956" y="5857"/>
                </a:lnTo>
                <a:lnTo>
                  <a:pt x="34285" y="5484"/>
                </a:lnTo>
                <a:lnTo>
                  <a:pt x="34592" y="5111"/>
                </a:lnTo>
                <a:lnTo>
                  <a:pt x="34899" y="4716"/>
                </a:lnTo>
                <a:lnTo>
                  <a:pt x="35119" y="4409"/>
                </a:lnTo>
                <a:lnTo>
                  <a:pt x="35316" y="4080"/>
                </a:lnTo>
                <a:lnTo>
                  <a:pt x="35492" y="3751"/>
                </a:lnTo>
                <a:lnTo>
                  <a:pt x="35645" y="3400"/>
                </a:lnTo>
                <a:lnTo>
                  <a:pt x="35755" y="3049"/>
                </a:lnTo>
                <a:lnTo>
                  <a:pt x="35843" y="2698"/>
                </a:lnTo>
                <a:lnTo>
                  <a:pt x="35843" y="2501"/>
                </a:lnTo>
                <a:lnTo>
                  <a:pt x="35843" y="2325"/>
                </a:lnTo>
                <a:lnTo>
                  <a:pt x="35821" y="2150"/>
                </a:lnTo>
                <a:lnTo>
                  <a:pt x="35799" y="1974"/>
                </a:lnTo>
                <a:lnTo>
                  <a:pt x="35755" y="1799"/>
                </a:lnTo>
                <a:lnTo>
                  <a:pt x="35689" y="1645"/>
                </a:lnTo>
                <a:lnTo>
                  <a:pt x="35536" y="1360"/>
                </a:lnTo>
                <a:lnTo>
                  <a:pt x="35338" y="1097"/>
                </a:lnTo>
                <a:lnTo>
                  <a:pt x="35119" y="856"/>
                </a:lnTo>
                <a:lnTo>
                  <a:pt x="34856" y="636"/>
                </a:lnTo>
                <a:lnTo>
                  <a:pt x="34570" y="461"/>
                </a:lnTo>
                <a:lnTo>
                  <a:pt x="34263" y="307"/>
                </a:lnTo>
                <a:lnTo>
                  <a:pt x="33956" y="198"/>
                </a:lnTo>
                <a:lnTo>
                  <a:pt x="33627" y="110"/>
                </a:lnTo>
                <a:lnTo>
                  <a:pt x="33298" y="66"/>
                </a:lnTo>
                <a:lnTo>
                  <a:pt x="32969" y="22"/>
                </a:lnTo>
                <a:lnTo>
                  <a:pt x="326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1" name="Google Shape;1881;p20"/>
          <p:cNvGrpSpPr/>
          <p:nvPr/>
        </p:nvGrpSpPr>
        <p:grpSpPr>
          <a:xfrm>
            <a:off x="8471125" y="2763200"/>
            <a:ext cx="598475" cy="563375"/>
            <a:chOff x="5732700" y="268150"/>
            <a:chExt cx="598475" cy="563375"/>
          </a:xfrm>
        </p:grpSpPr>
        <p:sp>
          <p:nvSpPr>
            <p:cNvPr id="1882" name="Google Shape;1882;p20"/>
            <p:cNvSpPr/>
            <p:nvPr/>
          </p:nvSpPr>
          <p:spPr>
            <a:xfrm>
              <a:off x="5783050" y="492750"/>
              <a:ext cx="226025" cy="201975"/>
            </a:xfrm>
            <a:custGeom>
              <a:avLst/>
              <a:gdLst/>
              <a:ahLst/>
              <a:cxnLst/>
              <a:rect l="l" t="t" r="r" b="b"/>
              <a:pathLst>
                <a:path w="9041" h="8079" extrusionOk="0">
                  <a:moveTo>
                    <a:pt x="2829" y="740"/>
                  </a:moveTo>
                  <a:lnTo>
                    <a:pt x="6545" y="925"/>
                  </a:lnTo>
                  <a:lnTo>
                    <a:pt x="8227" y="4234"/>
                  </a:lnTo>
                  <a:lnTo>
                    <a:pt x="6212" y="7358"/>
                  </a:lnTo>
                  <a:lnTo>
                    <a:pt x="2496" y="7154"/>
                  </a:lnTo>
                  <a:lnTo>
                    <a:pt x="814" y="3845"/>
                  </a:lnTo>
                  <a:lnTo>
                    <a:pt x="2829" y="740"/>
                  </a:lnTo>
                  <a:close/>
                  <a:moveTo>
                    <a:pt x="2459" y="0"/>
                  </a:moveTo>
                  <a:lnTo>
                    <a:pt x="1" y="3808"/>
                  </a:lnTo>
                  <a:lnTo>
                    <a:pt x="2053" y="7838"/>
                  </a:lnTo>
                  <a:lnTo>
                    <a:pt x="6582" y="8079"/>
                  </a:lnTo>
                  <a:lnTo>
                    <a:pt x="9040" y="4271"/>
                  </a:lnTo>
                  <a:lnTo>
                    <a:pt x="6988" y="241"/>
                  </a:lnTo>
                  <a:lnTo>
                    <a:pt x="2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0"/>
            <p:cNvSpPr/>
            <p:nvPr/>
          </p:nvSpPr>
          <p:spPr>
            <a:xfrm>
              <a:off x="5943425" y="411425"/>
              <a:ext cx="224625" cy="201975"/>
            </a:xfrm>
            <a:custGeom>
              <a:avLst/>
              <a:gdLst/>
              <a:ahLst/>
              <a:cxnLst/>
              <a:rect l="l" t="t" r="r" b="b"/>
              <a:pathLst>
                <a:path w="8985" h="8079" extrusionOk="0">
                  <a:moveTo>
                    <a:pt x="2403" y="0"/>
                  </a:moveTo>
                  <a:lnTo>
                    <a:pt x="56" y="3642"/>
                  </a:lnTo>
                  <a:lnTo>
                    <a:pt x="19" y="3697"/>
                  </a:lnTo>
                  <a:lnTo>
                    <a:pt x="0" y="3771"/>
                  </a:lnTo>
                  <a:lnTo>
                    <a:pt x="0" y="3845"/>
                  </a:lnTo>
                  <a:lnTo>
                    <a:pt x="0" y="3900"/>
                  </a:lnTo>
                  <a:lnTo>
                    <a:pt x="19" y="3974"/>
                  </a:lnTo>
                  <a:lnTo>
                    <a:pt x="56" y="4030"/>
                  </a:lnTo>
                  <a:lnTo>
                    <a:pt x="93" y="4085"/>
                  </a:lnTo>
                  <a:lnTo>
                    <a:pt x="148" y="4122"/>
                  </a:lnTo>
                  <a:lnTo>
                    <a:pt x="222" y="4159"/>
                  </a:lnTo>
                  <a:lnTo>
                    <a:pt x="278" y="4178"/>
                  </a:lnTo>
                  <a:lnTo>
                    <a:pt x="352" y="4196"/>
                  </a:lnTo>
                  <a:lnTo>
                    <a:pt x="426" y="4178"/>
                  </a:lnTo>
                  <a:lnTo>
                    <a:pt x="481" y="4159"/>
                  </a:lnTo>
                  <a:lnTo>
                    <a:pt x="536" y="4122"/>
                  </a:lnTo>
                  <a:lnTo>
                    <a:pt x="592" y="4085"/>
                  </a:lnTo>
                  <a:lnTo>
                    <a:pt x="647" y="4030"/>
                  </a:lnTo>
                  <a:lnTo>
                    <a:pt x="2773" y="739"/>
                  </a:lnTo>
                  <a:lnTo>
                    <a:pt x="6489" y="924"/>
                  </a:lnTo>
                  <a:lnTo>
                    <a:pt x="8171" y="4233"/>
                  </a:lnTo>
                  <a:lnTo>
                    <a:pt x="6156" y="7357"/>
                  </a:lnTo>
                  <a:lnTo>
                    <a:pt x="2237" y="7154"/>
                  </a:lnTo>
                  <a:lnTo>
                    <a:pt x="2163" y="7154"/>
                  </a:lnTo>
                  <a:lnTo>
                    <a:pt x="2108" y="7172"/>
                  </a:lnTo>
                  <a:lnTo>
                    <a:pt x="2034" y="7209"/>
                  </a:lnTo>
                  <a:lnTo>
                    <a:pt x="1997" y="7246"/>
                  </a:lnTo>
                  <a:lnTo>
                    <a:pt x="1941" y="7302"/>
                  </a:lnTo>
                  <a:lnTo>
                    <a:pt x="1904" y="7357"/>
                  </a:lnTo>
                  <a:lnTo>
                    <a:pt x="1886" y="7413"/>
                  </a:lnTo>
                  <a:lnTo>
                    <a:pt x="1867" y="7487"/>
                  </a:lnTo>
                  <a:lnTo>
                    <a:pt x="1867" y="7561"/>
                  </a:lnTo>
                  <a:lnTo>
                    <a:pt x="1886" y="7634"/>
                  </a:lnTo>
                  <a:lnTo>
                    <a:pt x="1923" y="7690"/>
                  </a:lnTo>
                  <a:lnTo>
                    <a:pt x="1960" y="7745"/>
                  </a:lnTo>
                  <a:lnTo>
                    <a:pt x="2015" y="7782"/>
                  </a:lnTo>
                  <a:lnTo>
                    <a:pt x="2071" y="7819"/>
                  </a:lnTo>
                  <a:lnTo>
                    <a:pt x="2126" y="7856"/>
                  </a:lnTo>
                  <a:lnTo>
                    <a:pt x="2200" y="7856"/>
                  </a:lnTo>
                  <a:lnTo>
                    <a:pt x="6526" y="8078"/>
                  </a:lnTo>
                  <a:lnTo>
                    <a:pt x="8984" y="4270"/>
                  </a:lnTo>
                  <a:lnTo>
                    <a:pt x="6932" y="240"/>
                  </a:lnTo>
                  <a:lnTo>
                    <a:pt x="24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0"/>
            <p:cNvSpPr/>
            <p:nvPr/>
          </p:nvSpPr>
          <p:spPr>
            <a:xfrm>
              <a:off x="5732700" y="576850"/>
              <a:ext cx="69325" cy="20375"/>
            </a:xfrm>
            <a:custGeom>
              <a:avLst/>
              <a:gdLst/>
              <a:ahLst/>
              <a:cxnLst/>
              <a:rect l="l" t="t" r="r" b="b"/>
              <a:pathLst>
                <a:path w="2773" h="815" extrusionOk="0">
                  <a:moveTo>
                    <a:pt x="370" y="1"/>
                  </a:moveTo>
                  <a:lnTo>
                    <a:pt x="296" y="19"/>
                  </a:lnTo>
                  <a:lnTo>
                    <a:pt x="240" y="38"/>
                  </a:lnTo>
                  <a:lnTo>
                    <a:pt x="166" y="56"/>
                  </a:lnTo>
                  <a:lnTo>
                    <a:pt x="111" y="93"/>
                  </a:lnTo>
                  <a:lnTo>
                    <a:pt x="74" y="149"/>
                  </a:lnTo>
                  <a:lnTo>
                    <a:pt x="37" y="204"/>
                  </a:lnTo>
                  <a:lnTo>
                    <a:pt x="19" y="278"/>
                  </a:lnTo>
                  <a:lnTo>
                    <a:pt x="0" y="352"/>
                  </a:lnTo>
                  <a:lnTo>
                    <a:pt x="0" y="407"/>
                  </a:lnTo>
                  <a:lnTo>
                    <a:pt x="19" y="481"/>
                  </a:lnTo>
                  <a:lnTo>
                    <a:pt x="56" y="537"/>
                  </a:lnTo>
                  <a:lnTo>
                    <a:pt x="92" y="592"/>
                  </a:lnTo>
                  <a:lnTo>
                    <a:pt x="148" y="648"/>
                  </a:lnTo>
                  <a:lnTo>
                    <a:pt x="203" y="685"/>
                  </a:lnTo>
                  <a:lnTo>
                    <a:pt x="259" y="703"/>
                  </a:lnTo>
                  <a:lnTo>
                    <a:pt x="333" y="722"/>
                  </a:lnTo>
                  <a:lnTo>
                    <a:pt x="2403" y="814"/>
                  </a:lnTo>
                  <a:lnTo>
                    <a:pt x="2477" y="814"/>
                  </a:lnTo>
                  <a:lnTo>
                    <a:pt x="2551" y="796"/>
                  </a:lnTo>
                  <a:lnTo>
                    <a:pt x="2606" y="759"/>
                  </a:lnTo>
                  <a:lnTo>
                    <a:pt x="2662" y="722"/>
                  </a:lnTo>
                  <a:lnTo>
                    <a:pt x="2699" y="666"/>
                  </a:lnTo>
                  <a:lnTo>
                    <a:pt x="2736" y="611"/>
                  </a:lnTo>
                  <a:lnTo>
                    <a:pt x="2754" y="555"/>
                  </a:lnTo>
                  <a:lnTo>
                    <a:pt x="2773" y="481"/>
                  </a:lnTo>
                  <a:lnTo>
                    <a:pt x="2773" y="407"/>
                  </a:lnTo>
                  <a:lnTo>
                    <a:pt x="2754" y="352"/>
                  </a:lnTo>
                  <a:lnTo>
                    <a:pt x="2717" y="278"/>
                  </a:lnTo>
                  <a:lnTo>
                    <a:pt x="2680" y="223"/>
                  </a:lnTo>
                  <a:lnTo>
                    <a:pt x="2625" y="186"/>
                  </a:lnTo>
                  <a:lnTo>
                    <a:pt x="2570" y="149"/>
                  </a:lnTo>
                  <a:lnTo>
                    <a:pt x="2496" y="130"/>
                  </a:lnTo>
                  <a:lnTo>
                    <a:pt x="2440" y="112"/>
                  </a:lnTo>
                  <a:lnTo>
                    <a:pt x="3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0"/>
            <p:cNvSpPr/>
            <p:nvPr/>
          </p:nvSpPr>
          <p:spPr>
            <a:xfrm>
              <a:off x="6149075" y="508925"/>
              <a:ext cx="69350" cy="20350"/>
            </a:xfrm>
            <a:custGeom>
              <a:avLst/>
              <a:gdLst/>
              <a:ahLst/>
              <a:cxnLst/>
              <a:rect l="l" t="t" r="r" b="b"/>
              <a:pathLst>
                <a:path w="2774" h="814" extrusionOk="0">
                  <a:moveTo>
                    <a:pt x="315" y="0"/>
                  </a:moveTo>
                  <a:lnTo>
                    <a:pt x="241" y="19"/>
                  </a:lnTo>
                  <a:lnTo>
                    <a:pt x="185" y="56"/>
                  </a:lnTo>
                  <a:lnTo>
                    <a:pt x="130" y="93"/>
                  </a:lnTo>
                  <a:lnTo>
                    <a:pt x="74" y="148"/>
                  </a:lnTo>
                  <a:lnTo>
                    <a:pt x="37" y="204"/>
                  </a:lnTo>
                  <a:lnTo>
                    <a:pt x="19" y="259"/>
                  </a:lnTo>
                  <a:lnTo>
                    <a:pt x="0" y="333"/>
                  </a:lnTo>
                  <a:lnTo>
                    <a:pt x="0" y="407"/>
                  </a:lnTo>
                  <a:lnTo>
                    <a:pt x="19" y="481"/>
                  </a:lnTo>
                  <a:lnTo>
                    <a:pt x="56" y="536"/>
                  </a:lnTo>
                  <a:lnTo>
                    <a:pt x="93" y="592"/>
                  </a:lnTo>
                  <a:lnTo>
                    <a:pt x="148" y="647"/>
                  </a:lnTo>
                  <a:lnTo>
                    <a:pt x="204" y="684"/>
                  </a:lnTo>
                  <a:lnTo>
                    <a:pt x="278" y="703"/>
                  </a:lnTo>
                  <a:lnTo>
                    <a:pt x="333" y="703"/>
                  </a:lnTo>
                  <a:lnTo>
                    <a:pt x="2403" y="814"/>
                  </a:lnTo>
                  <a:lnTo>
                    <a:pt x="2477" y="814"/>
                  </a:lnTo>
                  <a:lnTo>
                    <a:pt x="2551" y="795"/>
                  </a:lnTo>
                  <a:lnTo>
                    <a:pt x="2607" y="758"/>
                  </a:lnTo>
                  <a:lnTo>
                    <a:pt x="2662" y="721"/>
                  </a:lnTo>
                  <a:lnTo>
                    <a:pt x="2699" y="666"/>
                  </a:lnTo>
                  <a:lnTo>
                    <a:pt x="2736" y="610"/>
                  </a:lnTo>
                  <a:lnTo>
                    <a:pt x="2755" y="555"/>
                  </a:lnTo>
                  <a:lnTo>
                    <a:pt x="2773" y="481"/>
                  </a:lnTo>
                  <a:lnTo>
                    <a:pt x="2773" y="407"/>
                  </a:lnTo>
                  <a:lnTo>
                    <a:pt x="2755" y="333"/>
                  </a:lnTo>
                  <a:lnTo>
                    <a:pt x="2718" y="278"/>
                  </a:lnTo>
                  <a:lnTo>
                    <a:pt x="2681" y="222"/>
                  </a:lnTo>
                  <a:lnTo>
                    <a:pt x="2625" y="185"/>
                  </a:lnTo>
                  <a:lnTo>
                    <a:pt x="2570" y="148"/>
                  </a:lnTo>
                  <a:lnTo>
                    <a:pt x="2514" y="111"/>
                  </a:lnTo>
                  <a:lnTo>
                    <a:pt x="2440" y="111"/>
                  </a:lnTo>
                  <a:lnTo>
                    <a:pt x="3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0"/>
            <p:cNvSpPr/>
            <p:nvPr/>
          </p:nvSpPr>
          <p:spPr>
            <a:xfrm>
              <a:off x="6102400" y="373975"/>
              <a:ext cx="45775" cy="61025"/>
            </a:xfrm>
            <a:custGeom>
              <a:avLst/>
              <a:gdLst/>
              <a:ahLst/>
              <a:cxnLst/>
              <a:rect l="l" t="t" r="r" b="b"/>
              <a:pathLst>
                <a:path w="1831" h="2441" extrusionOk="0">
                  <a:moveTo>
                    <a:pt x="1387" y="1"/>
                  </a:moveTo>
                  <a:lnTo>
                    <a:pt x="1331" y="19"/>
                  </a:lnTo>
                  <a:lnTo>
                    <a:pt x="1276" y="56"/>
                  </a:lnTo>
                  <a:lnTo>
                    <a:pt x="1220" y="112"/>
                  </a:lnTo>
                  <a:lnTo>
                    <a:pt x="1165" y="167"/>
                  </a:lnTo>
                  <a:lnTo>
                    <a:pt x="56" y="1886"/>
                  </a:lnTo>
                  <a:lnTo>
                    <a:pt x="19" y="1960"/>
                  </a:lnTo>
                  <a:lnTo>
                    <a:pt x="0" y="2016"/>
                  </a:lnTo>
                  <a:lnTo>
                    <a:pt x="0" y="2090"/>
                  </a:lnTo>
                  <a:lnTo>
                    <a:pt x="0" y="2163"/>
                  </a:lnTo>
                  <a:lnTo>
                    <a:pt x="19" y="2219"/>
                  </a:lnTo>
                  <a:lnTo>
                    <a:pt x="56" y="2274"/>
                  </a:lnTo>
                  <a:lnTo>
                    <a:pt x="93" y="2330"/>
                  </a:lnTo>
                  <a:lnTo>
                    <a:pt x="148" y="2385"/>
                  </a:lnTo>
                  <a:lnTo>
                    <a:pt x="259" y="2422"/>
                  </a:lnTo>
                  <a:lnTo>
                    <a:pt x="352" y="2441"/>
                  </a:lnTo>
                  <a:lnTo>
                    <a:pt x="425" y="2422"/>
                  </a:lnTo>
                  <a:lnTo>
                    <a:pt x="518" y="2385"/>
                  </a:lnTo>
                  <a:lnTo>
                    <a:pt x="592" y="2348"/>
                  </a:lnTo>
                  <a:lnTo>
                    <a:pt x="647" y="2274"/>
                  </a:lnTo>
                  <a:lnTo>
                    <a:pt x="1756" y="537"/>
                  </a:lnTo>
                  <a:lnTo>
                    <a:pt x="1793" y="481"/>
                  </a:lnTo>
                  <a:lnTo>
                    <a:pt x="1812" y="407"/>
                  </a:lnTo>
                  <a:lnTo>
                    <a:pt x="1830" y="352"/>
                  </a:lnTo>
                  <a:lnTo>
                    <a:pt x="1812" y="278"/>
                  </a:lnTo>
                  <a:lnTo>
                    <a:pt x="1793" y="223"/>
                  </a:lnTo>
                  <a:lnTo>
                    <a:pt x="1756" y="149"/>
                  </a:lnTo>
                  <a:lnTo>
                    <a:pt x="1719" y="93"/>
                  </a:lnTo>
                  <a:lnTo>
                    <a:pt x="1664" y="56"/>
                  </a:lnTo>
                  <a:lnTo>
                    <a:pt x="1590" y="19"/>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0"/>
            <p:cNvSpPr/>
            <p:nvPr/>
          </p:nvSpPr>
          <p:spPr>
            <a:xfrm>
              <a:off x="5802925" y="671600"/>
              <a:ext cx="45775" cy="61025"/>
            </a:xfrm>
            <a:custGeom>
              <a:avLst/>
              <a:gdLst/>
              <a:ahLst/>
              <a:cxnLst/>
              <a:rect l="l" t="t" r="r" b="b"/>
              <a:pathLst>
                <a:path w="1831" h="2441" extrusionOk="0">
                  <a:moveTo>
                    <a:pt x="1406" y="0"/>
                  </a:moveTo>
                  <a:lnTo>
                    <a:pt x="1350" y="19"/>
                  </a:lnTo>
                  <a:lnTo>
                    <a:pt x="1276" y="56"/>
                  </a:lnTo>
                  <a:lnTo>
                    <a:pt x="1239" y="93"/>
                  </a:lnTo>
                  <a:lnTo>
                    <a:pt x="1184" y="167"/>
                  </a:lnTo>
                  <a:lnTo>
                    <a:pt x="56" y="1886"/>
                  </a:lnTo>
                  <a:lnTo>
                    <a:pt x="38" y="1960"/>
                  </a:lnTo>
                  <a:lnTo>
                    <a:pt x="19" y="2015"/>
                  </a:lnTo>
                  <a:lnTo>
                    <a:pt x="1" y="2089"/>
                  </a:lnTo>
                  <a:lnTo>
                    <a:pt x="19" y="2163"/>
                  </a:lnTo>
                  <a:lnTo>
                    <a:pt x="38" y="2219"/>
                  </a:lnTo>
                  <a:lnTo>
                    <a:pt x="75" y="2274"/>
                  </a:lnTo>
                  <a:lnTo>
                    <a:pt x="112" y="2329"/>
                  </a:lnTo>
                  <a:lnTo>
                    <a:pt x="167" y="2385"/>
                  </a:lnTo>
                  <a:lnTo>
                    <a:pt x="260" y="2422"/>
                  </a:lnTo>
                  <a:lnTo>
                    <a:pt x="352" y="2440"/>
                  </a:lnTo>
                  <a:lnTo>
                    <a:pt x="444" y="2422"/>
                  </a:lnTo>
                  <a:lnTo>
                    <a:pt x="537" y="2385"/>
                  </a:lnTo>
                  <a:lnTo>
                    <a:pt x="592" y="2348"/>
                  </a:lnTo>
                  <a:lnTo>
                    <a:pt x="666" y="2274"/>
                  </a:lnTo>
                  <a:lnTo>
                    <a:pt x="1775" y="536"/>
                  </a:lnTo>
                  <a:lnTo>
                    <a:pt x="1812" y="481"/>
                  </a:lnTo>
                  <a:lnTo>
                    <a:pt x="1831" y="407"/>
                  </a:lnTo>
                  <a:lnTo>
                    <a:pt x="1831" y="351"/>
                  </a:lnTo>
                  <a:lnTo>
                    <a:pt x="1831" y="278"/>
                  </a:lnTo>
                  <a:lnTo>
                    <a:pt x="1812" y="204"/>
                  </a:lnTo>
                  <a:lnTo>
                    <a:pt x="1775" y="148"/>
                  </a:lnTo>
                  <a:lnTo>
                    <a:pt x="1738" y="93"/>
                  </a:lnTo>
                  <a:lnTo>
                    <a:pt x="1683" y="56"/>
                  </a:lnTo>
                  <a:lnTo>
                    <a:pt x="1609" y="19"/>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0"/>
            <p:cNvSpPr/>
            <p:nvPr/>
          </p:nvSpPr>
          <p:spPr>
            <a:xfrm>
              <a:off x="5816800" y="447450"/>
              <a:ext cx="41150" cy="63350"/>
            </a:xfrm>
            <a:custGeom>
              <a:avLst/>
              <a:gdLst/>
              <a:ahLst/>
              <a:cxnLst/>
              <a:rect l="l" t="t" r="r" b="b"/>
              <a:pathLst>
                <a:path w="1646" h="2534" extrusionOk="0">
                  <a:moveTo>
                    <a:pt x="259" y="1"/>
                  </a:moveTo>
                  <a:lnTo>
                    <a:pt x="185" y="38"/>
                  </a:lnTo>
                  <a:lnTo>
                    <a:pt x="130" y="75"/>
                  </a:lnTo>
                  <a:lnTo>
                    <a:pt x="93" y="112"/>
                  </a:lnTo>
                  <a:lnTo>
                    <a:pt x="37" y="167"/>
                  </a:lnTo>
                  <a:lnTo>
                    <a:pt x="19" y="241"/>
                  </a:lnTo>
                  <a:lnTo>
                    <a:pt x="0" y="297"/>
                  </a:lnTo>
                  <a:lnTo>
                    <a:pt x="0" y="371"/>
                  </a:lnTo>
                  <a:lnTo>
                    <a:pt x="19" y="445"/>
                  </a:lnTo>
                  <a:lnTo>
                    <a:pt x="37" y="500"/>
                  </a:lnTo>
                  <a:lnTo>
                    <a:pt x="980" y="2349"/>
                  </a:lnTo>
                  <a:lnTo>
                    <a:pt x="1036" y="2422"/>
                  </a:lnTo>
                  <a:lnTo>
                    <a:pt x="1109" y="2478"/>
                  </a:lnTo>
                  <a:lnTo>
                    <a:pt x="1202" y="2515"/>
                  </a:lnTo>
                  <a:lnTo>
                    <a:pt x="1294" y="2533"/>
                  </a:lnTo>
                  <a:lnTo>
                    <a:pt x="1368" y="2533"/>
                  </a:lnTo>
                  <a:lnTo>
                    <a:pt x="1461" y="2496"/>
                  </a:lnTo>
                  <a:lnTo>
                    <a:pt x="1516" y="2459"/>
                  </a:lnTo>
                  <a:lnTo>
                    <a:pt x="1572" y="2404"/>
                  </a:lnTo>
                  <a:lnTo>
                    <a:pt x="1609" y="2349"/>
                  </a:lnTo>
                  <a:lnTo>
                    <a:pt x="1627" y="2293"/>
                  </a:lnTo>
                  <a:lnTo>
                    <a:pt x="1646" y="2219"/>
                  </a:lnTo>
                  <a:lnTo>
                    <a:pt x="1646" y="2164"/>
                  </a:lnTo>
                  <a:lnTo>
                    <a:pt x="1627" y="2090"/>
                  </a:lnTo>
                  <a:lnTo>
                    <a:pt x="1609" y="2016"/>
                  </a:lnTo>
                  <a:lnTo>
                    <a:pt x="666" y="186"/>
                  </a:lnTo>
                  <a:lnTo>
                    <a:pt x="629" y="130"/>
                  </a:lnTo>
                  <a:lnTo>
                    <a:pt x="573" y="75"/>
                  </a:lnTo>
                  <a:lnTo>
                    <a:pt x="518" y="38"/>
                  </a:lnTo>
                  <a:lnTo>
                    <a:pt x="4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0"/>
            <p:cNvSpPr/>
            <p:nvPr/>
          </p:nvSpPr>
          <p:spPr>
            <a:xfrm>
              <a:off x="5975775" y="366125"/>
              <a:ext cx="41150" cy="63325"/>
            </a:xfrm>
            <a:custGeom>
              <a:avLst/>
              <a:gdLst/>
              <a:ahLst/>
              <a:cxnLst/>
              <a:rect l="l" t="t" r="r" b="b"/>
              <a:pathLst>
                <a:path w="1646" h="2533" extrusionOk="0">
                  <a:moveTo>
                    <a:pt x="259" y="0"/>
                  </a:moveTo>
                  <a:lnTo>
                    <a:pt x="204" y="37"/>
                  </a:lnTo>
                  <a:lnTo>
                    <a:pt x="130" y="74"/>
                  </a:lnTo>
                  <a:lnTo>
                    <a:pt x="93" y="130"/>
                  </a:lnTo>
                  <a:lnTo>
                    <a:pt x="56" y="185"/>
                  </a:lnTo>
                  <a:lnTo>
                    <a:pt x="19" y="241"/>
                  </a:lnTo>
                  <a:lnTo>
                    <a:pt x="0" y="315"/>
                  </a:lnTo>
                  <a:lnTo>
                    <a:pt x="0" y="370"/>
                  </a:lnTo>
                  <a:lnTo>
                    <a:pt x="19" y="444"/>
                  </a:lnTo>
                  <a:lnTo>
                    <a:pt x="37" y="518"/>
                  </a:lnTo>
                  <a:lnTo>
                    <a:pt x="980" y="2348"/>
                  </a:lnTo>
                  <a:lnTo>
                    <a:pt x="1035" y="2422"/>
                  </a:lnTo>
                  <a:lnTo>
                    <a:pt x="1109" y="2496"/>
                  </a:lnTo>
                  <a:lnTo>
                    <a:pt x="1202" y="2533"/>
                  </a:lnTo>
                  <a:lnTo>
                    <a:pt x="1368" y="2533"/>
                  </a:lnTo>
                  <a:lnTo>
                    <a:pt x="1461" y="2496"/>
                  </a:lnTo>
                  <a:lnTo>
                    <a:pt x="1516" y="2459"/>
                  </a:lnTo>
                  <a:lnTo>
                    <a:pt x="1572" y="2404"/>
                  </a:lnTo>
                  <a:lnTo>
                    <a:pt x="1609" y="2348"/>
                  </a:lnTo>
                  <a:lnTo>
                    <a:pt x="1627" y="2293"/>
                  </a:lnTo>
                  <a:lnTo>
                    <a:pt x="1646" y="2219"/>
                  </a:lnTo>
                  <a:lnTo>
                    <a:pt x="1646" y="2163"/>
                  </a:lnTo>
                  <a:lnTo>
                    <a:pt x="1627" y="2089"/>
                  </a:lnTo>
                  <a:lnTo>
                    <a:pt x="1609" y="2015"/>
                  </a:lnTo>
                  <a:lnTo>
                    <a:pt x="666" y="185"/>
                  </a:lnTo>
                  <a:lnTo>
                    <a:pt x="629" y="130"/>
                  </a:lnTo>
                  <a:lnTo>
                    <a:pt x="592" y="74"/>
                  </a:lnTo>
                  <a:lnTo>
                    <a:pt x="536" y="37"/>
                  </a:lnTo>
                  <a:lnTo>
                    <a:pt x="462" y="19"/>
                  </a:lnTo>
                  <a:lnTo>
                    <a:pt x="4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0"/>
            <p:cNvSpPr/>
            <p:nvPr/>
          </p:nvSpPr>
          <p:spPr>
            <a:xfrm>
              <a:off x="5934175" y="676675"/>
              <a:ext cx="41150" cy="63800"/>
            </a:xfrm>
            <a:custGeom>
              <a:avLst/>
              <a:gdLst/>
              <a:ahLst/>
              <a:cxnLst/>
              <a:rect l="l" t="t" r="r" b="b"/>
              <a:pathLst>
                <a:path w="1646" h="2552" extrusionOk="0">
                  <a:moveTo>
                    <a:pt x="333" y="1"/>
                  </a:moveTo>
                  <a:lnTo>
                    <a:pt x="259" y="19"/>
                  </a:lnTo>
                  <a:lnTo>
                    <a:pt x="185" y="38"/>
                  </a:lnTo>
                  <a:lnTo>
                    <a:pt x="130" y="75"/>
                  </a:lnTo>
                  <a:lnTo>
                    <a:pt x="75" y="130"/>
                  </a:lnTo>
                  <a:lnTo>
                    <a:pt x="38" y="185"/>
                  </a:lnTo>
                  <a:lnTo>
                    <a:pt x="19" y="241"/>
                  </a:lnTo>
                  <a:lnTo>
                    <a:pt x="1" y="315"/>
                  </a:lnTo>
                  <a:lnTo>
                    <a:pt x="1" y="389"/>
                  </a:lnTo>
                  <a:lnTo>
                    <a:pt x="19" y="444"/>
                  </a:lnTo>
                  <a:lnTo>
                    <a:pt x="38" y="518"/>
                  </a:lnTo>
                  <a:lnTo>
                    <a:pt x="980" y="2348"/>
                  </a:lnTo>
                  <a:lnTo>
                    <a:pt x="1036" y="2441"/>
                  </a:lnTo>
                  <a:lnTo>
                    <a:pt x="1110" y="2496"/>
                  </a:lnTo>
                  <a:lnTo>
                    <a:pt x="1202" y="2533"/>
                  </a:lnTo>
                  <a:lnTo>
                    <a:pt x="1295" y="2552"/>
                  </a:lnTo>
                  <a:lnTo>
                    <a:pt x="1369" y="2533"/>
                  </a:lnTo>
                  <a:lnTo>
                    <a:pt x="1442" y="2515"/>
                  </a:lnTo>
                  <a:lnTo>
                    <a:pt x="1516" y="2478"/>
                  </a:lnTo>
                  <a:lnTo>
                    <a:pt x="1553" y="2422"/>
                  </a:lnTo>
                  <a:lnTo>
                    <a:pt x="1590" y="2367"/>
                  </a:lnTo>
                  <a:lnTo>
                    <a:pt x="1627" y="2311"/>
                  </a:lnTo>
                  <a:lnTo>
                    <a:pt x="1646" y="2237"/>
                  </a:lnTo>
                  <a:lnTo>
                    <a:pt x="1646" y="2163"/>
                  </a:lnTo>
                  <a:lnTo>
                    <a:pt x="1627" y="2108"/>
                  </a:lnTo>
                  <a:lnTo>
                    <a:pt x="1609" y="2034"/>
                  </a:lnTo>
                  <a:lnTo>
                    <a:pt x="666" y="204"/>
                  </a:lnTo>
                  <a:lnTo>
                    <a:pt x="629" y="130"/>
                  </a:lnTo>
                  <a:lnTo>
                    <a:pt x="574" y="93"/>
                  </a:lnTo>
                  <a:lnTo>
                    <a:pt x="518" y="56"/>
                  </a:lnTo>
                  <a:lnTo>
                    <a:pt x="463" y="19"/>
                  </a:lnTo>
                  <a:lnTo>
                    <a:pt x="3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0"/>
            <p:cNvSpPr/>
            <p:nvPr/>
          </p:nvSpPr>
          <p:spPr>
            <a:xfrm>
              <a:off x="6093150" y="595350"/>
              <a:ext cx="41150" cy="63800"/>
            </a:xfrm>
            <a:custGeom>
              <a:avLst/>
              <a:gdLst/>
              <a:ahLst/>
              <a:cxnLst/>
              <a:rect l="l" t="t" r="r" b="b"/>
              <a:pathLst>
                <a:path w="1646" h="2552" extrusionOk="0">
                  <a:moveTo>
                    <a:pt x="333" y="0"/>
                  </a:moveTo>
                  <a:lnTo>
                    <a:pt x="259" y="19"/>
                  </a:lnTo>
                  <a:lnTo>
                    <a:pt x="185" y="56"/>
                  </a:lnTo>
                  <a:lnTo>
                    <a:pt x="130" y="93"/>
                  </a:lnTo>
                  <a:lnTo>
                    <a:pt x="75" y="130"/>
                  </a:lnTo>
                  <a:lnTo>
                    <a:pt x="38" y="185"/>
                  </a:lnTo>
                  <a:lnTo>
                    <a:pt x="19" y="259"/>
                  </a:lnTo>
                  <a:lnTo>
                    <a:pt x="1" y="314"/>
                  </a:lnTo>
                  <a:lnTo>
                    <a:pt x="1" y="388"/>
                  </a:lnTo>
                  <a:lnTo>
                    <a:pt x="19" y="462"/>
                  </a:lnTo>
                  <a:lnTo>
                    <a:pt x="38" y="518"/>
                  </a:lnTo>
                  <a:lnTo>
                    <a:pt x="980" y="2366"/>
                  </a:lnTo>
                  <a:lnTo>
                    <a:pt x="1036" y="2440"/>
                  </a:lnTo>
                  <a:lnTo>
                    <a:pt x="1110" y="2496"/>
                  </a:lnTo>
                  <a:lnTo>
                    <a:pt x="1202" y="2533"/>
                  </a:lnTo>
                  <a:lnTo>
                    <a:pt x="1295" y="2551"/>
                  </a:lnTo>
                  <a:lnTo>
                    <a:pt x="1368" y="2551"/>
                  </a:lnTo>
                  <a:lnTo>
                    <a:pt x="1461" y="2514"/>
                  </a:lnTo>
                  <a:lnTo>
                    <a:pt x="1516" y="2477"/>
                  </a:lnTo>
                  <a:lnTo>
                    <a:pt x="1553" y="2422"/>
                  </a:lnTo>
                  <a:lnTo>
                    <a:pt x="1609" y="2366"/>
                  </a:lnTo>
                  <a:lnTo>
                    <a:pt x="1627" y="2311"/>
                  </a:lnTo>
                  <a:lnTo>
                    <a:pt x="1646" y="2237"/>
                  </a:lnTo>
                  <a:lnTo>
                    <a:pt x="1646" y="2163"/>
                  </a:lnTo>
                  <a:lnTo>
                    <a:pt x="1627" y="2108"/>
                  </a:lnTo>
                  <a:lnTo>
                    <a:pt x="1609" y="2034"/>
                  </a:lnTo>
                  <a:lnTo>
                    <a:pt x="666" y="204"/>
                  </a:lnTo>
                  <a:lnTo>
                    <a:pt x="629" y="148"/>
                  </a:lnTo>
                  <a:lnTo>
                    <a:pt x="574" y="93"/>
                  </a:lnTo>
                  <a:lnTo>
                    <a:pt x="518" y="56"/>
                  </a:lnTo>
                  <a:lnTo>
                    <a:pt x="463" y="19"/>
                  </a:lnTo>
                  <a:lnTo>
                    <a:pt x="389" y="19"/>
                  </a:lnTo>
                  <a:lnTo>
                    <a:pt x="3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0"/>
            <p:cNvSpPr/>
            <p:nvPr/>
          </p:nvSpPr>
          <p:spPr>
            <a:xfrm>
              <a:off x="5956350" y="750625"/>
              <a:ext cx="84150" cy="80900"/>
            </a:xfrm>
            <a:custGeom>
              <a:avLst/>
              <a:gdLst/>
              <a:ahLst/>
              <a:cxnLst/>
              <a:rect l="l" t="t" r="r" b="b"/>
              <a:pathLst>
                <a:path w="3366" h="3236" extrusionOk="0">
                  <a:moveTo>
                    <a:pt x="2330" y="0"/>
                  </a:moveTo>
                  <a:lnTo>
                    <a:pt x="2238" y="37"/>
                  </a:lnTo>
                  <a:lnTo>
                    <a:pt x="2127" y="130"/>
                  </a:lnTo>
                  <a:lnTo>
                    <a:pt x="2090" y="167"/>
                  </a:lnTo>
                  <a:lnTo>
                    <a:pt x="2071" y="222"/>
                  </a:lnTo>
                  <a:lnTo>
                    <a:pt x="2053" y="296"/>
                  </a:lnTo>
                  <a:lnTo>
                    <a:pt x="2053" y="351"/>
                  </a:lnTo>
                  <a:lnTo>
                    <a:pt x="2090" y="407"/>
                  </a:lnTo>
                  <a:lnTo>
                    <a:pt x="2127" y="462"/>
                  </a:lnTo>
                  <a:lnTo>
                    <a:pt x="2238" y="592"/>
                  </a:lnTo>
                  <a:lnTo>
                    <a:pt x="2330" y="740"/>
                  </a:lnTo>
                  <a:lnTo>
                    <a:pt x="2515" y="1072"/>
                  </a:lnTo>
                  <a:lnTo>
                    <a:pt x="2644" y="1387"/>
                  </a:lnTo>
                  <a:lnTo>
                    <a:pt x="2737" y="1627"/>
                  </a:lnTo>
                  <a:lnTo>
                    <a:pt x="2774" y="1756"/>
                  </a:lnTo>
                  <a:lnTo>
                    <a:pt x="2774" y="1849"/>
                  </a:lnTo>
                  <a:lnTo>
                    <a:pt x="2755" y="1904"/>
                  </a:lnTo>
                  <a:lnTo>
                    <a:pt x="2700" y="1923"/>
                  </a:lnTo>
                  <a:lnTo>
                    <a:pt x="2626" y="1941"/>
                  </a:lnTo>
                  <a:lnTo>
                    <a:pt x="2533" y="1941"/>
                  </a:lnTo>
                  <a:lnTo>
                    <a:pt x="2330" y="1867"/>
                  </a:lnTo>
                  <a:lnTo>
                    <a:pt x="2127" y="1793"/>
                  </a:lnTo>
                  <a:lnTo>
                    <a:pt x="1942" y="1701"/>
                  </a:lnTo>
                  <a:lnTo>
                    <a:pt x="1609" y="1535"/>
                  </a:lnTo>
                  <a:lnTo>
                    <a:pt x="1258" y="1350"/>
                  </a:lnTo>
                  <a:lnTo>
                    <a:pt x="944" y="1165"/>
                  </a:lnTo>
                  <a:lnTo>
                    <a:pt x="648" y="1035"/>
                  </a:lnTo>
                  <a:lnTo>
                    <a:pt x="519" y="980"/>
                  </a:lnTo>
                  <a:lnTo>
                    <a:pt x="408" y="943"/>
                  </a:lnTo>
                  <a:lnTo>
                    <a:pt x="223" y="943"/>
                  </a:lnTo>
                  <a:lnTo>
                    <a:pt x="149" y="980"/>
                  </a:lnTo>
                  <a:lnTo>
                    <a:pt x="75" y="1017"/>
                  </a:lnTo>
                  <a:lnTo>
                    <a:pt x="38" y="1072"/>
                  </a:lnTo>
                  <a:lnTo>
                    <a:pt x="19" y="1128"/>
                  </a:lnTo>
                  <a:lnTo>
                    <a:pt x="1" y="1202"/>
                  </a:lnTo>
                  <a:lnTo>
                    <a:pt x="1" y="1257"/>
                  </a:lnTo>
                  <a:lnTo>
                    <a:pt x="38" y="1405"/>
                  </a:lnTo>
                  <a:lnTo>
                    <a:pt x="112" y="1627"/>
                  </a:lnTo>
                  <a:lnTo>
                    <a:pt x="186" y="1904"/>
                  </a:lnTo>
                  <a:lnTo>
                    <a:pt x="297" y="2219"/>
                  </a:lnTo>
                  <a:lnTo>
                    <a:pt x="408" y="2533"/>
                  </a:lnTo>
                  <a:lnTo>
                    <a:pt x="519" y="2847"/>
                  </a:lnTo>
                  <a:lnTo>
                    <a:pt x="629" y="3106"/>
                  </a:lnTo>
                  <a:lnTo>
                    <a:pt x="666" y="3180"/>
                  </a:lnTo>
                  <a:lnTo>
                    <a:pt x="740" y="3217"/>
                  </a:lnTo>
                  <a:lnTo>
                    <a:pt x="814" y="3235"/>
                  </a:lnTo>
                  <a:lnTo>
                    <a:pt x="888" y="3217"/>
                  </a:lnTo>
                  <a:lnTo>
                    <a:pt x="962" y="3198"/>
                  </a:lnTo>
                  <a:lnTo>
                    <a:pt x="1018" y="3161"/>
                  </a:lnTo>
                  <a:lnTo>
                    <a:pt x="1055" y="3124"/>
                  </a:lnTo>
                  <a:lnTo>
                    <a:pt x="1092" y="3087"/>
                  </a:lnTo>
                  <a:lnTo>
                    <a:pt x="1129" y="3032"/>
                  </a:lnTo>
                  <a:lnTo>
                    <a:pt x="1129" y="2976"/>
                  </a:lnTo>
                  <a:lnTo>
                    <a:pt x="1129" y="2902"/>
                  </a:lnTo>
                  <a:lnTo>
                    <a:pt x="1129" y="2847"/>
                  </a:lnTo>
                  <a:lnTo>
                    <a:pt x="1055" y="2625"/>
                  </a:lnTo>
                  <a:lnTo>
                    <a:pt x="962" y="2403"/>
                  </a:lnTo>
                  <a:lnTo>
                    <a:pt x="870" y="2163"/>
                  </a:lnTo>
                  <a:lnTo>
                    <a:pt x="777" y="1941"/>
                  </a:lnTo>
                  <a:lnTo>
                    <a:pt x="777" y="1904"/>
                  </a:lnTo>
                  <a:lnTo>
                    <a:pt x="777" y="1867"/>
                  </a:lnTo>
                  <a:lnTo>
                    <a:pt x="796" y="1830"/>
                  </a:lnTo>
                  <a:lnTo>
                    <a:pt x="833" y="1812"/>
                  </a:lnTo>
                  <a:lnTo>
                    <a:pt x="870" y="1812"/>
                  </a:lnTo>
                  <a:lnTo>
                    <a:pt x="925" y="1830"/>
                  </a:lnTo>
                  <a:lnTo>
                    <a:pt x="1258" y="2015"/>
                  </a:lnTo>
                  <a:lnTo>
                    <a:pt x="1628" y="2182"/>
                  </a:lnTo>
                  <a:lnTo>
                    <a:pt x="1997" y="2348"/>
                  </a:lnTo>
                  <a:lnTo>
                    <a:pt x="2367" y="2477"/>
                  </a:lnTo>
                  <a:lnTo>
                    <a:pt x="2533" y="2514"/>
                  </a:lnTo>
                  <a:lnTo>
                    <a:pt x="2700" y="2533"/>
                  </a:lnTo>
                  <a:lnTo>
                    <a:pt x="2866" y="2533"/>
                  </a:lnTo>
                  <a:lnTo>
                    <a:pt x="2996" y="2514"/>
                  </a:lnTo>
                  <a:lnTo>
                    <a:pt x="3143" y="2459"/>
                  </a:lnTo>
                  <a:lnTo>
                    <a:pt x="3254" y="2385"/>
                  </a:lnTo>
                  <a:lnTo>
                    <a:pt x="3328" y="2292"/>
                  </a:lnTo>
                  <a:lnTo>
                    <a:pt x="3365" y="2163"/>
                  </a:lnTo>
                  <a:lnTo>
                    <a:pt x="3365" y="2034"/>
                  </a:lnTo>
                  <a:lnTo>
                    <a:pt x="3347" y="1886"/>
                  </a:lnTo>
                  <a:lnTo>
                    <a:pt x="3254" y="1516"/>
                  </a:lnTo>
                  <a:lnTo>
                    <a:pt x="3162" y="1239"/>
                  </a:lnTo>
                  <a:lnTo>
                    <a:pt x="3033" y="906"/>
                  </a:lnTo>
                  <a:lnTo>
                    <a:pt x="2866" y="555"/>
                  </a:lnTo>
                  <a:lnTo>
                    <a:pt x="2792" y="388"/>
                  </a:lnTo>
                  <a:lnTo>
                    <a:pt x="2700" y="241"/>
                  </a:lnTo>
                  <a:lnTo>
                    <a:pt x="2607" y="130"/>
                  </a:lnTo>
                  <a:lnTo>
                    <a:pt x="2496" y="37"/>
                  </a:lnTo>
                  <a:lnTo>
                    <a:pt x="24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0"/>
            <p:cNvSpPr/>
            <p:nvPr/>
          </p:nvSpPr>
          <p:spPr>
            <a:xfrm>
              <a:off x="6150000" y="268150"/>
              <a:ext cx="72575" cy="66575"/>
            </a:xfrm>
            <a:custGeom>
              <a:avLst/>
              <a:gdLst/>
              <a:ahLst/>
              <a:cxnLst/>
              <a:rect l="l" t="t" r="r" b="b"/>
              <a:pathLst>
                <a:path w="2903" h="2663" extrusionOk="0">
                  <a:moveTo>
                    <a:pt x="1424" y="537"/>
                  </a:moveTo>
                  <a:lnTo>
                    <a:pt x="1627" y="574"/>
                  </a:lnTo>
                  <a:lnTo>
                    <a:pt x="1812" y="629"/>
                  </a:lnTo>
                  <a:lnTo>
                    <a:pt x="1978" y="740"/>
                  </a:lnTo>
                  <a:lnTo>
                    <a:pt x="2126" y="851"/>
                  </a:lnTo>
                  <a:lnTo>
                    <a:pt x="2237" y="999"/>
                  </a:lnTo>
                  <a:lnTo>
                    <a:pt x="2311" y="1165"/>
                  </a:lnTo>
                  <a:lnTo>
                    <a:pt x="2348" y="1350"/>
                  </a:lnTo>
                  <a:lnTo>
                    <a:pt x="2348" y="1479"/>
                  </a:lnTo>
                  <a:lnTo>
                    <a:pt x="2292" y="1627"/>
                  </a:lnTo>
                  <a:lnTo>
                    <a:pt x="2219" y="1757"/>
                  </a:lnTo>
                  <a:lnTo>
                    <a:pt x="2108" y="1868"/>
                  </a:lnTo>
                  <a:lnTo>
                    <a:pt x="1978" y="1978"/>
                  </a:lnTo>
                  <a:lnTo>
                    <a:pt x="1812" y="2052"/>
                  </a:lnTo>
                  <a:lnTo>
                    <a:pt x="1627" y="2108"/>
                  </a:lnTo>
                  <a:lnTo>
                    <a:pt x="1442" y="2145"/>
                  </a:lnTo>
                  <a:lnTo>
                    <a:pt x="1257" y="2145"/>
                  </a:lnTo>
                  <a:lnTo>
                    <a:pt x="1091" y="2126"/>
                  </a:lnTo>
                  <a:lnTo>
                    <a:pt x="962" y="2052"/>
                  </a:lnTo>
                  <a:lnTo>
                    <a:pt x="832" y="1978"/>
                  </a:lnTo>
                  <a:lnTo>
                    <a:pt x="721" y="1849"/>
                  </a:lnTo>
                  <a:lnTo>
                    <a:pt x="647" y="1720"/>
                  </a:lnTo>
                  <a:lnTo>
                    <a:pt x="592" y="1553"/>
                  </a:lnTo>
                  <a:lnTo>
                    <a:pt x="555" y="1350"/>
                  </a:lnTo>
                  <a:lnTo>
                    <a:pt x="555" y="1202"/>
                  </a:lnTo>
                  <a:lnTo>
                    <a:pt x="592" y="1054"/>
                  </a:lnTo>
                  <a:lnTo>
                    <a:pt x="647" y="925"/>
                  </a:lnTo>
                  <a:lnTo>
                    <a:pt x="721" y="795"/>
                  </a:lnTo>
                  <a:lnTo>
                    <a:pt x="814" y="703"/>
                  </a:lnTo>
                  <a:lnTo>
                    <a:pt x="925" y="629"/>
                  </a:lnTo>
                  <a:lnTo>
                    <a:pt x="1072" y="574"/>
                  </a:lnTo>
                  <a:lnTo>
                    <a:pt x="1202" y="537"/>
                  </a:lnTo>
                  <a:close/>
                  <a:moveTo>
                    <a:pt x="1424" y="1"/>
                  </a:moveTo>
                  <a:lnTo>
                    <a:pt x="1276" y="19"/>
                  </a:lnTo>
                  <a:lnTo>
                    <a:pt x="1128" y="38"/>
                  </a:lnTo>
                  <a:lnTo>
                    <a:pt x="998" y="74"/>
                  </a:lnTo>
                  <a:lnTo>
                    <a:pt x="869" y="111"/>
                  </a:lnTo>
                  <a:lnTo>
                    <a:pt x="740" y="167"/>
                  </a:lnTo>
                  <a:lnTo>
                    <a:pt x="629" y="241"/>
                  </a:lnTo>
                  <a:lnTo>
                    <a:pt x="518" y="333"/>
                  </a:lnTo>
                  <a:lnTo>
                    <a:pt x="407" y="426"/>
                  </a:lnTo>
                  <a:lnTo>
                    <a:pt x="333" y="518"/>
                  </a:lnTo>
                  <a:lnTo>
                    <a:pt x="241" y="629"/>
                  </a:lnTo>
                  <a:lnTo>
                    <a:pt x="185" y="740"/>
                  </a:lnTo>
                  <a:lnTo>
                    <a:pt x="111" y="869"/>
                  </a:lnTo>
                  <a:lnTo>
                    <a:pt x="74" y="999"/>
                  </a:lnTo>
                  <a:lnTo>
                    <a:pt x="37" y="1128"/>
                  </a:lnTo>
                  <a:lnTo>
                    <a:pt x="19" y="1276"/>
                  </a:lnTo>
                  <a:lnTo>
                    <a:pt x="0" y="1424"/>
                  </a:lnTo>
                  <a:lnTo>
                    <a:pt x="19" y="1572"/>
                  </a:lnTo>
                  <a:lnTo>
                    <a:pt x="37" y="1701"/>
                  </a:lnTo>
                  <a:lnTo>
                    <a:pt x="56" y="1831"/>
                  </a:lnTo>
                  <a:lnTo>
                    <a:pt x="111" y="1942"/>
                  </a:lnTo>
                  <a:lnTo>
                    <a:pt x="148" y="2052"/>
                  </a:lnTo>
                  <a:lnTo>
                    <a:pt x="222" y="2163"/>
                  </a:lnTo>
                  <a:lnTo>
                    <a:pt x="278" y="2256"/>
                  </a:lnTo>
                  <a:lnTo>
                    <a:pt x="370" y="2330"/>
                  </a:lnTo>
                  <a:lnTo>
                    <a:pt x="444" y="2422"/>
                  </a:lnTo>
                  <a:lnTo>
                    <a:pt x="555" y="2478"/>
                  </a:lnTo>
                  <a:lnTo>
                    <a:pt x="647" y="2533"/>
                  </a:lnTo>
                  <a:lnTo>
                    <a:pt x="758" y="2588"/>
                  </a:lnTo>
                  <a:lnTo>
                    <a:pt x="869" y="2625"/>
                  </a:lnTo>
                  <a:lnTo>
                    <a:pt x="998" y="2644"/>
                  </a:lnTo>
                  <a:lnTo>
                    <a:pt x="1128" y="2662"/>
                  </a:lnTo>
                  <a:lnTo>
                    <a:pt x="1405" y="2662"/>
                  </a:lnTo>
                  <a:lnTo>
                    <a:pt x="1627" y="2625"/>
                  </a:lnTo>
                  <a:lnTo>
                    <a:pt x="1830" y="2570"/>
                  </a:lnTo>
                  <a:lnTo>
                    <a:pt x="2015" y="2496"/>
                  </a:lnTo>
                  <a:lnTo>
                    <a:pt x="2200" y="2404"/>
                  </a:lnTo>
                  <a:lnTo>
                    <a:pt x="2366" y="2293"/>
                  </a:lnTo>
                  <a:lnTo>
                    <a:pt x="2514" y="2163"/>
                  </a:lnTo>
                  <a:lnTo>
                    <a:pt x="2625" y="2015"/>
                  </a:lnTo>
                  <a:lnTo>
                    <a:pt x="2736" y="1868"/>
                  </a:lnTo>
                  <a:lnTo>
                    <a:pt x="2810" y="1701"/>
                  </a:lnTo>
                  <a:lnTo>
                    <a:pt x="2865" y="1535"/>
                  </a:lnTo>
                  <a:lnTo>
                    <a:pt x="2902" y="1368"/>
                  </a:lnTo>
                  <a:lnTo>
                    <a:pt x="2902" y="1184"/>
                  </a:lnTo>
                  <a:lnTo>
                    <a:pt x="2865" y="1054"/>
                  </a:lnTo>
                  <a:lnTo>
                    <a:pt x="2847" y="925"/>
                  </a:lnTo>
                  <a:lnTo>
                    <a:pt x="2792" y="795"/>
                  </a:lnTo>
                  <a:lnTo>
                    <a:pt x="2736" y="685"/>
                  </a:lnTo>
                  <a:lnTo>
                    <a:pt x="2644" y="574"/>
                  </a:lnTo>
                  <a:lnTo>
                    <a:pt x="2570" y="463"/>
                  </a:lnTo>
                  <a:lnTo>
                    <a:pt x="2477" y="370"/>
                  </a:lnTo>
                  <a:lnTo>
                    <a:pt x="2366" y="296"/>
                  </a:lnTo>
                  <a:lnTo>
                    <a:pt x="2255" y="222"/>
                  </a:lnTo>
                  <a:lnTo>
                    <a:pt x="2126" y="148"/>
                  </a:lnTo>
                  <a:lnTo>
                    <a:pt x="1997" y="111"/>
                  </a:lnTo>
                  <a:lnTo>
                    <a:pt x="1867" y="56"/>
                  </a:lnTo>
                  <a:lnTo>
                    <a:pt x="1719" y="38"/>
                  </a:lnTo>
                  <a:lnTo>
                    <a:pt x="1572" y="19"/>
                  </a:lnTo>
                  <a:lnTo>
                    <a:pt x="14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0"/>
            <p:cNvSpPr/>
            <p:nvPr/>
          </p:nvSpPr>
          <p:spPr>
            <a:xfrm>
              <a:off x="6258125" y="479800"/>
              <a:ext cx="73050" cy="71675"/>
            </a:xfrm>
            <a:custGeom>
              <a:avLst/>
              <a:gdLst/>
              <a:ahLst/>
              <a:cxnLst/>
              <a:rect l="l" t="t" r="r" b="b"/>
              <a:pathLst>
                <a:path w="2922" h="2867" extrusionOk="0">
                  <a:moveTo>
                    <a:pt x="1535" y="574"/>
                  </a:moveTo>
                  <a:lnTo>
                    <a:pt x="1683" y="592"/>
                  </a:lnTo>
                  <a:lnTo>
                    <a:pt x="1849" y="629"/>
                  </a:lnTo>
                  <a:lnTo>
                    <a:pt x="1979" y="703"/>
                  </a:lnTo>
                  <a:lnTo>
                    <a:pt x="2108" y="814"/>
                  </a:lnTo>
                  <a:lnTo>
                    <a:pt x="2219" y="962"/>
                  </a:lnTo>
                  <a:lnTo>
                    <a:pt x="2330" y="1128"/>
                  </a:lnTo>
                  <a:lnTo>
                    <a:pt x="2385" y="1276"/>
                  </a:lnTo>
                  <a:lnTo>
                    <a:pt x="2404" y="1443"/>
                  </a:lnTo>
                  <a:lnTo>
                    <a:pt x="2404" y="1591"/>
                  </a:lnTo>
                  <a:lnTo>
                    <a:pt x="2367" y="1720"/>
                  </a:lnTo>
                  <a:lnTo>
                    <a:pt x="2311" y="1849"/>
                  </a:lnTo>
                  <a:lnTo>
                    <a:pt x="2219" y="1979"/>
                  </a:lnTo>
                  <a:lnTo>
                    <a:pt x="2108" y="2090"/>
                  </a:lnTo>
                  <a:lnTo>
                    <a:pt x="1979" y="2164"/>
                  </a:lnTo>
                  <a:lnTo>
                    <a:pt x="1775" y="2238"/>
                  </a:lnTo>
                  <a:lnTo>
                    <a:pt x="1572" y="2275"/>
                  </a:lnTo>
                  <a:lnTo>
                    <a:pt x="1350" y="2275"/>
                  </a:lnTo>
                  <a:lnTo>
                    <a:pt x="1165" y="2238"/>
                  </a:lnTo>
                  <a:lnTo>
                    <a:pt x="981" y="2182"/>
                  </a:lnTo>
                  <a:lnTo>
                    <a:pt x="814" y="2071"/>
                  </a:lnTo>
                  <a:lnTo>
                    <a:pt x="685" y="1942"/>
                  </a:lnTo>
                  <a:lnTo>
                    <a:pt x="592" y="1775"/>
                  </a:lnTo>
                  <a:lnTo>
                    <a:pt x="537" y="1646"/>
                  </a:lnTo>
                  <a:lnTo>
                    <a:pt x="537" y="1498"/>
                  </a:lnTo>
                  <a:lnTo>
                    <a:pt x="574" y="1332"/>
                  </a:lnTo>
                  <a:lnTo>
                    <a:pt x="629" y="1184"/>
                  </a:lnTo>
                  <a:lnTo>
                    <a:pt x="722" y="1036"/>
                  </a:lnTo>
                  <a:lnTo>
                    <a:pt x="851" y="907"/>
                  </a:lnTo>
                  <a:lnTo>
                    <a:pt x="1018" y="777"/>
                  </a:lnTo>
                  <a:lnTo>
                    <a:pt x="1184" y="685"/>
                  </a:lnTo>
                  <a:lnTo>
                    <a:pt x="1369" y="611"/>
                  </a:lnTo>
                  <a:lnTo>
                    <a:pt x="1535" y="574"/>
                  </a:lnTo>
                  <a:close/>
                  <a:moveTo>
                    <a:pt x="1701" y="1"/>
                  </a:moveTo>
                  <a:lnTo>
                    <a:pt x="1572" y="19"/>
                  </a:lnTo>
                  <a:lnTo>
                    <a:pt x="1424" y="38"/>
                  </a:lnTo>
                  <a:lnTo>
                    <a:pt x="1295" y="56"/>
                  </a:lnTo>
                  <a:lnTo>
                    <a:pt x="1165" y="112"/>
                  </a:lnTo>
                  <a:lnTo>
                    <a:pt x="1036" y="167"/>
                  </a:lnTo>
                  <a:lnTo>
                    <a:pt x="833" y="278"/>
                  </a:lnTo>
                  <a:lnTo>
                    <a:pt x="648" y="408"/>
                  </a:lnTo>
                  <a:lnTo>
                    <a:pt x="500" y="555"/>
                  </a:lnTo>
                  <a:lnTo>
                    <a:pt x="352" y="703"/>
                  </a:lnTo>
                  <a:lnTo>
                    <a:pt x="241" y="870"/>
                  </a:lnTo>
                  <a:lnTo>
                    <a:pt x="149" y="1055"/>
                  </a:lnTo>
                  <a:lnTo>
                    <a:pt x="75" y="1221"/>
                  </a:lnTo>
                  <a:lnTo>
                    <a:pt x="19" y="1406"/>
                  </a:lnTo>
                  <a:lnTo>
                    <a:pt x="1" y="1591"/>
                  </a:lnTo>
                  <a:lnTo>
                    <a:pt x="19" y="1775"/>
                  </a:lnTo>
                  <a:lnTo>
                    <a:pt x="38" y="1960"/>
                  </a:lnTo>
                  <a:lnTo>
                    <a:pt x="112" y="2127"/>
                  </a:lnTo>
                  <a:lnTo>
                    <a:pt x="186" y="2256"/>
                  </a:lnTo>
                  <a:lnTo>
                    <a:pt x="260" y="2367"/>
                  </a:lnTo>
                  <a:lnTo>
                    <a:pt x="352" y="2478"/>
                  </a:lnTo>
                  <a:lnTo>
                    <a:pt x="444" y="2552"/>
                  </a:lnTo>
                  <a:lnTo>
                    <a:pt x="555" y="2644"/>
                  </a:lnTo>
                  <a:lnTo>
                    <a:pt x="685" y="2700"/>
                  </a:lnTo>
                  <a:lnTo>
                    <a:pt x="814" y="2774"/>
                  </a:lnTo>
                  <a:lnTo>
                    <a:pt x="944" y="2811"/>
                  </a:lnTo>
                  <a:lnTo>
                    <a:pt x="1073" y="2848"/>
                  </a:lnTo>
                  <a:lnTo>
                    <a:pt x="1221" y="2866"/>
                  </a:lnTo>
                  <a:lnTo>
                    <a:pt x="1517" y="2866"/>
                  </a:lnTo>
                  <a:lnTo>
                    <a:pt x="1665" y="2848"/>
                  </a:lnTo>
                  <a:lnTo>
                    <a:pt x="1812" y="2811"/>
                  </a:lnTo>
                  <a:lnTo>
                    <a:pt x="1960" y="2755"/>
                  </a:lnTo>
                  <a:lnTo>
                    <a:pt x="2108" y="2700"/>
                  </a:lnTo>
                  <a:lnTo>
                    <a:pt x="2238" y="2626"/>
                  </a:lnTo>
                  <a:lnTo>
                    <a:pt x="2367" y="2533"/>
                  </a:lnTo>
                  <a:lnTo>
                    <a:pt x="2478" y="2441"/>
                  </a:lnTo>
                  <a:lnTo>
                    <a:pt x="2570" y="2348"/>
                  </a:lnTo>
                  <a:lnTo>
                    <a:pt x="2663" y="2238"/>
                  </a:lnTo>
                  <a:lnTo>
                    <a:pt x="2737" y="2108"/>
                  </a:lnTo>
                  <a:lnTo>
                    <a:pt x="2792" y="1997"/>
                  </a:lnTo>
                  <a:lnTo>
                    <a:pt x="2848" y="1868"/>
                  </a:lnTo>
                  <a:lnTo>
                    <a:pt x="2885" y="1738"/>
                  </a:lnTo>
                  <a:lnTo>
                    <a:pt x="2922" y="1591"/>
                  </a:lnTo>
                  <a:lnTo>
                    <a:pt x="2922" y="1443"/>
                  </a:lnTo>
                  <a:lnTo>
                    <a:pt x="2922" y="1313"/>
                  </a:lnTo>
                  <a:lnTo>
                    <a:pt x="2903" y="1165"/>
                  </a:lnTo>
                  <a:lnTo>
                    <a:pt x="2885" y="1018"/>
                  </a:lnTo>
                  <a:lnTo>
                    <a:pt x="2829" y="870"/>
                  </a:lnTo>
                  <a:lnTo>
                    <a:pt x="2774" y="740"/>
                  </a:lnTo>
                  <a:lnTo>
                    <a:pt x="2718" y="611"/>
                  </a:lnTo>
                  <a:lnTo>
                    <a:pt x="2644" y="500"/>
                  </a:lnTo>
                  <a:lnTo>
                    <a:pt x="2552" y="389"/>
                  </a:lnTo>
                  <a:lnTo>
                    <a:pt x="2459" y="297"/>
                  </a:lnTo>
                  <a:lnTo>
                    <a:pt x="2367" y="223"/>
                  </a:lnTo>
                  <a:lnTo>
                    <a:pt x="2275" y="167"/>
                  </a:lnTo>
                  <a:lnTo>
                    <a:pt x="2164" y="112"/>
                  </a:lnTo>
                  <a:lnTo>
                    <a:pt x="2053" y="56"/>
                  </a:lnTo>
                  <a:lnTo>
                    <a:pt x="1942" y="38"/>
                  </a:lnTo>
                  <a:lnTo>
                    <a:pt x="1812" y="19"/>
                  </a:lnTo>
                  <a:lnTo>
                    <a:pt x="17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5" name="Google Shape;1895;p20"/>
          <p:cNvGrpSpPr/>
          <p:nvPr/>
        </p:nvGrpSpPr>
        <p:grpSpPr>
          <a:xfrm flipH="1">
            <a:off x="189125" y="163375"/>
            <a:ext cx="757550" cy="809223"/>
            <a:chOff x="7402113" y="2596025"/>
            <a:chExt cx="757550" cy="809223"/>
          </a:xfrm>
        </p:grpSpPr>
        <p:sp>
          <p:nvSpPr>
            <p:cNvPr id="1896" name="Google Shape;1896;p20"/>
            <p:cNvSpPr/>
            <p:nvPr/>
          </p:nvSpPr>
          <p:spPr>
            <a:xfrm>
              <a:off x="7732635" y="2849578"/>
              <a:ext cx="145011" cy="145011"/>
            </a:xfrm>
            <a:custGeom>
              <a:avLst/>
              <a:gdLst/>
              <a:ahLst/>
              <a:cxnLst/>
              <a:rect l="l" t="t" r="r" b="b"/>
              <a:pathLst>
                <a:path w="5085" h="5085" extrusionOk="0">
                  <a:moveTo>
                    <a:pt x="2441" y="1"/>
                  </a:moveTo>
                  <a:lnTo>
                    <a:pt x="2182" y="19"/>
                  </a:lnTo>
                  <a:lnTo>
                    <a:pt x="1923" y="75"/>
                  </a:lnTo>
                  <a:lnTo>
                    <a:pt x="1683" y="149"/>
                  </a:lnTo>
                  <a:lnTo>
                    <a:pt x="1443" y="241"/>
                  </a:lnTo>
                  <a:lnTo>
                    <a:pt x="1221" y="371"/>
                  </a:lnTo>
                  <a:lnTo>
                    <a:pt x="1018" y="519"/>
                  </a:lnTo>
                  <a:lnTo>
                    <a:pt x="814" y="666"/>
                  </a:lnTo>
                  <a:lnTo>
                    <a:pt x="648" y="851"/>
                  </a:lnTo>
                  <a:lnTo>
                    <a:pt x="500" y="1036"/>
                  </a:lnTo>
                  <a:lnTo>
                    <a:pt x="352" y="1239"/>
                  </a:lnTo>
                  <a:lnTo>
                    <a:pt x="241" y="1461"/>
                  </a:lnTo>
                  <a:lnTo>
                    <a:pt x="149" y="1683"/>
                  </a:lnTo>
                  <a:lnTo>
                    <a:pt x="75" y="1905"/>
                  </a:lnTo>
                  <a:lnTo>
                    <a:pt x="38" y="2164"/>
                  </a:lnTo>
                  <a:lnTo>
                    <a:pt x="1" y="2404"/>
                  </a:lnTo>
                  <a:lnTo>
                    <a:pt x="1" y="2663"/>
                  </a:lnTo>
                  <a:lnTo>
                    <a:pt x="19" y="2903"/>
                  </a:lnTo>
                  <a:lnTo>
                    <a:pt x="75" y="3162"/>
                  </a:lnTo>
                  <a:lnTo>
                    <a:pt x="149" y="3421"/>
                  </a:lnTo>
                  <a:lnTo>
                    <a:pt x="260" y="3643"/>
                  </a:lnTo>
                  <a:lnTo>
                    <a:pt x="371" y="3864"/>
                  </a:lnTo>
                  <a:lnTo>
                    <a:pt x="518" y="4086"/>
                  </a:lnTo>
                  <a:lnTo>
                    <a:pt x="666" y="4271"/>
                  </a:lnTo>
                  <a:lnTo>
                    <a:pt x="851" y="4437"/>
                  </a:lnTo>
                  <a:lnTo>
                    <a:pt x="1036" y="4585"/>
                  </a:lnTo>
                  <a:lnTo>
                    <a:pt x="1239" y="4733"/>
                  </a:lnTo>
                  <a:lnTo>
                    <a:pt x="1461" y="4844"/>
                  </a:lnTo>
                  <a:lnTo>
                    <a:pt x="1683" y="4937"/>
                  </a:lnTo>
                  <a:lnTo>
                    <a:pt x="1923" y="5010"/>
                  </a:lnTo>
                  <a:lnTo>
                    <a:pt x="2164" y="5066"/>
                  </a:lnTo>
                  <a:lnTo>
                    <a:pt x="2404" y="5084"/>
                  </a:lnTo>
                  <a:lnTo>
                    <a:pt x="2663" y="5084"/>
                  </a:lnTo>
                  <a:lnTo>
                    <a:pt x="2922" y="5066"/>
                  </a:lnTo>
                  <a:lnTo>
                    <a:pt x="3162" y="5010"/>
                  </a:lnTo>
                  <a:lnTo>
                    <a:pt x="3421" y="4937"/>
                  </a:lnTo>
                  <a:lnTo>
                    <a:pt x="3661" y="4844"/>
                  </a:lnTo>
                  <a:lnTo>
                    <a:pt x="3883" y="4715"/>
                  </a:lnTo>
                  <a:lnTo>
                    <a:pt x="4086" y="4567"/>
                  </a:lnTo>
                  <a:lnTo>
                    <a:pt x="4271" y="4419"/>
                  </a:lnTo>
                  <a:lnTo>
                    <a:pt x="4437" y="4234"/>
                  </a:lnTo>
                  <a:lnTo>
                    <a:pt x="4604" y="4049"/>
                  </a:lnTo>
                  <a:lnTo>
                    <a:pt x="4733" y="3846"/>
                  </a:lnTo>
                  <a:lnTo>
                    <a:pt x="4844" y="3624"/>
                  </a:lnTo>
                  <a:lnTo>
                    <a:pt x="4936" y="3402"/>
                  </a:lnTo>
                  <a:lnTo>
                    <a:pt x="5010" y="3180"/>
                  </a:lnTo>
                  <a:lnTo>
                    <a:pt x="5066" y="2922"/>
                  </a:lnTo>
                  <a:lnTo>
                    <a:pt x="5084" y="2681"/>
                  </a:lnTo>
                  <a:lnTo>
                    <a:pt x="5084" y="2423"/>
                  </a:lnTo>
                  <a:lnTo>
                    <a:pt x="5066" y="2182"/>
                  </a:lnTo>
                  <a:lnTo>
                    <a:pt x="5010" y="1923"/>
                  </a:lnTo>
                  <a:lnTo>
                    <a:pt x="4936" y="1665"/>
                  </a:lnTo>
                  <a:lnTo>
                    <a:pt x="4844" y="1443"/>
                  </a:lnTo>
                  <a:lnTo>
                    <a:pt x="4715" y="1221"/>
                  </a:lnTo>
                  <a:lnTo>
                    <a:pt x="4585" y="999"/>
                  </a:lnTo>
                  <a:lnTo>
                    <a:pt x="4419" y="814"/>
                  </a:lnTo>
                  <a:lnTo>
                    <a:pt x="4252" y="648"/>
                  </a:lnTo>
                  <a:lnTo>
                    <a:pt x="4049" y="500"/>
                  </a:lnTo>
                  <a:lnTo>
                    <a:pt x="3846" y="352"/>
                  </a:lnTo>
                  <a:lnTo>
                    <a:pt x="3642" y="241"/>
                  </a:lnTo>
                  <a:lnTo>
                    <a:pt x="3402" y="149"/>
                  </a:lnTo>
                  <a:lnTo>
                    <a:pt x="3180" y="75"/>
                  </a:lnTo>
                  <a:lnTo>
                    <a:pt x="2940" y="19"/>
                  </a:lnTo>
                  <a:lnTo>
                    <a:pt x="26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0"/>
            <p:cNvSpPr/>
            <p:nvPr/>
          </p:nvSpPr>
          <p:spPr>
            <a:xfrm>
              <a:off x="7818047" y="2985067"/>
              <a:ext cx="23213" cy="8470"/>
            </a:xfrm>
            <a:custGeom>
              <a:avLst/>
              <a:gdLst/>
              <a:ahLst/>
              <a:cxnLst/>
              <a:rect l="l" t="t" r="r" b="b"/>
              <a:pathLst>
                <a:path w="814" h="297" extrusionOk="0">
                  <a:moveTo>
                    <a:pt x="814" y="1"/>
                  </a:moveTo>
                  <a:lnTo>
                    <a:pt x="814" y="1"/>
                  </a:lnTo>
                  <a:lnTo>
                    <a:pt x="666" y="75"/>
                  </a:lnTo>
                  <a:lnTo>
                    <a:pt x="500" y="149"/>
                  </a:lnTo>
                  <a:lnTo>
                    <a:pt x="352" y="204"/>
                  </a:lnTo>
                  <a:lnTo>
                    <a:pt x="167" y="259"/>
                  </a:lnTo>
                  <a:lnTo>
                    <a:pt x="167" y="259"/>
                  </a:lnTo>
                  <a:lnTo>
                    <a:pt x="0" y="296"/>
                  </a:lnTo>
                  <a:lnTo>
                    <a:pt x="0" y="296"/>
                  </a:lnTo>
                  <a:lnTo>
                    <a:pt x="167" y="259"/>
                  </a:lnTo>
                  <a:lnTo>
                    <a:pt x="167" y="259"/>
                  </a:lnTo>
                  <a:lnTo>
                    <a:pt x="352" y="204"/>
                  </a:lnTo>
                  <a:lnTo>
                    <a:pt x="500" y="149"/>
                  </a:lnTo>
                  <a:lnTo>
                    <a:pt x="666" y="75"/>
                  </a:lnTo>
                  <a:lnTo>
                    <a:pt x="814" y="1"/>
                  </a:lnTo>
                  <a:close/>
                </a:path>
              </a:pathLst>
            </a:custGeom>
            <a:solidFill>
              <a:srgbClr val="FFD3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0"/>
            <p:cNvSpPr/>
            <p:nvPr/>
          </p:nvSpPr>
          <p:spPr>
            <a:xfrm>
              <a:off x="7818047" y="2985067"/>
              <a:ext cx="23213" cy="8470"/>
            </a:xfrm>
            <a:custGeom>
              <a:avLst/>
              <a:gdLst/>
              <a:ahLst/>
              <a:cxnLst/>
              <a:rect l="l" t="t" r="r" b="b"/>
              <a:pathLst>
                <a:path w="814" h="297" fill="none" extrusionOk="0">
                  <a:moveTo>
                    <a:pt x="814" y="1"/>
                  </a:moveTo>
                  <a:lnTo>
                    <a:pt x="814" y="1"/>
                  </a:lnTo>
                  <a:lnTo>
                    <a:pt x="666" y="75"/>
                  </a:lnTo>
                  <a:lnTo>
                    <a:pt x="500" y="149"/>
                  </a:lnTo>
                  <a:lnTo>
                    <a:pt x="352" y="204"/>
                  </a:lnTo>
                  <a:lnTo>
                    <a:pt x="167" y="259"/>
                  </a:lnTo>
                  <a:lnTo>
                    <a:pt x="167" y="259"/>
                  </a:lnTo>
                  <a:lnTo>
                    <a:pt x="0" y="296"/>
                  </a:lnTo>
                  <a:lnTo>
                    <a:pt x="0" y="296"/>
                  </a:lnTo>
                  <a:lnTo>
                    <a:pt x="167" y="259"/>
                  </a:lnTo>
                  <a:lnTo>
                    <a:pt x="167" y="259"/>
                  </a:lnTo>
                  <a:lnTo>
                    <a:pt x="352" y="204"/>
                  </a:lnTo>
                  <a:lnTo>
                    <a:pt x="500" y="149"/>
                  </a:lnTo>
                  <a:lnTo>
                    <a:pt x="666" y="75"/>
                  </a:lnTo>
                  <a:lnTo>
                    <a:pt x="8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0"/>
            <p:cNvSpPr/>
            <p:nvPr/>
          </p:nvSpPr>
          <p:spPr>
            <a:xfrm>
              <a:off x="7751087" y="2856451"/>
              <a:ext cx="126561" cy="138139"/>
            </a:xfrm>
            <a:custGeom>
              <a:avLst/>
              <a:gdLst/>
              <a:ahLst/>
              <a:cxnLst/>
              <a:rect l="l" t="t" r="r" b="b"/>
              <a:pathLst>
                <a:path w="4438" h="4844" extrusionOk="0">
                  <a:moveTo>
                    <a:pt x="2977" y="0"/>
                  </a:moveTo>
                  <a:lnTo>
                    <a:pt x="3125" y="185"/>
                  </a:lnTo>
                  <a:lnTo>
                    <a:pt x="3180" y="111"/>
                  </a:lnTo>
                  <a:lnTo>
                    <a:pt x="2977" y="0"/>
                  </a:lnTo>
                  <a:close/>
                  <a:moveTo>
                    <a:pt x="3957" y="814"/>
                  </a:moveTo>
                  <a:lnTo>
                    <a:pt x="3883" y="869"/>
                  </a:lnTo>
                  <a:lnTo>
                    <a:pt x="3790" y="906"/>
                  </a:lnTo>
                  <a:lnTo>
                    <a:pt x="3698" y="943"/>
                  </a:lnTo>
                  <a:lnTo>
                    <a:pt x="3605" y="943"/>
                  </a:lnTo>
                  <a:lnTo>
                    <a:pt x="3495" y="924"/>
                  </a:lnTo>
                  <a:lnTo>
                    <a:pt x="3532" y="1054"/>
                  </a:lnTo>
                  <a:lnTo>
                    <a:pt x="3587" y="1313"/>
                  </a:lnTo>
                  <a:lnTo>
                    <a:pt x="3605" y="1571"/>
                  </a:lnTo>
                  <a:lnTo>
                    <a:pt x="3605" y="1830"/>
                  </a:lnTo>
                  <a:lnTo>
                    <a:pt x="3587" y="2071"/>
                  </a:lnTo>
                  <a:lnTo>
                    <a:pt x="3532" y="2311"/>
                  </a:lnTo>
                  <a:lnTo>
                    <a:pt x="3458" y="2551"/>
                  </a:lnTo>
                  <a:lnTo>
                    <a:pt x="3365" y="2773"/>
                  </a:lnTo>
                  <a:lnTo>
                    <a:pt x="3254" y="2995"/>
                  </a:lnTo>
                  <a:lnTo>
                    <a:pt x="3125" y="3198"/>
                  </a:lnTo>
                  <a:lnTo>
                    <a:pt x="2958" y="3383"/>
                  </a:lnTo>
                  <a:lnTo>
                    <a:pt x="2792" y="3549"/>
                  </a:lnTo>
                  <a:lnTo>
                    <a:pt x="2607" y="3716"/>
                  </a:lnTo>
                  <a:lnTo>
                    <a:pt x="2404" y="3864"/>
                  </a:lnTo>
                  <a:lnTo>
                    <a:pt x="2182" y="3975"/>
                  </a:lnTo>
                  <a:lnTo>
                    <a:pt x="1942" y="4067"/>
                  </a:lnTo>
                  <a:lnTo>
                    <a:pt x="1701" y="4159"/>
                  </a:lnTo>
                  <a:lnTo>
                    <a:pt x="1387" y="4215"/>
                  </a:lnTo>
                  <a:lnTo>
                    <a:pt x="1073" y="4233"/>
                  </a:lnTo>
                  <a:lnTo>
                    <a:pt x="796" y="4215"/>
                  </a:lnTo>
                  <a:lnTo>
                    <a:pt x="518" y="4159"/>
                  </a:lnTo>
                  <a:lnTo>
                    <a:pt x="260" y="4085"/>
                  </a:lnTo>
                  <a:lnTo>
                    <a:pt x="1" y="3993"/>
                  </a:lnTo>
                  <a:lnTo>
                    <a:pt x="186" y="4178"/>
                  </a:lnTo>
                  <a:lnTo>
                    <a:pt x="389" y="4344"/>
                  </a:lnTo>
                  <a:lnTo>
                    <a:pt x="611" y="4492"/>
                  </a:lnTo>
                  <a:lnTo>
                    <a:pt x="851" y="4622"/>
                  </a:lnTo>
                  <a:lnTo>
                    <a:pt x="1110" y="4714"/>
                  </a:lnTo>
                  <a:lnTo>
                    <a:pt x="1369" y="4788"/>
                  </a:lnTo>
                  <a:lnTo>
                    <a:pt x="1628" y="4825"/>
                  </a:lnTo>
                  <a:lnTo>
                    <a:pt x="1905" y="4843"/>
                  </a:lnTo>
                  <a:lnTo>
                    <a:pt x="2127" y="4843"/>
                  </a:lnTo>
                  <a:lnTo>
                    <a:pt x="2348" y="4806"/>
                  </a:lnTo>
                  <a:lnTo>
                    <a:pt x="2515" y="4769"/>
                  </a:lnTo>
                  <a:lnTo>
                    <a:pt x="2700" y="4714"/>
                  </a:lnTo>
                  <a:lnTo>
                    <a:pt x="2848" y="4659"/>
                  </a:lnTo>
                  <a:lnTo>
                    <a:pt x="3014" y="4585"/>
                  </a:lnTo>
                  <a:lnTo>
                    <a:pt x="3162" y="4511"/>
                  </a:lnTo>
                  <a:lnTo>
                    <a:pt x="3347" y="4400"/>
                  </a:lnTo>
                  <a:lnTo>
                    <a:pt x="3532" y="4270"/>
                  </a:lnTo>
                  <a:lnTo>
                    <a:pt x="3679" y="4122"/>
                  </a:lnTo>
                  <a:lnTo>
                    <a:pt x="3827" y="3956"/>
                  </a:lnTo>
                  <a:lnTo>
                    <a:pt x="3753" y="3901"/>
                  </a:lnTo>
                  <a:lnTo>
                    <a:pt x="3698" y="3827"/>
                  </a:lnTo>
                  <a:lnTo>
                    <a:pt x="3661" y="3734"/>
                  </a:lnTo>
                  <a:lnTo>
                    <a:pt x="3624" y="3642"/>
                  </a:lnTo>
                  <a:lnTo>
                    <a:pt x="3605" y="3549"/>
                  </a:lnTo>
                  <a:lnTo>
                    <a:pt x="3605" y="3457"/>
                  </a:lnTo>
                  <a:lnTo>
                    <a:pt x="3624" y="3365"/>
                  </a:lnTo>
                  <a:lnTo>
                    <a:pt x="3661" y="3272"/>
                  </a:lnTo>
                  <a:lnTo>
                    <a:pt x="3753" y="3161"/>
                  </a:lnTo>
                  <a:lnTo>
                    <a:pt x="3864" y="3069"/>
                  </a:lnTo>
                  <a:lnTo>
                    <a:pt x="3994" y="3013"/>
                  </a:lnTo>
                  <a:lnTo>
                    <a:pt x="4142" y="2995"/>
                  </a:lnTo>
                  <a:lnTo>
                    <a:pt x="4234" y="3013"/>
                  </a:lnTo>
                  <a:lnTo>
                    <a:pt x="4345" y="3032"/>
                  </a:lnTo>
                  <a:lnTo>
                    <a:pt x="4382" y="2884"/>
                  </a:lnTo>
                  <a:lnTo>
                    <a:pt x="4419" y="2718"/>
                  </a:lnTo>
                  <a:lnTo>
                    <a:pt x="4437" y="2551"/>
                  </a:lnTo>
                  <a:lnTo>
                    <a:pt x="4437" y="2366"/>
                  </a:lnTo>
                  <a:lnTo>
                    <a:pt x="4437" y="2200"/>
                  </a:lnTo>
                  <a:lnTo>
                    <a:pt x="4437" y="2034"/>
                  </a:lnTo>
                  <a:lnTo>
                    <a:pt x="4400" y="1849"/>
                  </a:lnTo>
                  <a:lnTo>
                    <a:pt x="4363" y="1682"/>
                  </a:lnTo>
                  <a:lnTo>
                    <a:pt x="4289" y="1442"/>
                  </a:lnTo>
                  <a:lnTo>
                    <a:pt x="4197" y="1220"/>
                  </a:lnTo>
                  <a:lnTo>
                    <a:pt x="4086" y="998"/>
                  </a:lnTo>
                  <a:lnTo>
                    <a:pt x="3957" y="814"/>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0"/>
            <p:cNvSpPr/>
            <p:nvPr/>
          </p:nvSpPr>
          <p:spPr>
            <a:xfrm>
              <a:off x="7751087" y="2879636"/>
              <a:ext cx="126561" cy="114954"/>
            </a:xfrm>
            <a:custGeom>
              <a:avLst/>
              <a:gdLst/>
              <a:ahLst/>
              <a:cxnLst/>
              <a:rect l="l" t="t" r="r" b="b"/>
              <a:pathLst>
                <a:path w="4438" h="4031" fill="none" extrusionOk="0">
                  <a:moveTo>
                    <a:pt x="3957" y="1"/>
                  </a:moveTo>
                  <a:lnTo>
                    <a:pt x="3957" y="1"/>
                  </a:lnTo>
                  <a:lnTo>
                    <a:pt x="3883" y="56"/>
                  </a:lnTo>
                  <a:lnTo>
                    <a:pt x="3790" y="93"/>
                  </a:lnTo>
                  <a:lnTo>
                    <a:pt x="3698" y="130"/>
                  </a:lnTo>
                  <a:lnTo>
                    <a:pt x="3605" y="130"/>
                  </a:lnTo>
                  <a:lnTo>
                    <a:pt x="3605" y="130"/>
                  </a:lnTo>
                  <a:lnTo>
                    <a:pt x="3495" y="111"/>
                  </a:lnTo>
                  <a:lnTo>
                    <a:pt x="3495" y="111"/>
                  </a:lnTo>
                  <a:lnTo>
                    <a:pt x="3532" y="241"/>
                  </a:lnTo>
                  <a:lnTo>
                    <a:pt x="3532" y="241"/>
                  </a:lnTo>
                  <a:lnTo>
                    <a:pt x="3587" y="500"/>
                  </a:lnTo>
                  <a:lnTo>
                    <a:pt x="3605" y="758"/>
                  </a:lnTo>
                  <a:lnTo>
                    <a:pt x="3605" y="1017"/>
                  </a:lnTo>
                  <a:lnTo>
                    <a:pt x="3587" y="1258"/>
                  </a:lnTo>
                  <a:lnTo>
                    <a:pt x="3532" y="1498"/>
                  </a:lnTo>
                  <a:lnTo>
                    <a:pt x="3458" y="1738"/>
                  </a:lnTo>
                  <a:lnTo>
                    <a:pt x="3365" y="1960"/>
                  </a:lnTo>
                  <a:lnTo>
                    <a:pt x="3254" y="2182"/>
                  </a:lnTo>
                  <a:lnTo>
                    <a:pt x="3125" y="2385"/>
                  </a:lnTo>
                  <a:lnTo>
                    <a:pt x="2958" y="2570"/>
                  </a:lnTo>
                  <a:lnTo>
                    <a:pt x="2792" y="2736"/>
                  </a:lnTo>
                  <a:lnTo>
                    <a:pt x="2607" y="2903"/>
                  </a:lnTo>
                  <a:lnTo>
                    <a:pt x="2404" y="3051"/>
                  </a:lnTo>
                  <a:lnTo>
                    <a:pt x="2182" y="3162"/>
                  </a:lnTo>
                  <a:lnTo>
                    <a:pt x="1942" y="3254"/>
                  </a:lnTo>
                  <a:lnTo>
                    <a:pt x="1701" y="3346"/>
                  </a:lnTo>
                  <a:lnTo>
                    <a:pt x="1701" y="3346"/>
                  </a:lnTo>
                  <a:lnTo>
                    <a:pt x="1387" y="3402"/>
                  </a:lnTo>
                  <a:lnTo>
                    <a:pt x="1073" y="3420"/>
                  </a:lnTo>
                  <a:lnTo>
                    <a:pt x="1073" y="3420"/>
                  </a:lnTo>
                  <a:lnTo>
                    <a:pt x="796" y="3402"/>
                  </a:lnTo>
                  <a:lnTo>
                    <a:pt x="518" y="3346"/>
                  </a:lnTo>
                  <a:lnTo>
                    <a:pt x="260" y="3272"/>
                  </a:lnTo>
                  <a:lnTo>
                    <a:pt x="1" y="3180"/>
                  </a:lnTo>
                  <a:lnTo>
                    <a:pt x="1" y="3180"/>
                  </a:lnTo>
                  <a:lnTo>
                    <a:pt x="186" y="3365"/>
                  </a:lnTo>
                  <a:lnTo>
                    <a:pt x="389" y="3531"/>
                  </a:lnTo>
                  <a:lnTo>
                    <a:pt x="611" y="3679"/>
                  </a:lnTo>
                  <a:lnTo>
                    <a:pt x="851" y="3809"/>
                  </a:lnTo>
                  <a:lnTo>
                    <a:pt x="1110" y="3901"/>
                  </a:lnTo>
                  <a:lnTo>
                    <a:pt x="1369" y="3975"/>
                  </a:lnTo>
                  <a:lnTo>
                    <a:pt x="1628" y="4012"/>
                  </a:lnTo>
                  <a:lnTo>
                    <a:pt x="1905" y="4030"/>
                  </a:lnTo>
                  <a:lnTo>
                    <a:pt x="1905" y="4030"/>
                  </a:lnTo>
                  <a:lnTo>
                    <a:pt x="2127" y="4030"/>
                  </a:lnTo>
                  <a:lnTo>
                    <a:pt x="2348" y="3993"/>
                  </a:lnTo>
                  <a:lnTo>
                    <a:pt x="2348" y="3993"/>
                  </a:lnTo>
                  <a:lnTo>
                    <a:pt x="2515" y="3956"/>
                  </a:lnTo>
                  <a:lnTo>
                    <a:pt x="2515" y="3956"/>
                  </a:lnTo>
                  <a:lnTo>
                    <a:pt x="2700" y="3901"/>
                  </a:lnTo>
                  <a:lnTo>
                    <a:pt x="2848" y="3846"/>
                  </a:lnTo>
                  <a:lnTo>
                    <a:pt x="3014" y="3772"/>
                  </a:lnTo>
                  <a:lnTo>
                    <a:pt x="3162" y="3698"/>
                  </a:lnTo>
                  <a:lnTo>
                    <a:pt x="3162" y="3698"/>
                  </a:lnTo>
                  <a:lnTo>
                    <a:pt x="3347" y="3587"/>
                  </a:lnTo>
                  <a:lnTo>
                    <a:pt x="3532" y="3457"/>
                  </a:lnTo>
                  <a:lnTo>
                    <a:pt x="3679" y="3309"/>
                  </a:lnTo>
                  <a:lnTo>
                    <a:pt x="3827" y="3143"/>
                  </a:lnTo>
                  <a:lnTo>
                    <a:pt x="3827" y="3143"/>
                  </a:lnTo>
                  <a:lnTo>
                    <a:pt x="3753" y="3088"/>
                  </a:lnTo>
                  <a:lnTo>
                    <a:pt x="3698" y="3014"/>
                  </a:lnTo>
                  <a:lnTo>
                    <a:pt x="3661" y="2921"/>
                  </a:lnTo>
                  <a:lnTo>
                    <a:pt x="3624" y="2829"/>
                  </a:lnTo>
                  <a:lnTo>
                    <a:pt x="3605" y="2736"/>
                  </a:lnTo>
                  <a:lnTo>
                    <a:pt x="3605" y="2644"/>
                  </a:lnTo>
                  <a:lnTo>
                    <a:pt x="3624" y="2552"/>
                  </a:lnTo>
                  <a:lnTo>
                    <a:pt x="3661" y="2459"/>
                  </a:lnTo>
                  <a:lnTo>
                    <a:pt x="3661" y="2459"/>
                  </a:lnTo>
                  <a:lnTo>
                    <a:pt x="3753" y="2348"/>
                  </a:lnTo>
                  <a:lnTo>
                    <a:pt x="3864" y="2256"/>
                  </a:lnTo>
                  <a:lnTo>
                    <a:pt x="3994" y="2200"/>
                  </a:lnTo>
                  <a:lnTo>
                    <a:pt x="4142" y="2182"/>
                  </a:lnTo>
                  <a:lnTo>
                    <a:pt x="4142" y="2182"/>
                  </a:lnTo>
                  <a:lnTo>
                    <a:pt x="4234" y="2200"/>
                  </a:lnTo>
                  <a:lnTo>
                    <a:pt x="4345" y="2219"/>
                  </a:lnTo>
                  <a:lnTo>
                    <a:pt x="4345" y="2219"/>
                  </a:lnTo>
                  <a:lnTo>
                    <a:pt x="4382" y="2071"/>
                  </a:lnTo>
                  <a:lnTo>
                    <a:pt x="4419" y="1905"/>
                  </a:lnTo>
                  <a:lnTo>
                    <a:pt x="4437" y="1738"/>
                  </a:lnTo>
                  <a:lnTo>
                    <a:pt x="4437" y="1553"/>
                  </a:lnTo>
                  <a:lnTo>
                    <a:pt x="4437" y="1387"/>
                  </a:lnTo>
                  <a:lnTo>
                    <a:pt x="4437" y="1221"/>
                  </a:lnTo>
                  <a:lnTo>
                    <a:pt x="4400" y="1036"/>
                  </a:lnTo>
                  <a:lnTo>
                    <a:pt x="4363" y="869"/>
                  </a:lnTo>
                  <a:lnTo>
                    <a:pt x="4363" y="869"/>
                  </a:lnTo>
                  <a:lnTo>
                    <a:pt x="4289" y="629"/>
                  </a:lnTo>
                  <a:lnTo>
                    <a:pt x="4197" y="407"/>
                  </a:lnTo>
                  <a:lnTo>
                    <a:pt x="4086" y="185"/>
                  </a:lnTo>
                  <a:lnTo>
                    <a:pt x="39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0"/>
            <p:cNvSpPr/>
            <p:nvPr/>
          </p:nvSpPr>
          <p:spPr>
            <a:xfrm>
              <a:off x="7835956" y="2856451"/>
              <a:ext cx="5846" cy="5304"/>
            </a:xfrm>
            <a:custGeom>
              <a:avLst/>
              <a:gdLst/>
              <a:ahLst/>
              <a:cxnLst/>
              <a:rect l="l" t="t" r="r" b="b"/>
              <a:pathLst>
                <a:path w="205" h="186" fill="none" extrusionOk="0">
                  <a:moveTo>
                    <a:pt x="1" y="0"/>
                  </a:moveTo>
                  <a:lnTo>
                    <a:pt x="1" y="0"/>
                  </a:lnTo>
                  <a:lnTo>
                    <a:pt x="149" y="185"/>
                  </a:lnTo>
                  <a:lnTo>
                    <a:pt x="149" y="185"/>
                  </a:lnTo>
                  <a:lnTo>
                    <a:pt x="204" y="111"/>
                  </a:lnTo>
                  <a:lnTo>
                    <a:pt x="204" y="111"/>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0"/>
            <p:cNvSpPr/>
            <p:nvPr/>
          </p:nvSpPr>
          <p:spPr>
            <a:xfrm>
              <a:off x="7746866" y="2863837"/>
              <a:ext cx="49079" cy="62225"/>
            </a:xfrm>
            <a:custGeom>
              <a:avLst/>
              <a:gdLst/>
              <a:ahLst/>
              <a:cxnLst/>
              <a:rect l="l" t="t" r="r" b="b"/>
              <a:pathLst>
                <a:path w="1721" h="2182" extrusionOk="0">
                  <a:moveTo>
                    <a:pt x="1628" y="0"/>
                  </a:moveTo>
                  <a:lnTo>
                    <a:pt x="1517" y="19"/>
                  </a:lnTo>
                  <a:lnTo>
                    <a:pt x="1387" y="55"/>
                  </a:lnTo>
                  <a:lnTo>
                    <a:pt x="1239" y="111"/>
                  </a:lnTo>
                  <a:lnTo>
                    <a:pt x="1092" y="185"/>
                  </a:lnTo>
                  <a:lnTo>
                    <a:pt x="907" y="296"/>
                  </a:lnTo>
                  <a:lnTo>
                    <a:pt x="740" y="425"/>
                  </a:lnTo>
                  <a:lnTo>
                    <a:pt x="574" y="573"/>
                  </a:lnTo>
                  <a:lnTo>
                    <a:pt x="426" y="758"/>
                  </a:lnTo>
                  <a:lnTo>
                    <a:pt x="260" y="998"/>
                  </a:lnTo>
                  <a:lnTo>
                    <a:pt x="149" y="1239"/>
                  </a:lnTo>
                  <a:lnTo>
                    <a:pt x="149" y="1312"/>
                  </a:lnTo>
                  <a:lnTo>
                    <a:pt x="130" y="1405"/>
                  </a:lnTo>
                  <a:lnTo>
                    <a:pt x="93" y="1497"/>
                  </a:lnTo>
                  <a:lnTo>
                    <a:pt x="38" y="1571"/>
                  </a:lnTo>
                  <a:lnTo>
                    <a:pt x="19" y="1793"/>
                  </a:lnTo>
                  <a:lnTo>
                    <a:pt x="1" y="1959"/>
                  </a:lnTo>
                  <a:lnTo>
                    <a:pt x="19" y="2089"/>
                  </a:lnTo>
                  <a:lnTo>
                    <a:pt x="38" y="2144"/>
                  </a:lnTo>
                  <a:lnTo>
                    <a:pt x="75" y="2163"/>
                  </a:lnTo>
                  <a:lnTo>
                    <a:pt x="93" y="2181"/>
                  </a:lnTo>
                  <a:lnTo>
                    <a:pt x="130" y="2144"/>
                  </a:lnTo>
                  <a:lnTo>
                    <a:pt x="186" y="2070"/>
                  </a:lnTo>
                  <a:lnTo>
                    <a:pt x="352" y="1812"/>
                  </a:lnTo>
                  <a:lnTo>
                    <a:pt x="555" y="1460"/>
                  </a:lnTo>
                  <a:lnTo>
                    <a:pt x="685" y="1257"/>
                  </a:lnTo>
                  <a:lnTo>
                    <a:pt x="833" y="1054"/>
                  </a:lnTo>
                  <a:lnTo>
                    <a:pt x="999" y="832"/>
                  </a:lnTo>
                  <a:lnTo>
                    <a:pt x="1166" y="647"/>
                  </a:lnTo>
                  <a:lnTo>
                    <a:pt x="1480" y="351"/>
                  </a:lnTo>
                  <a:lnTo>
                    <a:pt x="1683" y="148"/>
                  </a:lnTo>
                  <a:lnTo>
                    <a:pt x="1720" y="74"/>
                  </a:lnTo>
                  <a:lnTo>
                    <a:pt x="1720" y="37"/>
                  </a:lnTo>
                  <a:lnTo>
                    <a:pt x="1702" y="19"/>
                  </a:lnTo>
                  <a:lnTo>
                    <a:pt x="1665" y="19"/>
                  </a:lnTo>
                  <a:lnTo>
                    <a:pt x="1628"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0"/>
            <p:cNvSpPr/>
            <p:nvPr/>
          </p:nvSpPr>
          <p:spPr>
            <a:xfrm>
              <a:off x="7746866" y="2863837"/>
              <a:ext cx="49079" cy="62225"/>
            </a:xfrm>
            <a:custGeom>
              <a:avLst/>
              <a:gdLst/>
              <a:ahLst/>
              <a:cxnLst/>
              <a:rect l="l" t="t" r="r" b="b"/>
              <a:pathLst>
                <a:path w="1721" h="2182" fill="none" extrusionOk="0">
                  <a:moveTo>
                    <a:pt x="1628" y="0"/>
                  </a:moveTo>
                  <a:lnTo>
                    <a:pt x="1628" y="0"/>
                  </a:lnTo>
                  <a:lnTo>
                    <a:pt x="1517" y="19"/>
                  </a:lnTo>
                  <a:lnTo>
                    <a:pt x="1387" y="55"/>
                  </a:lnTo>
                  <a:lnTo>
                    <a:pt x="1239" y="111"/>
                  </a:lnTo>
                  <a:lnTo>
                    <a:pt x="1092" y="185"/>
                  </a:lnTo>
                  <a:lnTo>
                    <a:pt x="907" y="296"/>
                  </a:lnTo>
                  <a:lnTo>
                    <a:pt x="740" y="425"/>
                  </a:lnTo>
                  <a:lnTo>
                    <a:pt x="574" y="573"/>
                  </a:lnTo>
                  <a:lnTo>
                    <a:pt x="426" y="758"/>
                  </a:lnTo>
                  <a:lnTo>
                    <a:pt x="426" y="758"/>
                  </a:lnTo>
                  <a:lnTo>
                    <a:pt x="260" y="998"/>
                  </a:lnTo>
                  <a:lnTo>
                    <a:pt x="149" y="1239"/>
                  </a:lnTo>
                  <a:lnTo>
                    <a:pt x="149" y="1239"/>
                  </a:lnTo>
                  <a:lnTo>
                    <a:pt x="149" y="1312"/>
                  </a:lnTo>
                  <a:lnTo>
                    <a:pt x="130" y="1405"/>
                  </a:lnTo>
                  <a:lnTo>
                    <a:pt x="130" y="1405"/>
                  </a:lnTo>
                  <a:lnTo>
                    <a:pt x="93" y="1497"/>
                  </a:lnTo>
                  <a:lnTo>
                    <a:pt x="38" y="1571"/>
                  </a:lnTo>
                  <a:lnTo>
                    <a:pt x="38" y="1571"/>
                  </a:lnTo>
                  <a:lnTo>
                    <a:pt x="19" y="1793"/>
                  </a:lnTo>
                  <a:lnTo>
                    <a:pt x="1" y="1959"/>
                  </a:lnTo>
                  <a:lnTo>
                    <a:pt x="19" y="2089"/>
                  </a:lnTo>
                  <a:lnTo>
                    <a:pt x="38" y="2144"/>
                  </a:lnTo>
                  <a:lnTo>
                    <a:pt x="75" y="2163"/>
                  </a:lnTo>
                  <a:lnTo>
                    <a:pt x="75" y="2163"/>
                  </a:lnTo>
                  <a:lnTo>
                    <a:pt x="93" y="2181"/>
                  </a:lnTo>
                  <a:lnTo>
                    <a:pt x="93" y="2181"/>
                  </a:lnTo>
                  <a:lnTo>
                    <a:pt x="130" y="2144"/>
                  </a:lnTo>
                  <a:lnTo>
                    <a:pt x="186" y="2070"/>
                  </a:lnTo>
                  <a:lnTo>
                    <a:pt x="352" y="1812"/>
                  </a:lnTo>
                  <a:lnTo>
                    <a:pt x="555" y="1460"/>
                  </a:lnTo>
                  <a:lnTo>
                    <a:pt x="685" y="1257"/>
                  </a:lnTo>
                  <a:lnTo>
                    <a:pt x="833" y="1054"/>
                  </a:lnTo>
                  <a:lnTo>
                    <a:pt x="833" y="1054"/>
                  </a:lnTo>
                  <a:lnTo>
                    <a:pt x="999" y="832"/>
                  </a:lnTo>
                  <a:lnTo>
                    <a:pt x="1166" y="647"/>
                  </a:lnTo>
                  <a:lnTo>
                    <a:pt x="1480" y="351"/>
                  </a:lnTo>
                  <a:lnTo>
                    <a:pt x="1683" y="148"/>
                  </a:lnTo>
                  <a:lnTo>
                    <a:pt x="1720" y="74"/>
                  </a:lnTo>
                  <a:lnTo>
                    <a:pt x="1720" y="37"/>
                  </a:lnTo>
                  <a:lnTo>
                    <a:pt x="1702" y="19"/>
                  </a:lnTo>
                  <a:lnTo>
                    <a:pt x="1702" y="19"/>
                  </a:lnTo>
                  <a:lnTo>
                    <a:pt x="1665" y="19"/>
                  </a:lnTo>
                  <a:lnTo>
                    <a:pt x="162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0"/>
            <p:cNvSpPr/>
            <p:nvPr/>
          </p:nvSpPr>
          <p:spPr>
            <a:xfrm>
              <a:off x="7967766" y="3259723"/>
              <a:ext cx="144983" cy="144983"/>
            </a:xfrm>
            <a:custGeom>
              <a:avLst/>
              <a:gdLst/>
              <a:ahLst/>
              <a:cxnLst/>
              <a:rect l="l" t="t" r="r" b="b"/>
              <a:pathLst>
                <a:path w="5084" h="5084" extrusionOk="0">
                  <a:moveTo>
                    <a:pt x="2440" y="1"/>
                  </a:moveTo>
                  <a:lnTo>
                    <a:pt x="2182" y="37"/>
                  </a:lnTo>
                  <a:lnTo>
                    <a:pt x="1923" y="74"/>
                  </a:lnTo>
                  <a:lnTo>
                    <a:pt x="1664" y="148"/>
                  </a:lnTo>
                  <a:lnTo>
                    <a:pt x="1442" y="259"/>
                  </a:lnTo>
                  <a:lnTo>
                    <a:pt x="1220" y="370"/>
                  </a:lnTo>
                  <a:lnTo>
                    <a:pt x="1017" y="518"/>
                  </a:lnTo>
                  <a:lnTo>
                    <a:pt x="814" y="684"/>
                  </a:lnTo>
                  <a:lnTo>
                    <a:pt x="647" y="851"/>
                  </a:lnTo>
                  <a:lnTo>
                    <a:pt x="499" y="1036"/>
                  </a:lnTo>
                  <a:lnTo>
                    <a:pt x="351" y="1239"/>
                  </a:lnTo>
                  <a:lnTo>
                    <a:pt x="241" y="1461"/>
                  </a:lnTo>
                  <a:lnTo>
                    <a:pt x="148" y="1683"/>
                  </a:lnTo>
                  <a:lnTo>
                    <a:pt x="74" y="1923"/>
                  </a:lnTo>
                  <a:lnTo>
                    <a:pt x="19" y="2163"/>
                  </a:lnTo>
                  <a:lnTo>
                    <a:pt x="0" y="2404"/>
                  </a:lnTo>
                  <a:lnTo>
                    <a:pt x="0" y="2662"/>
                  </a:lnTo>
                  <a:lnTo>
                    <a:pt x="19" y="2921"/>
                  </a:lnTo>
                  <a:lnTo>
                    <a:pt x="74" y="3180"/>
                  </a:lnTo>
                  <a:lnTo>
                    <a:pt x="148" y="3420"/>
                  </a:lnTo>
                  <a:lnTo>
                    <a:pt x="259" y="3661"/>
                  </a:lnTo>
                  <a:lnTo>
                    <a:pt x="370" y="3882"/>
                  </a:lnTo>
                  <a:lnTo>
                    <a:pt x="518" y="4086"/>
                  </a:lnTo>
                  <a:lnTo>
                    <a:pt x="666" y="4271"/>
                  </a:lnTo>
                  <a:lnTo>
                    <a:pt x="851" y="4437"/>
                  </a:lnTo>
                  <a:lnTo>
                    <a:pt x="1035" y="4603"/>
                  </a:lnTo>
                  <a:lnTo>
                    <a:pt x="1239" y="4733"/>
                  </a:lnTo>
                  <a:lnTo>
                    <a:pt x="1461" y="4844"/>
                  </a:lnTo>
                  <a:lnTo>
                    <a:pt x="1682" y="4936"/>
                  </a:lnTo>
                  <a:lnTo>
                    <a:pt x="1923" y="5010"/>
                  </a:lnTo>
                  <a:lnTo>
                    <a:pt x="2163" y="5066"/>
                  </a:lnTo>
                  <a:lnTo>
                    <a:pt x="2403" y="5084"/>
                  </a:lnTo>
                  <a:lnTo>
                    <a:pt x="2662" y="5084"/>
                  </a:lnTo>
                  <a:lnTo>
                    <a:pt x="2902" y="5066"/>
                  </a:lnTo>
                  <a:lnTo>
                    <a:pt x="3161" y="5010"/>
                  </a:lnTo>
                  <a:lnTo>
                    <a:pt x="3420" y="4936"/>
                  </a:lnTo>
                  <a:lnTo>
                    <a:pt x="3660" y="4844"/>
                  </a:lnTo>
                  <a:lnTo>
                    <a:pt x="3882" y="4714"/>
                  </a:lnTo>
                  <a:lnTo>
                    <a:pt x="4086" y="4585"/>
                  </a:lnTo>
                  <a:lnTo>
                    <a:pt x="4270" y="4419"/>
                  </a:lnTo>
                  <a:lnTo>
                    <a:pt x="4437" y="4252"/>
                  </a:lnTo>
                  <a:lnTo>
                    <a:pt x="4603" y="4049"/>
                  </a:lnTo>
                  <a:lnTo>
                    <a:pt x="4733" y="3845"/>
                  </a:lnTo>
                  <a:lnTo>
                    <a:pt x="4843" y="3642"/>
                  </a:lnTo>
                  <a:lnTo>
                    <a:pt x="4936" y="3420"/>
                  </a:lnTo>
                  <a:lnTo>
                    <a:pt x="5010" y="3180"/>
                  </a:lnTo>
                  <a:lnTo>
                    <a:pt x="5065" y="2940"/>
                  </a:lnTo>
                  <a:lnTo>
                    <a:pt x="5084" y="2681"/>
                  </a:lnTo>
                  <a:lnTo>
                    <a:pt x="5084" y="2441"/>
                  </a:lnTo>
                  <a:lnTo>
                    <a:pt x="5065" y="2182"/>
                  </a:lnTo>
                  <a:lnTo>
                    <a:pt x="5010" y="1923"/>
                  </a:lnTo>
                  <a:lnTo>
                    <a:pt x="4936" y="1683"/>
                  </a:lnTo>
                  <a:lnTo>
                    <a:pt x="4843" y="1442"/>
                  </a:lnTo>
                  <a:lnTo>
                    <a:pt x="4714" y="1221"/>
                  </a:lnTo>
                  <a:lnTo>
                    <a:pt x="4585" y="1017"/>
                  </a:lnTo>
                  <a:lnTo>
                    <a:pt x="4418" y="832"/>
                  </a:lnTo>
                  <a:lnTo>
                    <a:pt x="4252" y="648"/>
                  </a:lnTo>
                  <a:lnTo>
                    <a:pt x="4049" y="500"/>
                  </a:lnTo>
                  <a:lnTo>
                    <a:pt x="3845" y="370"/>
                  </a:lnTo>
                  <a:lnTo>
                    <a:pt x="3642" y="241"/>
                  </a:lnTo>
                  <a:lnTo>
                    <a:pt x="3402" y="148"/>
                  </a:lnTo>
                  <a:lnTo>
                    <a:pt x="3180" y="74"/>
                  </a:lnTo>
                  <a:lnTo>
                    <a:pt x="2939" y="37"/>
                  </a:lnTo>
                  <a:lnTo>
                    <a:pt x="26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0"/>
            <p:cNvSpPr/>
            <p:nvPr/>
          </p:nvSpPr>
          <p:spPr>
            <a:xfrm>
              <a:off x="7986217" y="3267109"/>
              <a:ext cx="126532" cy="138139"/>
            </a:xfrm>
            <a:custGeom>
              <a:avLst/>
              <a:gdLst/>
              <a:ahLst/>
              <a:cxnLst/>
              <a:rect l="l" t="t" r="r" b="b"/>
              <a:pathLst>
                <a:path w="4437" h="4844" extrusionOk="0">
                  <a:moveTo>
                    <a:pt x="3013" y="0"/>
                  </a:moveTo>
                  <a:lnTo>
                    <a:pt x="3013" y="19"/>
                  </a:lnTo>
                  <a:lnTo>
                    <a:pt x="3180" y="241"/>
                  </a:lnTo>
                  <a:lnTo>
                    <a:pt x="3328" y="499"/>
                  </a:lnTo>
                  <a:lnTo>
                    <a:pt x="3439" y="758"/>
                  </a:lnTo>
                  <a:lnTo>
                    <a:pt x="3531" y="1054"/>
                  </a:lnTo>
                  <a:lnTo>
                    <a:pt x="3586" y="1313"/>
                  </a:lnTo>
                  <a:lnTo>
                    <a:pt x="3605" y="1553"/>
                  </a:lnTo>
                  <a:lnTo>
                    <a:pt x="3605" y="1812"/>
                  </a:lnTo>
                  <a:lnTo>
                    <a:pt x="3586" y="2052"/>
                  </a:lnTo>
                  <a:lnTo>
                    <a:pt x="3531" y="2293"/>
                  </a:lnTo>
                  <a:lnTo>
                    <a:pt x="3457" y="2533"/>
                  </a:lnTo>
                  <a:lnTo>
                    <a:pt x="3365" y="2755"/>
                  </a:lnTo>
                  <a:lnTo>
                    <a:pt x="3254" y="2976"/>
                  </a:lnTo>
                  <a:lnTo>
                    <a:pt x="3124" y="3180"/>
                  </a:lnTo>
                  <a:lnTo>
                    <a:pt x="2958" y="3365"/>
                  </a:lnTo>
                  <a:lnTo>
                    <a:pt x="2792" y="3550"/>
                  </a:lnTo>
                  <a:lnTo>
                    <a:pt x="2607" y="3697"/>
                  </a:lnTo>
                  <a:lnTo>
                    <a:pt x="2403" y="3845"/>
                  </a:lnTo>
                  <a:lnTo>
                    <a:pt x="2182" y="3956"/>
                  </a:lnTo>
                  <a:lnTo>
                    <a:pt x="1941" y="4067"/>
                  </a:lnTo>
                  <a:lnTo>
                    <a:pt x="1682" y="4141"/>
                  </a:lnTo>
                  <a:lnTo>
                    <a:pt x="1387" y="4196"/>
                  </a:lnTo>
                  <a:lnTo>
                    <a:pt x="1072" y="4215"/>
                  </a:lnTo>
                  <a:lnTo>
                    <a:pt x="795" y="4196"/>
                  </a:lnTo>
                  <a:lnTo>
                    <a:pt x="518" y="4160"/>
                  </a:lnTo>
                  <a:lnTo>
                    <a:pt x="241" y="4086"/>
                  </a:lnTo>
                  <a:lnTo>
                    <a:pt x="0" y="3975"/>
                  </a:lnTo>
                  <a:lnTo>
                    <a:pt x="0" y="3975"/>
                  </a:lnTo>
                  <a:lnTo>
                    <a:pt x="185" y="4178"/>
                  </a:lnTo>
                  <a:lnTo>
                    <a:pt x="388" y="4344"/>
                  </a:lnTo>
                  <a:lnTo>
                    <a:pt x="610" y="4492"/>
                  </a:lnTo>
                  <a:lnTo>
                    <a:pt x="851" y="4603"/>
                  </a:lnTo>
                  <a:lnTo>
                    <a:pt x="1091" y="4714"/>
                  </a:lnTo>
                  <a:lnTo>
                    <a:pt x="1350" y="4770"/>
                  </a:lnTo>
                  <a:lnTo>
                    <a:pt x="1627" y="4825"/>
                  </a:lnTo>
                  <a:lnTo>
                    <a:pt x="1904" y="4843"/>
                  </a:lnTo>
                  <a:lnTo>
                    <a:pt x="2200" y="4825"/>
                  </a:lnTo>
                  <a:lnTo>
                    <a:pt x="2514" y="4751"/>
                  </a:lnTo>
                  <a:lnTo>
                    <a:pt x="2773" y="4677"/>
                  </a:lnTo>
                  <a:lnTo>
                    <a:pt x="3013" y="4585"/>
                  </a:lnTo>
                  <a:lnTo>
                    <a:pt x="3235" y="4455"/>
                  </a:lnTo>
                  <a:lnTo>
                    <a:pt x="3439" y="4326"/>
                  </a:lnTo>
                  <a:lnTo>
                    <a:pt x="3623" y="4160"/>
                  </a:lnTo>
                  <a:lnTo>
                    <a:pt x="3790" y="3993"/>
                  </a:lnTo>
                  <a:lnTo>
                    <a:pt x="3956" y="3790"/>
                  </a:lnTo>
                  <a:lnTo>
                    <a:pt x="4086" y="3586"/>
                  </a:lnTo>
                  <a:lnTo>
                    <a:pt x="4196" y="3383"/>
                  </a:lnTo>
                  <a:lnTo>
                    <a:pt x="4289" y="3161"/>
                  </a:lnTo>
                  <a:lnTo>
                    <a:pt x="4363" y="2921"/>
                  </a:lnTo>
                  <a:lnTo>
                    <a:pt x="4418" y="2681"/>
                  </a:lnTo>
                  <a:lnTo>
                    <a:pt x="4437" y="2422"/>
                  </a:lnTo>
                  <a:lnTo>
                    <a:pt x="4437" y="2182"/>
                  </a:lnTo>
                  <a:lnTo>
                    <a:pt x="4418" y="1923"/>
                  </a:lnTo>
                  <a:lnTo>
                    <a:pt x="4363" y="1664"/>
                  </a:lnTo>
                  <a:lnTo>
                    <a:pt x="4270" y="1387"/>
                  </a:lnTo>
                  <a:lnTo>
                    <a:pt x="4159" y="1128"/>
                  </a:lnTo>
                  <a:lnTo>
                    <a:pt x="4030" y="888"/>
                  </a:lnTo>
                  <a:lnTo>
                    <a:pt x="3864" y="666"/>
                  </a:lnTo>
                  <a:lnTo>
                    <a:pt x="3679" y="462"/>
                  </a:lnTo>
                  <a:lnTo>
                    <a:pt x="3475" y="296"/>
                  </a:lnTo>
                  <a:lnTo>
                    <a:pt x="3254" y="130"/>
                  </a:lnTo>
                  <a:lnTo>
                    <a:pt x="3013"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0"/>
            <p:cNvSpPr/>
            <p:nvPr/>
          </p:nvSpPr>
          <p:spPr>
            <a:xfrm>
              <a:off x="7981996" y="3274495"/>
              <a:ext cx="49050" cy="61683"/>
            </a:xfrm>
            <a:custGeom>
              <a:avLst/>
              <a:gdLst/>
              <a:ahLst/>
              <a:cxnLst/>
              <a:rect l="l" t="t" r="r" b="b"/>
              <a:pathLst>
                <a:path w="1720" h="2163" extrusionOk="0">
                  <a:moveTo>
                    <a:pt x="1516" y="0"/>
                  </a:moveTo>
                  <a:lnTo>
                    <a:pt x="1387" y="37"/>
                  </a:lnTo>
                  <a:lnTo>
                    <a:pt x="1239" y="93"/>
                  </a:lnTo>
                  <a:lnTo>
                    <a:pt x="1073" y="185"/>
                  </a:lnTo>
                  <a:lnTo>
                    <a:pt x="906" y="277"/>
                  </a:lnTo>
                  <a:lnTo>
                    <a:pt x="740" y="407"/>
                  </a:lnTo>
                  <a:lnTo>
                    <a:pt x="573" y="555"/>
                  </a:lnTo>
                  <a:lnTo>
                    <a:pt x="426" y="740"/>
                  </a:lnTo>
                  <a:lnTo>
                    <a:pt x="278" y="961"/>
                  </a:lnTo>
                  <a:lnTo>
                    <a:pt x="167" y="1202"/>
                  </a:lnTo>
                  <a:lnTo>
                    <a:pt x="74" y="1423"/>
                  </a:lnTo>
                  <a:lnTo>
                    <a:pt x="37" y="1627"/>
                  </a:lnTo>
                  <a:lnTo>
                    <a:pt x="0" y="1830"/>
                  </a:lnTo>
                  <a:lnTo>
                    <a:pt x="0" y="1978"/>
                  </a:lnTo>
                  <a:lnTo>
                    <a:pt x="37" y="2089"/>
                  </a:lnTo>
                  <a:lnTo>
                    <a:pt x="56" y="2163"/>
                  </a:lnTo>
                  <a:lnTo>
                    <a:pt x="93" y="2163"/>
                  </a:lnTo>
                  <a:lnTo>
                    <a:pt x="130" y="2144"/>
                  </a:lnTo>
                  <a:lnTo>
                    <a:pt x="185" y="2070"/>
                  </a:lnTo>
                  <a:lnTo>
                    <a:pt x="333" y="1812"/>
                  </a:lnTo>
                  <a:lnTo>
                    <a:pt x="555" y="1442"/>
                  </a:lnTo>
                  <a:lnTo>
                    <a:pt x="684" y="1239"/>
                  </a:lnTo>
                  <a:lnTo>
                    <a:pt x="832" y="1035"/>
                  </a:lnTo>
                  <a:lnTo>
                    <a:pt x="999" y="832"/>
                  </a:lnTo>
                  <a:lnTo>
                    <a:pt x="1165" y="629"/>
                  </a:lnTo>
                  <a:lnTo>
                    <a:pt x="1479" y="333"/>
                  </a:lnTo>
                  <a:lnTo>
                    <a:pt x="1683" y="130"/>
                  </a:lnTo>
                  <a:lnTo>
                    <a:pt x="1720" y="56"/>
                  </a:lnTo>
                  <a:lnTo>
                    <a:pt x="1720" y="37"/>
                  </a:lnTo>
                  <a:lnTo>
                    <a:pt x="1701" y="19"/>
                  </a:lnTo>
                  <a:lnTo>
                    <a:pt x="1664"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0"/>
            <p:cNvSpPr/>
            <p:nvPr/>
          </p:nvSpPr>
          <p:spPr>
            <a:xfrm>
              <a:off x="7435849" y="2810594"/>
              <a:ext cx="315261" cy="104403"/>
            </a:xfrm>
            <a:custGeom>
              <a:avLst/>
              <a:gdLst/>
              <a:ahLst/>
              <a:cxnLst/>
              <a:rect l="l" t="t" r="r" b="b"/>
              <a:pathLst>
                <a:path w="11055" h="3661" extrusionOk="0">
                  <a:moveTo>
                    <a:pt x="444" y="0"/>
                  </a:moveTo>
                  <a:lnTo>
                    <a:pt x="352" y="18"/>
                  </a:lnTo>
                  <a:lnTo>
                    <a:pt x="259" y="55"/>
                  </a:lnTo>
                  <a:lnTo>
                    <a:pt x="167" y="129"/>
                  </a:lnTo>
                  <a:lnTo>
                    <a:pt x="112" y="203"/>
                  </a:lnTo>
                  <a:lnTo>
                    <a:pt x="56" y="277"/>
                  </a:lnTo>
                  <a:lnTo>
                    <a:pt x="19" y="388"/>
                  </a:lnTo>
                  <a:lnTo>
                    <a:pt x="1" y="499"/>
                  </a:lnTo>
                  <a:lnTo>
                    <a:pt x="1" y="592"/>
                  </a:lnTo>
                  <a:lnTo>
                    <a:pt x="19" y="702"/>
                  </a:lnTo>
                  <a:lnTo>
                    <a:pt x="75" y="776"/>
                  </a:lnTo>
                  <a:lnTo>
                    <a:pt x="130" y="869"/>
                  </a:lnTo>
                  <a:lnTo>
                    <a:pt x="204" y="943"/>
                  </a:lnTo>
                  <a:lnTo>
                    <a:pt x="296" y="998"/>
                  </a:lnTo>
                  <a:lnTo>
                    <a:pt x="389" y="1035"/>
                  </a:lnTo>
                  <a:lnTo>
                    <a:pt x="10389" y="3642"/>
                  </a:lnTo>
                  <a:lnTo>
                    <a:pt x="10537" y="3660"/>
                  </a:lnTo>
                  <a:lnTo>
                    <a:pt x="10611" y="3642"/>
                  </a:lnTo>
                  <a:lnTo>
                    <a:pt x="10704" y="3623"/>
                  </a:lnTo>
                  <a:lnTo>
                    <a:pt x="10778" y="3586"/>
                  </a:lnTo>
                  <a:lnTo>
                    <a:pt x="10851" y="3549"/>
                  </a:lnTo>
                  <a:lnTo>
                    <a:pt x="10907" y="3494"/>
                  </a:lnTo>
                  <a:lnTo>
                    <a:pt x="10962" y="3420"/>
                  </a:lnTo>
                  <a:lnTo>
                    <a:pt x="11018" y="3346"/>
                  </a:lnTo>
                  <a:lnTo>
                    <a:pt x="11036" y="3272"/>
                  </a:lnTo>
                  <a:lnTo>
                    <a:pt x="11055" y="3161"/>
                  </a:lnTo>
                  <a:lnTo>
                    <a:pt x="11055" y="3050"/>
                  </a:lnTo>
                  <a:lnTo>
                    <a:pt x="11036" y="2958"/>
                  </a:lnTo>
                  <a:lnTo>
                    <a:pt x="10981" y="2865"/>
                  </a:lnTo>
                  <a:lnTo>
                    <a:pt x="10925" y="2773"/>
                  </a:lnTo>
                  <a:lnTo>
                    <a:pt x="10851" y="2717"/>
                  </a:lnTo>
                  <a:lnTo>
                    <a:pt x="10759" y="2662"/>
                  </a:lnTo>
                  <a:lnTo>
                    <a:pt x="10667" y="2625"/>
                  </a:lnTo>
                  <a:lnTo>
                    <a:pt x="6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0"/>
            <p:cNvSpPr/>
            <p:nvPr/>
          </p:nvSpPr>
          <p:spPr>
            <a:xfrm>
              <a:off x="7839121" y="2639772"/>
              <a:ext cx="223549" cy="243568"/>
            </a:xfrm>
            <a:custGeom>
              <a:avLst/>
              <a:gdLst/>
              <a:ahLst/>
              <a:cxnLst/>
              <a:rect l="l" t="t" r="r" b="b"/>
              <a:pathLst>
                <a:path w="7839" h="8541" extrusionOk="0">
                  <a:moveTo>
                    <a:pt x="7192" y="1"/>
                  </a:moveTo>
                  <a:lnTo>
                    <a:pt x="7081" y="38"/>
                  </a:lnTo>
                  <a:lnTo>
                    <a:pt x="7007" y="93"/>
                  </a:lnTo>
                  <a:lnTo>
                    <a:pt x="6914" y="167"/>
                  </a:lnTo>
                  <a:lnTo>
                    <a:pt x="130" y="7654"/>
                  </a:lnTo>
                  <a:lnTo>
                    <a:pt x="75" y="7746"/>
                  </a:lnTo>
                  <a:lnTo>
                    <a:pt x="19" y="7839"/>
                  </a:lnTo>
                  <a:lnTo>
                    <a:pt x="1" y="7931"/>
                  </a:lnTo>
                  <a:lnTo>
                    <a:pt x="1" y="8042"/>
                  </a:lnTo>
                  <a:lnTo>
                    <a:pt x="1" y="8134"/>
                  </a:lnTo>
                  <a:lnTo>
                    <a:pt x="38" y="8245"/>
                  </a:lnTo>
                  <a:lnTo>
                    <a:pt x="93" y="8319"/>
                  </a:lnTo>
                  <a:lnTo>
                    <a:pt x="167" y="8412"/>
                  </a:lnTo>
                  <a:lnTo>
                    <a:pt x="241" y="8467"/>
                  </a:lnTo>
                  <a:lnTo>
                    <a:pt x="334" y="8504"/>
                  </a:lnTo>
                  <a:lnTo>
                    <a:pt x="426" y="8541"/>
                  </a:lnTo>
                  <a:lnTo>
                    <a:pt x="518" y="8541"/>
                  </a:lnTo>
                  <a:lnTo>
                    <a:pt x="629" y="8522"/>
                  </a:lnTo>
                  <a:lnTo>
                    <a:pt x="740" y="8504"/>
                  </a:lnTo>
                  <a:lnTo>
                    <a:pt x="833" y="8449"/>
                  </a:lnTo>
                  <a:lnTo>
                    <a:pt x="907" y="8375"/>
                  </a:lnTo>
                  <a:lnTo>
                    <a:pt x="7709" y="870"/>
                  </a:lnTo>
                  <a:lnTo>
                    <a:pt x="7765" y="796"/>
                  </a:lnTo>
                  <a:lnTo>
                    <a:pt x="7802" y="703"/>
                  </a:lnTo>
                  <a:lnTo>
                    <a:pt x="7839" y="592"/>
                  </a:lnTo>
                  <a:lnTo>
                    <a:pt x="7839" y="500"/>
                  </a:lnTo>
                  <a:lnTo>
                    <a:pt x="7820" y="389"/>
                  </a:lnTo>
                  <a:lnTo>
                    <a:pt x="7783" y="297"/>
                  </a:lnTo>
                  <a:lnTo>
                    <a:pt x="7728" y="204"/>
                  </a:lnTo>
                  <a:lnTo>
                    <a:pt x="7672" y="130"/>
                  </a:lnTo>
                  <a:lnTo>
                    <a:pt x="7580" y="75"/>
                  </a:lnTo>
                  <a:lnTo>
                    <a:pt x="7487" y="19"/>
                  </a:lnTo>
                  <a:lnTo>
                    <a:pt x="73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0"/>
            <p:cNvSpPr/>
            <p:nvPr/>
          </p:nvSpPr>
          <p:spPr>
            <a:xfrm>
              <a:off x="7853894" y="2941834"/>
              <a:ext cx="264671" cy="154508"/>
            </a:xfrm>
            <a:custGeom>
              <a:avLst/>
              <a:gdLst/>
              <a:ahLst/>
              <a:cxnLst/>
              <a:rect l="l" t="t" r="r" b="b"/>
              <a:pathLst>
                <a:path w="9281" h="5418" extrusionOk="0">
                  <a:moveTo>
                    <a:pt x="481" y="1"/>
                  </a:moveTo>
                  <a:lnTo>
                    <a:pt x="370" y="19"/>
                  </a:lnTo>
                  <a:lnTo>
                    <a:pt x="278" y="56"/>
                  </a:lnTo>
                  <a:lnTo>
                    <a:pt x="204" y="112"/>
                  </a:lnTo>
                  <a:lnTo>
                    <a:pt x="130" y="186"/>
                  </a:lnTo>
                  <a:lnTo>
                    <a:pt x="56" y="278"/>
                  </a:lnTo>
                  <a:lnTo>
                    <a:pt x="19" y="389"/>
                  </a:lnTo>
                  <a:lnTo>
                    <a:pt x="0" y="481"/>
                  </a:lnTo>
                  <a:lnTo>
                    <a:pt x="0" y="592"/>
                  </a:lnTo>
                  <a:lnTo>
                    <a:pt x="19" y="685"/>
                  </a:lnTo>
                  <a:lnTo>
                    <a:pt x="56" y="777"/>
                  </a:lnTo>
                  <a:lnTo>
                    <a:pt x="111" y="870"/>
                  </a:lnTo>
                  <a:lnTo>
                    <a:pt x="185" y="944"/>
                  </a:lnTo>
                  <a:lnTo>
                    <a:pt x="278" y="999"/>
                  </a:lnTo>
                  <a:lnTo>
                    <a:pt x="8504" y="5362"/>
                  </a:lnTo>
                  <a:lnTo>
                    <a:pt x="8633" y="5399"/>
                  </a:lnTo>
                  <a:lnTo>
                    <a:pt x="8762" y="5417"/>
                  </a:lnTo>
                  <a:lnTo>
                    <a:pt x="8892" y="5399"/>
                  </a:lnTo>
                  <a:lnTo>
                    <a:pt x="9021" y="5343"/>
                  </a:lnTo>
                  <a:lnTo>
                    <a:pt x="9132" y="5251"/>
                  </a:lnTo>
                  <a:lnTo>
                    <a:pt x="9225" y="5140"/>
                  </a:lnTo>
                  <a:lnTo>
                    <a:pt x="9262" y="5047"/>
                  </a:lnTo>
                  <a:lnTo>
                    <a:pt x="9280" y="4936"/>
                  </a:lnTo>
                  <a:lnTo>
                    <a:pt x="9280" y="4826"/>
                  </a:lnTo>
                  <a:lnTo>
                    <a:pt x="9262" y="4733"/>
                  </a:lnTo>
                  <a:lnTo>
                    <a:pt x="9225" y="4641"/>
                  </a:lnTo>
                  <a:lnTo>
                    <a:pt x="9169" y="4548"/>
                  </a:lnTo>
                  <a:lnTo>
                    <a:pt x="9095" y="4493"/>
                  </a:lnTo>
                  <a:lnTo>
                    <a:pt x="9003" y="4419"/>
                  </a:lnTo>
                  <a:lnTo>
                    <a:pt x="777" y="56"/>
                  </a:lnTo>
                  <a:lnTo>
                    <a:pt x="684" y="19"/>
                  </a:lnTo>
                  <a:lnTo>
                    <a:pt x="5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0"/>
            <p:cNvSpPr/>
            <p:nvPr/>
          </p:nvSpPr>
          <p:spPr>
            <a:xfrm>
              <a:off x="8043139" y="3066257"/>
              <a:ext cx="75429" cy="210887"/>
            </a:xfrm>
            <a:custGeom>
              <a:avLst/>
              <a:gdLst/>
              <a:ahLst/>
              <a:cxnLst/>
              <a:rect l="l" t="t" r="r" b="b"/>
              <a:pathLst>
                <a:path w="2645" h="7395" extrusionOk="0">
                  <a:moveTo>
                    <a:pt x="2034" y="0"/>
                  </a:moveTo>
                  <a:lnTo>
                    <a:pt x="1942" y="37"/>
                  </a:lnTo>
                  <a:lnTo>
                    <a:pt x="1849" y="74"/>
                  </a:lnTo>
                  <a:lnTo>
                    <a:pt x="1775" y="130"/>
                  </a:lnTo>
                  <a:lnTo>
                    <a:pt x="1701" y="204"/>
                  </a:lnTo>
                  <a:lnTo>
                    <a:pt x="1646" y="296"/>
                  </a:lnTo>
                  <a:lnTo>
                    <a:pt x="1609" y="407"/>
                  </a:lnTo>
                  <a:lnTo>
                    <a:pt x="19" y="6729"/>
                  </a:lnTo>
                  <a:lnTo>
                    <a:pt x="1" y="6840"/>
                  </a:lnTo>
                  <a:lnTo>
                    <a:pt x="1" y="6951"/>
                  </a:lnTo>
                  <a:lnTo>
                    <a:pt x="19" y="7043"/>
                  </a:lnTo>
                  <a:lnTo>
                    <a:pt x="75" y="7136"/>
                  </a:lnTo>
                  <a:lnTo>
                    <a:pt x="130" y="7210"/>
                  </a:lnTo>
                  <a:lnTo>
                    <a:pt x="204" y="7284"/>
                  </a:lnTo>
                  <a:lnTo>
                    <a:pt x="296" y="7339"/>
                  </a:lnTo>
                  <a:lnTo>
                    <a:pt x="389" y="7376"/>
                  </a:lnTo>
                  <a:lnTo>
                    <a:pt x="518" y="7395"/>
                  </a:lnTo>
                  <a:lnTo>
                    <a:pt x="611" y="7376"/>
                  </a:lnTo>
                  <a:lnTo>
                    <a:pt x="703" y="7358"/>
                  </a:lnTo>
                  <a:lnTo>
                    <a:pt x="777" y="7321"/>
                  </a:lnTo>
                  <a:lnTo>
                    <a:pt x="851" y="7284"/>
                  </a:lnTo>
                  <a:lnTo>
                    <a:pt x="906" y="7228"/>
                  </a:lnTo>
                  <a:lnTo>
                    <a:pt x="962" y="7154"/>
                  </a:lnTo>
                  <a:lnTo>
                    <a:pt x="999" y="7080"/>
                  </a:lnTo>
                  <a:lnTo>
                    <a:pt x="1036" y="6988"/>
                  </a:lnTo>
                  <a:lnTo>
                    <a:pt x="2626" y="647"/>
                  </a:lnTo>
                  <a:lnTo>
                    <a:pt x="2644" y="555"/>
                  </a:lnTo>
                  <a:lnTo>
                    <a:pt x="2644" y="444"/>
                  </a:lnTo>
                  <a:lnTo>
                    <a:pt x="2607" y="352"/>
                  </a:lnTo>
                  <a:lnTo>
                    <a:pt x="2570" y="259"/>
                  </a:lnTo>
                  <a:lnTo>
                    <a:pt x="2515" y="167"/>
                  </a:lnTo>
                  <a:lnTo>
                    <a:pt x="2441" y="111"/>
                  </a:lnTo>
                  <a:lnTo>
                    <a:pt x="2348" y="56"/>
                  </a:lnTo>
                  <a:lnTo>
                    <a:pt x="2256" y="19"/>
                  </a:lnTo>
                  <a:lnTo>
                    <a:pt x="21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0"/>
            <p:cNvSpPr/>
            <p:nvPr/>
          </p:nvSpPr>
          <p:spPr>
            <a:xfrm>
              <a:off x="7402113" y="2766819"/>
              <a:ext cx="111789" cy="111789"/>
            </a:xfrm>
            <a:custGeom>
              <a:avLst/>
              <a:gdLst/>
              <a:ahLst/>
              <a:cxnLst/>
              <a:rect l="l" t="t" r="r" b="b"/>
              <a:pathLst>
                <a:path w="3920" h="3920" extrusionOk="0">
                  <a:moveTo>
                    <a:pt x="1868" y="1"/>
                  </a:moveTo>
                  <a:lnTo>
                    <a:pt x="1683" y="19"/>
                  </a:lnTo>
                  <a:lnTo>
                    <a:pt x="1479" y="56"/>
                  </a:lnTo>
                  <a:lnTo>
                    <a:pt x="1295" y="112"/>
                  </a:lnTo>
                  <a:lnTo>
                    <a:pt x="1110" y="204"/>
                  </a:lnTo>
                  <a:lnTo>
                    <a:pt x="943" y="296"/>
                  </a:lnTo>
                  <a:lnTo>
                    <a:pt x="777" y="389"/>
                  </a:lnTo>
                  <a:lnTo>
                    <a:pt x="629" y="518"/>
                  </a:lnTo>
                  <a:lnTo>
                    <a:pt x="500" y="648"/>
                  </a:lnTo>
                  <a:lnTo>
                    <a:pt x="389" y="796"/>
                  </a:lnTo>
                  <a:lnTo>
                    <a:pt x="278" y="962"/>
                  </a:lnTo>
                  <a:lnTo>
                    <a:pt x="185" y="1128"/>
                  </a:lnTo>
                  <a:lnTo>
                    <a:pt x="111" y="1295"/>
                  </a:lnTo>
                  <a:lnTo>
                    <a:pt x="56" y="1480"/>
                  </a:lnTo>
                  <a:lnTo>
                    <a:pt x="19" y="1664"/>
                  </a:lnTo>
                  <a:lnTo>
                    <a:pt x="1" y="1849"/>
                  </a:lnTo>
                  <a:lnTo>
                    <a:pt x="1" y="2053"/>
                  </a:lnTo>
                  <a:lnTo>
                    <a:pt x="19" y="2237"/>
                  </a:lnTo>
                  <a:lnTo>
                    <a:pt x="56" y="2441"/>
                  </a:lnTo>
                  <a:lnTo>
                    <a:pt x="111" y="2626"/>
                  </a:lnTo>
                  <a:lnTo>
                    <a:pt x="185" y="2810"/>
                  </a:lnTo>
                  <a:lnTo>
                    <a:pt x="296" y="2977"/>
                  </a:lnTo>
                  <a:lnTo>
                    <a:pt x="389" y="3143"/>
                  </a:lnTo>
                  <a:lnTo>
                    <a:pt x="518" y="3291"/>
                  </a:lnTo>
                  <a:lnTo>
                    <a:pt x="648" y="3421"/>
                  </a:lnTo>
                  <a:lnTo>
                    <a:pt x="795" y="3550"/>
                  </a:lnTo>
                  <a:lnTo>
                    <a:pt x="962" y="3642"/>
                  </a:lnTo>
                  <a:lnTo>
                    <a:pt x="1128" y="3735"/>
                  </a:lnTo>
                  <a:lnTo>
                    <a:pt x="1295" y="3809"/>
                  </a:lnTo>
                  <a:lnTo>
                    <a:pt x="1479" y="3864"/>
                  </a:lnTo>
                  <a:lnTo>
                    <a:pt x="1664" y="3901"/>
                  </a:lnTo>
                  <a:lnTo>
                    <a:pt x="1849" y="3920"/>
                  </a:lnTo>
                  <a:lnTo>
                    <a:pt x="2052" y="3920"/>
                  </a:lnTo>
                  <a:lnTo>
                    <a:pt x="2237" y="3901"/>
                  </a:lnTo>
                  <a:lnTo>
                    <a:pt x="2441" y="3864"/>
                  </a:lnTo>
                  <a:lnTo>
                    <a:pt x="2625" y="3809"/>
                  </a:lnTo>
                  <a:lnTo>
                    <a:pt x="2810" y="3735"/>
                  </a:lnTo>
                  <a:lnTo>
                    <a:pt x="2977" y="3642"/>
                  </a:lnTo>
                  <a:lnTo>
                    <a:pt x="3143" y="3531"/>
                  </a:lnTo>
                  <a:lnTo>
                    <a:pt x="3291" y="3402"/>
                  </a:lnTo>
                  <a:lnTo>
                    <a:pt x="3420" y="3273"/>
                  </a:lnTo>
                  <a:lnTo>
                    <a:pt x="3550" y="3125"/>
                  </a:lnTo>
                  <a:lnTo>
                    <a:pt x="3642" y="2958"/>
                  </a:lnTo>
                  <a:lnTo>
                    <a:pt x="3735" y="2810"/>
                  </a:lnTo>
                  <a:lnTo>
                    <a:pt x="3809" y="2626"/>
                  </a:lnTo>
                  <a:lnTo>
                    <a:pt x="3864" y="2441"/>
                  </a:lnTo>
                  <a:lnTo>
                    <a:pt x="3901" y="2256"/>
                  </a:lnTo>
                  <a:lnTo>
                    <a:pt x="3919" y="2071"/>
                  </a:lnTo>
                  <a:lnTo>
                    <a:pt x="3919" y="1868"/>
                  </a:lnTo>
                  <a:lnTo>
                    <a:pt x="3901" y="1683"/>
                  </a:lnTo>
                  <a:lnTo>
                    <a:pt x="3864" y="1480"/>
                  </a:lnTo>
                  <a:lnTo>
                    <a:pt x="3809" y="1295"/>
                  </a:lnTo>
                  <a:lnTo>
                    <a:pt x="3735" y="1110"/>
                  </a:lnTo>
                  <a:lnTo>
                    <a:pt x="3642" y="943"/>
                  </a:lnTo>
                  <a:lnTo>
                    <a:pt x="3531" y="777"/>
                  </a:lnTo>
                  <a:lnTo>
                    <a:pt x="3402" y="629"/>
                  </a:lnTo>
                  <a:lnTo>
                    <a:pt x="3272" y="500"/>
                  </a:lnTo>
                  <a:lnTo>
                    <a:pt x="3125" y="389"/>
                  </a:lnTo>
                  <a:lnTo>
                    <a:pt x="2958" y="278"/>
                  </a:lnTo>
                  <a:lnTo>
                    <a:pt x="2792" y="186"/>
                  </a:lnTo>
                  <a:lnTo>
                    <a:pt x="2625" y="112"/>
                  </a:lnTo>
                  <a:lnTo>
                    <a:pt x="2441" y="56"/>
                  </a:lnTo>
                  <a:lnTo>
                    <a:pt x="2256" y="19"/>
                  </a:lnTo>
                  <a:lnTo>
                    <a:pt x="2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0"/>
            <p:cNvSpPr/>
            <p:nvPr/>
          </p:nvSpPr>
          <p:spPr>
            <a:xfrm>
              <a:off x="7510709" y="2803208"/>
              <a:ext cx="3194" cy="19534"/>
            </a:xfrm>
            <a:custGeom>
              <a:avLst/>
              <a:gdLst/>
              <a:ahLst/>
              <a:cxnLst/>
              <a:rect l="l" t="t" r="r" b="b"/>
              <a:pathLst>
                <a:path w="112" h="685" extrusionOk="0">
                  <a:moveTo>
                    <a:pt x="19" y="56"/>
                  </a:moveTo>
                  <a:lnTo>
                    <a:pt x="19" y="56"/>
                  </a:lnTo>
                  <a:lnTo>
                    <a:pt x="56" y="204"/>
                  </a:lnTo>
                  <a:lnTo>
                    <a:pt x="56" y="204"/>
                  </a:lnTo>
                  <a:lnTo>
                    <a:pt x="93" y="444"/>
                  </a:lnTo>
                  <a:lnTo>
                    <a:pt x="111" y="684"/>
                  </a:lnTo>
                  <a:lnTo>
                    <a:pt x="111" y="684"/>
                  </a:lnTo>
                  <a:lnTo>
                    <a:pt x="93" y="444"/>
                  </a:lnTo>
                  <a:lnTo>
                    <a:pt x="56" y="204"/>
                  </a:lnTo>
                  <a:lnTo>
                    <a:pt x="56" y="204"/>
                  </a:lnTo>
                  <a:lnTo>
                    <a:pt x="19" y="56"/>
                  </a:lnTo>
                  <a:close/>
                  <a:moveTo>
                    <a:pt x="1" y="37"/>
                  </a:moveTo>
                  <a:lnTo>
                    <a:pt x="1" y="37"/>
                  </a:lnTo>
                  <a:lnTo>
                    <a:pt x="1" y="56"/>
                  </a:lnTo>
                  <a:lnTo>
                    <a:pt x="1" y="56"/>
                  </a:lnTo>
                  <a:lnTo>
                    <a:pt x="1" y="37"/>
                  </a:lnTo>
                  <a:close/>
                  <a:moveTo>
                    <a:pt x="1" y="37"/>
                  </a:moveTo>
                  <a:lnTo>
                    <a:pt x="1" y="37"/>
                  </a:lnTo>
                  <a:lnTo>
                    <a:pt x="1" y="37"/>
                  </a:lnTo>
                  <a:lnTo>
                    <a:pt x="1" y="37"/>
                  </a:lnTo>
                  <a:lnTo>
                    <a:pt x="1" y="37"/>
                  </a:lnTo>
                  <a:close/>
                  <a:moveTo>
                    <a:pt x="1" y="19"/>
                  </a:moveTo>
                  <a:lnTo>
                    <a:pt x="1" y="19"/>
                  </a:lnTo>
                  <a:lnTo>
                    <a:pt x="1" y="37"/>
                  </a:lnTo>
                  <a:lnTo>
                    <a:pt x="1" y="37"/>
                  </a:lnTo>
                  <a:lnTo>
                    <a:pt x="1" y="19"/>
                  </a:lnTo>
                  <a:close/>
                  <a:moveTo>
                    <a:pt x="1" y="19"/>
                  </a:moveTo>
                  <a:lnTo>
                    <a:pt x="1" y="19"/>
                  </a:lnTo>
                  <a:lnTo>
                    <a:pt x="1" y="19"/>
                  </a:lnTo>
                  <a:lnTo>
                    <a:pt x="1" y="19"/>
                  </a:lnTo>
                  <a:lnTo>
                    <a:pt x="1" y="19"/>
                  </a:lnTo>
                  <a:close/>
                  <a:moveTo>
                    <a:pt x="1" y="0"/>
                  </a:moveTo>
                  <a:lnTo>
                    <a:pt x="1" y="0"/>
                  </a:lnTo>
                  <a:lnTo>
                    <a:pt x="1" y="0"/>
                  </a:lnTo>
                  <a:lnTo>
                    <a:pt x="1" y="0"/>
                  </a:lnTo>
                  <a:lnTo>
                    <a:pt x="1" y="0"/>
                  </a:lnTo>
                  <a:close/>
                </a:path>
              </a:pathLst>
            </a:custGeom>
            <a:solidFill>
              <a:srgbClr val="BF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0"/>
            <p:cNvSpPr/>
            <p:nvPr/>
          </p:nvSpPr>
          <p:spPr>
            <a:xfrm>
              <a:off x="7511251" y="2804776"/>
              <a:ext cx="2652" cy="17966"/>
            </a:xfrm>
            <a:custGeom>
              <a:avLst/>
              <a:gdLst/>
              <a:ahLst/>
              <a:cxnLst/>
              <a:rect l="l" t="t" r="r" b="b"/>
              <a:pathLst>
                <a:path w="93" h="630" fill="none" extrusionOk="0">
                  <a:moveTo>
                    <a:pt x="0" y="1"/>
                  </a:moveTo>
                  <a:lnTo>
                    <a:pt x="0" y="1"/>
                  </a:lnTo>
                  <a:lnTo>
                    <a:pt x="37" y="149"/>
                  </a:lnTo>
                  <a:lnTo>
                    <a:pt x="37" y="149"/>
                  </a:lnTo>
                  <a:lnTo>
                    <a:pt x="74" y="389"/>
                  </a:lnTo>
                  <a:lnTo>
                    <a:pt x="92" y="629"/>
                  </a:lnTo>
                  <a:lnTo>
                    <a:pt x="92" y="629"/>
                  </a:lnTo>
                  <a:lnTo>
                    <a:pt x="74" y="389"/>
                  </a:lnTo>
                  <a:lnTo>
                    <a:pt x="37" y="149"/>
                  </a:lnTo>
                  <a:lnTo>
                    <a:pt x="37" y="14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0"/>
            <p:cNvSpPr/>
            <p:nvPr/>
          </p:nvSpPr>
          <p:spPr>
            <a:xfrm>
              <a:off x="7510709" y="2804263"/>
              <a:ext cx="29" cy="542"/>
            </a:xfrm>
            <a:custGeom>
              <a:avLst/>
              <a:gdLst/>
              <a:ahLst/>
              <a:cxnLst/>
              <a:rect l="l" t="t" r="r" b="b"/>
              <a:pathLst>
                <a:path w="1" h="19" fill="none" extrusionOk="0">
                  <a:moveTo>
                    <a:pt x="1" y="0"/>
                  </a:moveTo>
                  <a:lnTo>
                    <a:pt x="1" y="0"/>
                  </a:lnTo>
                  <a:lnTo>
                    <a:pt x="1" y="19"/>
                  </a:lnTo>
                  <a:lnTo>
                    <a:pt x="1" y="1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0"/>
            <p:cNvSpPr/>
            <p:nvPr/>
          </p:nvSpPr>
          <p:spPr>
            <a:xfrm>
              <a:off x="7510709" y="2804263"/>
              <a:ext cx="29" cy="29"/>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0"/>
            <p:cNvSpPr/>
            <p:nvPr/>
          </p:nvSpPr>
          <p:spPr>
            <a:xfrm>
              <a:off x="7510709" y="2803721"/>
              <a:ext cx="29" cy="570"/>
            </a:xfrm>
            <a:custGeom>
              <a:avLst/>
              <a:gdLst/>
              <a:ahLst/>
              <a:cxnLst/>
              <a:rect l="l" t="t" r="r" b="b"/>
              <a:pathLst>
                <a:path w="1" h="20" fill="none" extrusionOk="0">
                  <a:moveTo>
                    <a:pt x="1" y="1"/>
                  </a:moveTo>
                  <a:lnTo>
                    <a:pt x="1" y="1"/>
                  </a:lnTo>
                  <a:lnTo>
                    <a:pt x="1" y="19"/>
                  </a:lnTo>
                  <a:lnTo>
                    <a:pt x="1" y="1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0"/>
            <p:cNvSpPr/>
            <p:nvPr/>
          </p:nvSpPr>
          <p:spPr>
            <a:xfrm>
              <a:off x="7510709" y="280372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0"/>
            <p:cNvSpPr/>
            <p:nvPr/>
          </p:nvSpPr>
          <p:spPr>
            <a:xfrm>
              <a:off x="7510709" y="2803208"/>
              <a:ext cx="29" cy="29"/>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0"/>
            <p:cNvSpPr/>
            <p:nvPr/>
          </p:nvSpPr>
          <p:spPr>
            <a:xfrm>
              <a:off x="7416343" y="2772095"/>
              <a:ext cx="97558" cy="106513"/>
            </a:xfrm>
            <a:custGeom>
              <a:avLst/>
              <a:gdLst/>
              <a:ahLst/>
              <a:cxnLst/>
              <a:rect l="l" t="t" r="r" b="b"/>
              <a:pathLst>
                <a:path w="3421" h="3735" extrusionOk="0">
                  <a:moveTo>
                    <a:pt x="2293" y="1"/>
                  </a:moveTo>
                  <a:lnTo>
                    <a:pt x="2441" y="185"/>
                  </a:lnTo>
                  <a:lnTo>
                    <a:pt x="2552" y="370"/>
                  </a:lnTo>
                  <a:lnTo>
                    <a:pt x="2644" y="592"/>
                  </a:lnTo>
                  <a:lnTo>
                    <a:pt x="2718" y="814"/>
                  </a:lnTo>
                  <a:lnTo>
                    <a:pt x="2773" y="1017"/>
                  </a:lnTo>
                  <a:lnTo>
                    <a:pt x="2792" y="1221"/>
                  </a:lnTo>
                  <a:lnTo>
                    <a:pt x="2773" y="1405"/>
                  </a:lnTo>
                  <a:lnTo>
                    <a:pt x="2755" y="1590"/>
                  </a:lnTo>
                  <a:lnTo>
                    <a:pt x="2718" y="1794"/>
                  </a:lnTo>
                  <a:lnTo>
                    <a:pt x="2663" y="1960"/>
                  </a:lnTo>
                  <a:lnTo>
                    <a:pt x="2589" y="2145"/>
                  </a:lnTo>
                  <a:lnTo>
                    <a:pt x="2515" y="2311"/>
                  </a:lnTo>
                  <a:lnTo>
                    <a:pt x="2404" y="2459"/>
                  </a:lnTo>
                  <a:lnTo>
                    <a:pt x="2293" y="2607"/>
                  </a:lnTo>
                  <a:lnTo>
                    <a:pt x="2145" y="2736"/>
                  </a:lnTo>
                  <a:lnTo>
                    <a:pt x="1997" y="2866"/>
                  </a:lnTo>
                  <a:lnTo>
                    <a:pt x="1849" y="2977"/>
                  </a:lnTo>
                  <a:lnTo>
                    <a:pt x="1683" y="3069"/>
                  </a:lnTo>
                  <a:lnTo>
                    <a:pt x="1498" y="3143"/>
                  </a:lnTo>
                  <a:lnTo>
                    <a:pt x="1295" y="3199"/>
                  </a:lnTo>
                  <a:lnTo>
                    <a:pt x="1054" y="3254"/>
                  </a:lnTo>
                  <a:lnTo>
                    <a:pt x="611" y="3254"/>
                  </a:lnTo>
                  <a:lnTo>
                    <a:pt x="389" y="3217"/>
                  </a:lnTo>
                  <a:lnTo>
                    <a:pt x="186" y="3162"/>
                  </a:lnTo>
                  <a:lnTo>
                    <a:pt x="1" y="3088"/>
                  </a:lnTo>
                  <a:lnTo>
                    <a:pt x="149" y="3217"/>
                  </a:lnTo>
                  <a:lnTo>
                    <a:pt x="296" y="3365"/>
                  </a:lnTo>
                  <a:lnTo>
                    <a:pt x="481" y="3476"/>
                  </a:lnTo>
                  <a:lnTo>
                    <a:pt x="648" y="3568"/>
                  </a:lnTo>
                  <a:lnTo>
                    <a:pt x="851" y="3642"/>
                  </a:lnTo>
                  <a:lnTo>
                    <a:pt x="1054" y="3698"/>
                  </a:lnTo>
                  <a:lnTo>
                    <a:pt x="1258" y="3735"/>
                  </a:lnTo>
                  <a:lnTo>
                    <a:pt x="1461" y="3735"/>
                  </a:lnTo>
                  <a:lnTo>
                    <a:pt x="1701" y="3716"/>
                  </a:lnTo>
                  <a:lnTo>
                    <a:pt x="1942" y="3679"/>
                  </a:lnTo>
                  <a:lnTo>
                    <a:pt x="2108" y="3624"/>
                  </a:lnTo>
                  <a:lnTo>
                    <a:pt x="2256" y="3568"/>
                  </a:lnTo>
                  <a:lnTo>
                    <a:pt x="2404" y="3494"/>
                  </a:lnTo>
                  <a:lnTo>
                    <a:pt x="2552" y="3402"/>
                  </a:lnTo>
                  <a:lnTo>
                    <a:pt x="2681" y="3309"/>
                  </a:lnTo>
                  <a:lnTo>
                    <a:pt x="2792" y="3217"/>
                  </a:lnTo>
                  <a:lnTo>
                    <a:pt x="2921" y="3088"/>
                  </a:lnTo>
                  <a:lnTo>
                    <a:pt x="3014" y="2977"/>
                  </a:lnTo>
                  <a:lnTo>
                    <a:pt x="3106" y="2847"/>
                  </a:lnTo>
                  <a:lnTo>
                    <a:pt x="3180" y="2699"/>
                  </a:lnTo>
                  <a:lnTo>
                    <a:pt x="3254" y="2570"/>
                  </a:lnTo>
                  <a:lnTo>
                    <a:pt x="3310" y="2422"/>
                  </a:lnTo>
                  <a:lnTo>
                    <a:pt x="3365" y="2256"/>
                  </a:lnTo>
                  <a:lnTo>
                    <a:pt x="3402" y="2108"/>
                  </a:lnTo>
                  <a:lnTo>
                    <a:pt x="3420" y="1942"/>
                  </a:lnTo>
                  <a:lnTo>
                    <a:pt x="3420" y="1775"/>
                  </a:lnTo>
                  <a:lnTo>
                    <a:pt x="3402" y="1535"/>
                  </a:lnTo>
                  <a:lnTo>
                    <a:pt x="3365" y="1295"/>
                  </a:lnTo>
                  <a:lnTo>
                    <a:pt x="3328" y="1147"/>
                  </a:lnTo>
                  <a:lnTo>
                    <a:pt x="3310" y="1147"/>
                  </a:lnTo>
                  <a:lnTo>
                    <a:pt x="3310" y="1128"/>
                  </a:lnTo>
                  <a:lnTo>
                    <a:pt x="3310" y="1110"/>
                  </a:lnTo>
                  <a:lnTo>
                    <a:pt x="3310" y="1091"/>
                  </a:lnTo>
                  <a:lnTo>
                    <a:pt x="3217" y="925"/>
                  </a:lnTo>
                  <a:lnTo>
                    <a:pt x="3125" y="740"/>
                  </a:lnTo>
                  <a:lnTo>
                    <a:pt x="3014" y="592"/>
                  </a:lnTo>
                  <a:lnTo>
                    <a:pt x="2903" y="444"/>
                  </a:lnTo>
                  <a:lnTo>
                    <a:pt x="2755" y="315"/>
                  </a:lnTo>
                  <a:lnTo>
                    <a:pt x="2607" y="185"/>
                  </a:lnTo>
                  <a:lnTo>
                    <a:pt x="2459" y="93"/>
                  </a:lnTo>
                  <a:lnTo>
                    <a:pt x="2293"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0"/>
            <p:cNvSpPr/>
            <p:nvPr/>
          </p:nvSpPr>
          <p:spPr>
            <a:xfrm>
              <a:off x="7413177" y="2777884"/>
              <a:ext cx="37472" cy="48023"/>
            </a:xfrm>
            <a:custGeom>
              <a:avLst/>
              <a:gdLst/>
              <a:ahLst/>
              <a:cxnLst/>
              <a:rect l="l" t="t" r="r" b="b"/>
              <a:pathLst>
                <a:path w="1314" h="1684" extrusionOk="0">
                  <a:moveTo>
                    <a:pt x="1239" y="1"/>
                  </a:moveTo>
                  <a:lnTo>
                    <a:pt x="1165" y="19"/>
                  </a:lnTo>
                  <a:lnTo>
                    <a:pt x="1073" y="38"/>
                  </a:lnTo>
                  <a:lnTo>
                    <a:pt x="962" y="75"/>
                  </a:lnTo>
                  <a:lnTo>
                    <a:pt x="833" y="149"/>
                  </a:lnTo>
                  <a:lnTo>
                    <a:pt x="703" y="223"/>
                  </a:lnTo>
                  <a:lnTo>
                    <a:pt x="574" y="315"/>
                  </a:lnTo>
                  <a:lnTo>
                    <a:pt x="444" y="445"/>
                  </a:lnTo>
                  <a:lnTo>
                    <a:pt x="315" y="574"/>
                  </a:lnTo>
                  <a:lnTo>
                    <a:pt x="204" y="759"/>
                  </a:lnTo>
                  <a:lnTo>
                    <a:pt x="112" y="925"/>
                  </a:lnTo>
                  <a:lnTo>
                    <a:pt x="56" y="1110"/>
                  </a:lnTo>
                  <a:lnTo>
                    <a:pt x="19" y="1276"/>
                  </a:lnTo>
                  <a:lnTo>
                    <a:pt x="1" y="1406"/>
                  </a:lnTo>
                  <a:lnTo>
                    <a:pt x="1" y="1535"/>
                  </a:lnTo>
                  <a:lnTo>
                    <a:pt x="19" y="1628"/>
                  </a:lnTo>
                  <a:lnTo>
                    <a:pt x="38" y="1665"/>
                  </a:lnTo>
                  <a:lnTo>
                    <a:pt x="56" y="1683"/>
                  </a:lnTo>
                  <a:lnTo>
                    <a:pt x="93" y="1646"/>
                  </a:lnTo>
                  <a:lnTo>
                    <a:pt x="149" y="1591"/>
                  </a:lnTo>
                  <a:lnTo>
                    <a:pt x="260" y="1406"/>
                  </a:lnTo>
                  <a:lnTo>
                    <a:pt x="426" y="1129"/>
                  </a:lnTo>
                  <a:lnTo>
                    <a:pt x="518" y="962"/>
                  </a:lnTo>
                  <a:lnTo>
                    <a:pt x="629" y="814"/>
                  </a:lnTo>
                  <a:lnTo>
                    <a:pt x="759" y="648"/>
                  </a:lnTo>
                  <a:lnTo>
                    <a:pt x="888" y="500"/>
                  </a:lnTo>
                  <a:lnTo>
                    <a:pt x="1128" y="260"/>
                  </a:lnTo>
                  <a:lnTo>
                    <a:pt x="1295" y="112"/>
                  </a:lnTo>
                  <a:lnTo>
                    <a:pt x="1313" y="56"/>
                  </a:lnTo>
                  <a:lnTo>
                    <a:pt x="1313" y="38"/>
                  </a:lnTo>
                  <a:lnTo>
                    <a:pt x="1313" y="19"/>
                  </a:lnTo>
                  <a:lnTo>
                    <a:pt x="1239"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0"/>
            <p:cNvSpPr/>
            <p:nvPr/>
          </p:nvSpPr>
          <p:spPr>
            <a:xfrm>
              <a:off x="8047901" y="3025134"/>
              <a:ext cx="111760" cy="112302"/>
            </a:xfrm>
            <a:custGeom>
              <a:avLst/>
              <a:gdLst/>
              <a:ahLst/>
              <a:cxnLst/>
              <a:rect l="l" t="t" r="r" b="b"/>
              <a:pathLst>
                <a:path w="3919" h="3938" extrusionOk="0">
                  <a:moveTo>
                    <a:pt x="1867" y="1"/>
                  </a:moveTo>
                  <a:lnTo>
                    <a:pt x="1664" y="19"/>
                  </a:lnTo>
                  <a:lnTo>
                    <a:pt x="1479" y="74"/>
                  </a:lnTo>
                  <a:lnTo>
                    <a:pt x="1276" y="130"/>
                  </a:lnTo>
                  <a:lnTo>
                    <a:pt x="1091" y="204"/>
                  </a:lnTo>
                  <a:lnTo>
                    <a:pt x="924" y="296"/>
                  </a:lnTo>
                  <a:lnTo>
                    <a:pt x="776" y="407"/>
                  </a:lnTo>
                  <a:lnTo>
                    <a:pt x="629" y="518"/>
                  </a:lnTo>
                  <a:lnTo>
                    <a:pt x="481" y="666"/>
                  </a:lnTo>
                  <a:lnTo>
                    <a:pt x="370" y="814"/>
                  </a:lnTo>
                  <a:lnTo>
                    <a:pt x="259" y="962"/>
                  </a:lnTo>
                  <a:lnTo>
                    <a:pt x="185" y="1128"/>
                  </a:lnTo>
                  <a:lnTo>
                    <a:pt x="111" y="1295"/>
                  </a:lnTo>
                  <a:lnTo>
                    <a:pt x="55" y="1479"/>
                  </a:lnTo>
                  <a:lnTo>
                    <a:pt x="19" y="1664"/>
                  </a:lnTo>
                  <a:lnTo>
                    <a:pt x="0" y="1868"/>
                  </a:lnTo>
                  <a:lnTo>
                    <a:pt x="0" y="2052"/>
                  </a:lnTo>
                  <a:lnTo>
                    <a:pt x="19" y="2256"/>
                  </a:lnTo>
                  <a:lnTo>
                    <a:pt x="55" y="2441"/>
                  </a:lnTo>
                  <a:lnTo>
                    <a:pt x="111" y="2644"/>
                  </a:lnTo>
                  <a:lnTo>
                    <a:pt x="185" y="2829"/>
                  </a:lnTo>
                  <a:lnTo>
                    <a:pt x="277" y="2995"/>
                  </a:lnTo>
                  <a:lnTo>
                    <a:pt x="388" y="3143"/>
                  </a:lnTo>
                  <a:lnTo>
                    <a:pt x="499" y="3291"/>
                  </a:lnTo>
                  <a:lnTo>
                    <a:pt x="647" y="3439"/>
                  </a:lnTo>
                  <a:lnTo>
                    <a:pt x="795" y="3550"/>
                  </a:lnTo>
                  <a:lnTo>
                    <a:pt x="943" y="3661"/>
                  </a:lnTo>
                  <a:lnTo>
                    <a:pt x="1109" y="3735"/>
                  </a:lnTo>
                  <a:lnTo>
                    <a:pt x="1294" y="3809"/>
                  </a:lnTo>
                  <a:lnTo>
                    <a:pt x="1460" y="3864"/>
                  </a:lnTo>
                  <a:lnTo>
                    <a:pt x="1645" y="3901"/>
                  </a:lnTo>
                  <a:lnTo>
                    <a:pt x="1849" y="3919"/>
                  </a:lnTo>
                  <a:lnTo>
                    <a:pt x="2033" y="3938"/>
                  </a:lnTo>
                  <a:lnTo>
                    <a:pt x="2237" y="3919"/>
                  </a:lnTo>
                  <a:lnTo>
                    <a:pt x="2440" y="3864"/>
                  </a:lnTo>
                  <a:lnTo>
                    <a:pt x="2625" y="3809"/>
                  </a:lnTo>
                  <a:lnTo>
                    <a:pt x="2810" y="3735"/>
                  </a:lnTo>
                  <a:lnTo>
                    <a:pt x="2976" y="3642"/>
                  </a:lnTo>
                  <a:lnTo>
                    <a:pt x="3143" y="3531"/>
                  </a:lnTo>
                  <a:lnTo>
                    <a:pt x="3272" y="3420"/>
                  </a:lnTo>
                  <a:lnTo>
                    <a:pt x="3420" y="3272"/>
                  </a:lnTo>
                  <a:lnTo>
                    <a:pt x="3531" y="3125"/>
                  </a:lnTo>
                  <a:lnTo>
                    <a:pt x="3642" y="2977"/>
                  </a:lnTo>
                  <a:lnTo>
                    <a:pt x="3716" y="2810"/>
                  </a:lnTo>
                  <a:lnTo>
                    <a:pt x="3790" y="2625"/>
                  </a:lnTo>
                  <a:lnTo>
                    <a:pt x="3845" y="2459"/>
                  </a:lnTo>
                  <a:lnTo>
                    <a:pt x="3882" y="2274"/>
                  </a:lnTo>
                  <a:lnTo>
                    <a:pt x="3919" y="2071"/>
                  </a:lnTo>
                  <a:lnTo>
                    <a:pt x="3919" y="1886"/>
                  </a:lnTo>
                  <a:lnTo>
                    <a:pt x="3900" y="1683"/>
                  </a:lnTo>
                  <a:lnTo>
                    <a:pt x="3845" y="1498"/>
                  </a:lnTo>
                  <a:lnTo>
                    <a:pt x="3790" y="1295"/>
                  </a:lnTo>
                  <a:lnTo>
                    <a:pt x="3716" y="1110"/>
                  </a:lnTo>
                  <a:lnTo>
                    <a:pt x="3623" y="943"/>
                  </a:lnTo>
                  <a:lnTo>
                    <a:pt x="3512" y="795"/>
                  </a:lnTo>
                  <a:lnTo>
                    <a:pt x="3401" y="648"/>
                  </a:lnTo>
                  <a:lnTo>
                    <a:pt x="3253" y="500"/>
                  </a:lnTo>
                  <a:lnTo>
                    <a:pt x="3106" y="389"/>
                  </a:lnTo>
                  <a:lnTo>
                    <a:pt x="2958" y="278"/>
                  </a:lnTo>
                  <a:lnTo>
                    <a:pt x="2791" y="204"/>
                  </a:lnTo>
                  <a:lnTo>
                    <a:pt x="2625" y="130"/>
                  </a:lnTo>
                  <a:lnTo>
                    <a:pt x="2440" y="74"/>
                  </a:lnTo>
                  <a:lnTo>
                    <a:pt x="2255" y="38"/>
                  </a:lnTo>
                  <a:lnTo>
                    <a:pt x="2052" y="19"/>
                  </a:lnTo>
                  <a:lnTo>
                    <a:pt x="18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0"/>
            <p:cNvSpPr/>
            <p:nvPr/>
          </p:nvSpPr>
          <p:spPr>
            <a:xfrm>
              <a:off x="8114319" y="3059926"/>
              <a:ext cx="45343" cy="76455"/>
            </a:xfrm>
            <a:custGeom>
              <a:avLst/>
              <a:gdLst/>
              <a:ahLst/>
              <a:cxnLst/>
              <a:rect l="l" t="t" r="r" b="b"/>
              <a:pathLst>
                <a:path w="1590" h="2681" extrusionOk="0">
                  <a:moveTo>
                    <a:pt x="111" y="2644"/>
                  </a:moveTo>
                  <a:lnTo>
                    <a:pt x="111" y="2644"/>
                  </a:lnTo>
                  <a:lnTo>
                    <a:pt x="0" y="2681"/>
                  </a:lnTo>
                  <a:lnTo>
                    <a:pt x="0" y="2681"/>
                  </a:lnTo>
                  <a:lnTo>
                    <a:pt x="111" y="2644"/>
                  </a:lnTo>
                  <a:close/>
                  <a:moveTo>
                    <a:pt x="1442" y="38"/>
                  </a:moveTo>
                  <a:lnTo>
                    <a:pt x="1442" y="38"/>
                  </a:lnTo>
                  <a:lnTo>
                    <a:pt x="1516" y="278"/>
                  </a:lnTo>
                  <a:lnTo>
                    <a:pt x="1516" y="278"/>
                  </a:lnTo>
                  <a:lnTo>
                    <a:pt x="1571" y="518"/>
                  </a:lnTo>
                  <a:lnTo>
                    <a:pt x="1590" y="758"/>
                  </a:lnTo>
                  <a:lnTo>
                    <a:pt x="1590" y="758"/>
                  </a:lnTo>
                  <a:lnTo>
                    <a:pt x="1571" y="518"/>
                  </a:lnTo>
                  <a:lnTo>
                    <a:pt x="1516" y="278"/>
                  </a:lnTo>
                  <a:lnTo>
                    <a:pt x="1516" y="278"/>
                  </a:lnTo>
                  <a:lnTo>
                    <a:pt x="1442" y="38"/>
                  </a:lnTo>
                  <a:close/>
                  <a:moveTo>
                    <a:pt x="1442" y="19"/>
                  </a:moveTo>
                  <a:lnTo>
                    <a:pt x="1442" y="19"/>
                  </a:lnTo>
                  <a:lnTo>
                    <a:pt x="1442" y="38"/>
                  </a:lnTo>
                  <a:lnTo>
                    <a:pt x="1442" y="38"/>
                  </a:lnTo>
                  <a:lnTo>
                    <a:pt x="1442" y="19"/>
                  </a:lnTo>
                  <a:close/>
                  <a:moveTo>
                    <a:pt x="1442" y="19"/>
                  </a:moveTo>
                  <a:lnTo>
                    <a:pt x="1442" y="19"/>
                  </a:lnTo>
                  <a:lnTo>
                    <a:pt x="1442" y="19"/>
                  </a:lnTo>
                  <a:lnTo>
                    <a:pt x="1442" y="19"/>
                  </a:lnTo>
                  <a:lnTo>
                    <a:pt x="1442" y="19"/>
                  </a:lnTo>
                  <a:close/>
                  <a:moveTo>
                    <a:pt x="1442" y="19"/>
                  </a:moveTo>
                  <a:lnTo>
                    <a:pt x="1442" y="19"/>
                  </a:lnTo>
                  <a:lnTo>
                    <a:pt x="1442" y="19"/>
                  </a:lnTo>
                  <a:lnTo>
                    <a:pt x="1442" y="19"/>
                  </a:lnTo>
                  <a:lnTo>
                    <a:pt x="1442" y="19"/>
                  </a:lnTo>
                  <a:close/>
                  <a:moveTo>
                    <a:pt x="1424" y="1"/>
                  </a:moveTo>
                  <a:lnTo>
                    <a:pt x="1424" y="1"/>
                  </a:lnTo>
                  <a:lnTo>
                    <a:pt x="1442" y="1"/>
                  </a:lnTo>
                  <a:lnTo>
                    <a:pt x="1442" y="1"/>
                  </a:lnTo>
                  <a:lnTo>
                    <a:pt x="1424" y="1"/>
                  </a:lnTo>
                  <a:close/>
                </a:path>
              </a:pathLst>
            </a:custGeom>
            <a:solidFill>
              <a:srgbClr val="BF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0"/>
            <p:cNvSpPr/>
            <p:nvPr/>
          </p:nvSpPr>
          <p:spPr>
            <a:xfrm>
              <a:off x="8114319" y="3135299"/>
              <a:ext cx="3194" cy="1084"/>
            </a:xfrm>
            <a:custGeom>
              <a:avLst/>
              <a:gdLst/>
              <a:ahLst/>
              <a:cxnLst/>
              <a:rect l="l" t="t" r="r" b="b"/>
              <a:pathLst>
                <a:path w="112" h="38" fill="none" extrusionOk="0">
                  <a:moveTo>
                    <a:pt x="111" y="1"/>
                  </a:moveTo>
                  <a:lnTo>
                    <a:pt x="111" y="1"/>
                  </a:lnTo>
                  <a:lnTo>
                    <a:pt x="0" y="38"/>
                  </a:lnTo>
                  <a:lnTo>
                    <a:pt x="0" y="38"/>
                  </a:lnTo>
                  <a:lnTo>
                    <a:pt x="1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0"/>
            <p:cNvSpPr/>
            <p:nvPr/>
          </p:nvSpPr>
          <p:spPr>
            <a:xfrm>
              <a:off x="8155442" y="3060981"/>
              <a:ext cx="4221" cy="20590"/>
            </a:xfrm>
            <a:custGeom>
              <a:avLst/>
              <a:gdLst/>
              <a:ahLst/>
              <a:cxnLst/>
              <a:rect l="l" t="t" r="r" b="b"/>
              <a:pathLst>
                <a:path w="148" h="722" fill="none" extrusionOk="0">
                  <a:moveTo>
                    <a:pt x="0" y="1"/>
                  </a:moveTo>
                  <a:lnTo>
                    <a:pt x="0" y="1"/>
                  </a:lnTo>
                  <a:lnTo>
                    <a:pt x="74" y="241"/>
                  </a:lnTo>
                  <a:lnTo>
                    <a:pt x="74" y="241"/>
                  </a:lnTo>
                  <a:lnTo>
                    <a:pt x="129" y="481"/>
                  </a:lnTo>
                  <a:lnTo>
                    <a:pt x="148" y="721"/>
                  </a:lnTo>
                  <a:lnTo>
                    <a:pt x="148" y="721"/>
                  </a:lnTo>
                  <a:lnTo>
                    <a:pt x="129" y="481"/>
                  </a:lnTo>
                  <a:lnTo>
                    <a:pt x="74" y="241"/>
                  </a:lnTo>
                  <a:lnTo>
                    <a:pt x="74" y="24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0"/>
            <p:cNvSpPr/>
            <p:nvPr/>
          </p:nvSpPr>
          <p:spPr>
            <a:xfrm>
              <a:off x="8155442" y="3060468"/>
              <a:ext cx="29" cy="542"/>
            </a:xfrm>
            <a:custGeom>
              <a:avLst/>
              <a:gdLst/>
              <a:ahLst/>
              <a:cxnLst/>
              <a:rect l="l" t="t" r="r" b="b"/>
              <a:pathLst>
                <a:path w="1" h="19" fill="none" extrusionOk="0">
                  <a:moveTo>
                    <a:pt x="0" y="0"/>
                  </a:moveTo>
                  <a:lnTo>
                    <a:pt x="0" y="0"/>
                  </a:lnTo>
                  <a:lnTo>
                    <a:pt x="0" y="19"/>
                  </a:lnTo>
                  <a:lnTo>
                    <a:pt x="0"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0"/>
            <p:cNvSpPr/>
            <p:nvPr/>
          </p:nvSpPr>
          <p:spPr>
            <a:xfrm>
              <a:off x="8155442" y="3060468"/>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0"/>
            <p:cNvSpPr/>
            <p:nvPr/>
          </p:nvSpPr>
          <p:spPr>
            <a:xfrm>
              <a:off x="8155442" y="3060468"/>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0"/>
            <p:cNvSpPr/>
            <p:nvPr/>
          </p:nvSpPr>
          <p:spPr>
            <a:xfrm>
              <a:off x="8154901" y="3059926"/>
              <a:ext cx="570" cy="29"/>
            </a:xfrm>
            <a:custGeom>
              <a:avLst/>
              <a:gdLst/>
              <a:ahLst/>
              <a:cxnLst/>
              <a:rect l="l" t="t" r="r" b="b"/>
              <a:pathLst>
                <a:path w="20" h="1" fill="none" extrusionOk="0">
                  <a:moveTo>
                    <a:pt x="1" y="1"/>
                  </a:moveTo>
                  <a:lnTo>
                    <a:pt x="1" y="1"/>
                  </a:lnTo>
                  <a:lnTo>
                    <a:pt x="19" y="1"/>
                  </a:lnTo>
                  <a:lnTo>
                    <a:pt x="19"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0"/>
            <p:cNvSpPr/>
            <p:nvPr/>
          </p:nvSpPr>
          <p:spPr>
            <a:xfrm>
              <a:off x="8061590" y="3030410"/>
              <a:ext cx="98072" cy="107026"/>
            </a:xfrm>
            <a:custGeom>
              <a:avLst/>
              <a:gdLst/>
              <a:ahLst/>
              <a:cxnLst/>
              <a:rect l="l" t="t" r="r" b="b"/>
              <a:pathLst>
                <a:path w="3439" h="3753" extrusionOk="0">
                  <a:moveTo>
                    <a:pt x="2293" y="0"/>
                  </a:moveTo>
                  <a:lnTo>
                    <a:pt x="2441" y="185"/>
                  </a:lnTo>
                  <a:lnTo>
                    <a:pt x="2570" y="389"/>
                  </a:lnTo>
                  <a:lnTo>
                    <a:pt x="2663" y="592"/>
                  </a:lnTo>
                  <a:lnTo>
                    <a:pt x="2736" y="832"/>
                  </a:lnTo>
                  <a:lnTo>
                    <a:pt x="2773" y="1017"/>
                  </a:lnTo>
                  <a:lnTo>
                    <a:pt x="2792" y="1220"/>
                  </a:lnTo>
                  <a:lnTo>
                    <a:pt x="2792" y="1424"/>
                  </a:lnTo>
                  <a:lnTo>
                    <a:pt x="2773" y="1609"/>
                  </a:lnTo>
                  <a:lnTo>
                    <a:pt x="2736" y="1793"/>
                  </a:lnTo>
                  <a:lnTo>
                    <a:pt x="2681" y="1978"/>
                  </a:lnTo>
                  <a:lnTo>
                    <a:pt x="2607" y="2145"/>
                  </a:lnTo>
                  <a:lnTo>
                    <a:pt x="2515" y="2311"/>
                  </a:lnTo>
                  <a:lnTo>
                    <a:pt x="2404" y="2477"/>
                  </a:lnTo>
                  <a:lnTo>
                    <a:pt x="2293" y="2625"/>
                  </a:lnTo>
                  <a:lnTo>
                    <a:pt x="2163" y="2755"/>
                  </a:lnTo>
                  <a:lnTo>
                    <a:pt x="2016" y="2866"/>
                  </a:lnTo>
                  <a:lnTo>
                    <a:pt x="1849" y="2977"/>
                  </a:lnTo>
                  <a:lnTo>
                    <a:pt x="1683" y="3069"/>
                  </a:lnTo>
                  <a:lnTo>
                    <a:pt x="1498" y="3143"/>
                  </a:lnTo>
                  <a:lnTo>
                    <a:pt x="1313" y="3217"/>
                  </a:lnTo>
                  <a:lnTo>
                    <a:pt x="1073" y="3254"/>
                  </a:lnTo>
                  <a:lnTo>
                    <a:pt x="832" y="3272"/>
                  </a:lnTo>
                  <a:lnTo>
                    <a:pt x="611" y="3254"/>
                  </a:lnTo>
                  <a:lnTo>
                    <a:pt x="407" y="3217"/>
                  </a:lnTo>
                  <a:lnTo>
                    <a:pt x="204" y="3161"/>
                  </a:lnTo>
                  <a:lnTo>
                    <a:pt x="1" y="3087"/>
                  </a:lnTo>
                  <a:lnTo>
                    <a:pt x="149" y="3235"/>
                  </a:lnTo>
                  <a:lnTo>
                    <a:pt x="315" y="3365"/>
                  </a:lnTo>
                  <a:lnTo>
                    <a:pt x="481" y="3476"/>
                  </a:lnTo>
                  <a:lnTo>
                    <a:pt x="666" y="3568"/>
                  </a:lnTo>
                  <a:lnTo>
                    <a:pt x="851" y="3642"/>
                  </a:lnTo>
                  <a:lnTo>
                    <a:pt x="1054" y="3697"/>
                  </a:lnTo>
                  <a:lnTo>
                    <a:pt x="1258" y="3734"/>
                  </a:lnTo>
                  <a:lnTo>
                    <a:pt x="1479" y="3753"/>
                  </a:lnTo>
                  <a:lnTo>
                    <a:pt x="1664" y="3734"/>
                  </a:lnTo>
                  <a:lnTo>
                    <a:pt x="1849" y="3716"/>
                  </a:lnTo>
                  <a:lnTo>
                    <a:pt x="1960" y="3679"/>
                  </a:lnTo>
                  <a:lnTo>
                    <a:pt x="2108" y="3642"/>
                  </a:lnTo>
                  <a:lnTo>
                    <a:pt x="2274" y="3568"/>
                  </a:lnTo>
                  <a:lnTo>
                    <a:pt x="2422" y="3494"/>
                  </a:lnTo>
                  <a:lnTo>
                    <a:pt x="2552" y="3420"/>
                  </a:lnTo>
                  <a:lnTo>
                    <a:pt x="2681" y="3328"/>
                  </a:lnTo>
                  <a:lnTo>
                    <a:pt x="2810" y="3217"/>
                  </a:lnTo>
                  <a:lnTo>
                    <a:pt x="2921" y="3106"/>
                  </a:lnTo>
                  <a:lnTo>
                    <a:pt x="3032" y="2977"/>
                  </a:lnTo>
                  <a:lnTo>
                    <a:pt x="3125" y="2847"/>
                  </a:lnTo>
                  <a:lnTo>
                    <a:pt x="3199" y="2718"/>
                  </a:lnTo>
                  <a:lnTo>
                    <a:pt x="3273" y="2570"/>
                  </a:lnTo>
                  <a:lnTo>
                    <a:pt x="3328" y="2422"/>
                  </a:lnTo>
                  <a:lnTo>
                    <a:pt x="3365" y="2274"/>
                  </a:lnTo>
                  <a:lnTo>
                    <a:pt x="3402" y="2108"/>
                  </a:lnTo>
                  <a:lnTo>
                    <a:pt x="3420" y="1960"/>
                  </a:lnTo>
                  <a:lnTo>
                    <a:pt x="3439" y="1793"/>
                  </a:lnTo>
                  <a:lnTo>
                    <a:pt x="3420" y="1553"/>
                  </a:lnTo>
                  <a:lnTo>
                    <a:pt x="3365" y="1313"/>
                  </a:lnTo>
                  <a:lnTo>
                    <a:pt x="3291" y="1073"/>
                  </a:lnTo>
                  <a:lnTo>
                    <a:pt x="3291" y="1054"/>
                  </a:lnTo>
                  <a:lnTo>
                    <a:pt x="3291" y="1036"/>
                  </a:lnTo>
                  <a:lnTo>
                    <a:pt x="3273" y="1036"/>
                  </a:lnTo>
                  <a:lnTo>
                    <a:pt x="3199" y="851"/>
                  </a:lnTo>
                  <a:lnTo>
                    <a:pt x="3106" y="703"/>
                  </a:lnTo>
                  <a:lnTo>
                    <a:pt x="2995" y="555"/>
                  </a:lnTo>
                  <a:lnTo>
                    <a:pt x="2884" y="426"/>
                  </a:lnTo>
                  <a:lnTo>
                    <a:pt x="2755" y="296"/>
                  </a:lnTo>
                  <a:lnTo>
                    <a:pt x="2607" y="185"/>
                  </a:lnTo>
                  <a:lnTo>
                    <a:pt x="2459" y="93"/>
                  </a:lnTo>
                  <a:lnTo>
                    <a:pt x="2293"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0"/>
            <p:cNvSpPr/>
            <p:nvPr/>
          </p:nvSpPr>
          <p:spPr>
            <a:xfrm>
              <a:off x="8058966" y="3036741"/>
              <a:ext cx="37443" cy="47453"/>
            </a:xfrm>
            <a:custGeom>
              <a:avLst/>
              <a:gdLst/>
              <a:ahLst/>
              <a:cxnLst/>
              <a:rect l="l" t="t" r="r" b="b"/>
              <a:pathLst>
                <a:path w="1313" h="1664" extrusionOk="0">
                  <a:moveTo>
                    <a:pt x="1165" y="0"/>
                  </a:moveTo>
                  <a:lnTo>
                    <a:pt x="1054" y="37"/>
                  </a:lnTo>
                  <a:lnTo>
                    <a:pt x="943" y="74"/>
                  </a:lnTo>
                  <a:lnTo>
                    <a:pt x="814" y="130"/>
                  </a:lnTo>
                  <a:lnTo>
                    <a:pt x="684" y="204"/>
                  </a:lnTo>
                  <a:lnTo>
                    <a:pt x="555" y="314"/>
                  </a:lnTo>
                  <a:lnTo>
                    <a:pt x="425" y="425"/>
                  </a:lnTo>
                  <a:lnTo>
                    <a:pt x="314" y="573"/>
                  </a:lnTo>
                  <a:lnTo>
                    <a:pt x="204" y="740"/>
                  </a:lnTo>
                  <a:lnTo>
                    <a:pt x="111" y="924"/>
                  </a:lnTo>
                  <a:lnTo>
                    <a:pt x="56" y="1091"/>
                  </a:lnTo>
                  <a:lnTo>
                    <a:pt x="19" y="1257"/>
                  </a:lnTo>
                  <a:lnTo>
                    <a:pt x="0" y="1405"/>
                  </a:lnTo>
                  <a:lnTo>
                    <a:pt x="0" y="1516"/>
                  </a:lnTo>
                  <a:lnTo>
                    <a:pt x="0" y="1608"/>
                  </a:lnTo>
                  <a:lnTo>
                    <a:pt x="37" y="1664"/>
                  </a:lnTo>
                  <a:lnTo>
                    <a:pt x="56" y="1664"/>
                  </a:lnTo>
                  <a:lnTo>
                    <a:pt x="93" y="1645"/>
                  </a:lnTo>
                  <a:lnTo>
                    <a:pt x="130" y="1590"/>
                  </a:lnTo>
                  <a:lnTo>
                    <a:pt x="259" y="1387"/>
                  </a:lnTo>
                  <a:lnTo>
                    <a:pt x="407" y="1109"/>
                  </a:lnTo>
                  <a:lnTo>
                    <a:pt x="518" y="961"/>
                  </a:lnTo>
                  <a:lnTo>
                    <a:pt x="629" y="795"/>
                  </a:lnTo>
                  <a:lnTo>
                    <a:pt x="758" y="629"/>
                  </a:lnTo>
                  <a:lnTo>
                    <a:pt x="888" y="481"/>
                  </a:lnTo>
                  <a:lnTo>
                    <a:pt x="1128" y="259"/>
                  </a:lnTo>
                  <a:lnTo>
                    <a:pt x="1276" y="93"/>
                  </a:lnTo>
                  <a:lnTo>
                    <a:pt x="1313" y="37"/>
                  </a:lnTo>
                  <a:lnTo>
                    <a:pt x="1313" y="19"/>
                  </a:lnTo>
                  <a:lnTo>
                    <a:pt x="1294"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0"/>
            <p:cNvSpPr/>
            <p:nvPr/>
          </p:nvSpPr>
          <p:spPr>
            <a:xfrm>
              <a:off x="7991493" y="2596025"/>
              <a:ext cx="111760" cy="111789"/>
            </a:xfrm>
            <a:custGeom>
              <a:avLst/>
              <a:gdLst/>
              <a:ahLst/>
              <a:cxnLst/>
              <a:rect l="l" t="t" r="r" b="b"/>
              <a:pathLst>
                <a:path w="3919" h="3920" extrusionOk="0">
                  <a:moveTo>
                    <a:pt x="1886" y="0"/>
                  </a:moveTo>
                  <a:lnTo>
                    <a:pt x="1682" y="19"/>
                  </a:lnTo>
                  <a:lnTo>
                    <a:pt x="1479" y="56"/>
                  </a:lnTo>
                  <a:lnTo>
                    <a:pt x="1294" y="111"/>
                  </a:lnTo>
                  <a:lnTo>
                    <a:pt x="1109" y="204"/>
                  </a:lnTo>
                  <a:lnTo>
                    <a:pt x="943" y="296"/>
                  </a:lnTo>
                  <a:lnTo>
                    <a:pt x="776" y="389"/>
                  </a:lnTo>
                  <a:lnTo>
                    <a:pt x="647" y="518"/>
                  </a:lnTo>
                  <a:lnTo>
                    <a:pt x="499" y="647"/>
                  </a:lnTo>
                  <a:lnTo>
                    <a:pt x="388" y="795"/>
                  </a:lnTo>
                  <a:lnTo>
                    <a:pt x="277" y="962"/>
                  </a:lnTo>
                  <a:lnTo>
                    <a:pt x="185" y="1128"/>
                  </a:lnTo>
                  <a:lnTo>
                    <a:pt x="130" y="1294"/>
                  </a:lnTo>
                  <a:lnTo>
                    <a:pt x="74" y="1479"/>
                  </a:lnTo>
                  <a:lnTo>
                    <a:pt x="19" y="1664"/>
                  </a:lnTo>
                  <a:lnTo>
                    <a:pt x="0" y="1849"/>
                  </a:lnTo>
                  <a:lnTo>
                    <a:pt x="0" y="2052"/>
                  </a:lnTo>
                  <a:lnTo>
                    <a:pt x="19" y="2237"/>
                  </a:lnTo>
                  <a:lnTo>
                    <a:pt x="74" y="2441"/>
                  </a:lnTo>
                  <a:lnTo>
                    <a:pt x="130" y="2625"/>
                  </a:lnTo>
                  <a:lnTo>
                    <a:pt x="203" y="2810"/>
                  </a:lnTo>
                  <a:lnTo>
                    <a:pt x="296" y="2995"/>
                  </a:lnTo>
                  <a:lnTo>
                    <a:pt x="407" y="3143"/>
                  </a:lnTo>
                  <a:lnTo>
                    <a:pt x="518" y="3291"/>
                  </a:lnTo>
                  <a:lnTo>
                    <a:pt x="666" y="3420"/>
                  </a:lnTo>
                  <a:lnTo>
                    <a:pt x="813" y="3550"/>
                  </a:lnTo>
                  <a:lnTo>
                    <a:pt x="961" y="3642"/>
                  </a:lnTo>
                  <a:lnTo>
                    <a:pt x="1128" y="3735"/>
                  </a:lnTo>
                  <a:lnTo>
                    <a:pt x="1294" y="3808"/>
                  </a:lnTo>
                  <a:lnTo>
                    <a:pt x="1479" y="3864"/>
                  </a:lnTo>
                  <a:lnTo>
                    <a:pt x="1664" y="3901"/>
                  </a:lnTo>
                  <a:lnTo>
                    <a:pt x="1867" y="3919"/>
                  </a:lnTo>
                  <a:lnTo>
                    <a:pt x="2052" y="3919"/>
                  </a:lnTo>
                  <a:lnTo>
                    <a:pt x="2255" y="3901"/>
                  </a:lnTo>
                  <a:lnTo>
                    <a:pt x="2440" y="3864"/>
                  </a:lnTo>
                  <a:lnTo>
                    <a:pt x="2644" y="3808"/>
                  </a:lnTo>
                  <a:lnTo>
                    <a:pt x="2828" y="3735"/>
                  </a:lnTo>
                  <a:lnTo>
                    <a:pt x="2995" y="3642"/>
                  </a:lnTo>
                  <a:lnTo>
                    <a:pt x="3143" y="3531"/>
                  </a:lnTo>
                  <a:lnTo>
                    <a:pt x="3290" y="3402"/>
                  </a:lnTo>
                  <a:lnTo>
                    <a:pt x="3420" y="3272"/>
                  </a:lnTo>
                  <a:lnTo>
                    <a:pt x="3549" y="3124"/>
                  </a:lnTo>
                  <a:lnTo>
                    <a:pt x="3660" y="2977"/>
                  </a:lnTo>
                  <a:lnTo>
                    <a:pt x="3734" y="2810"/>
                  </a:lnTo>
                  <a:lnTo>
                    <a:pt x="3808" y="2625"/>
                  </a:lnTo>
                  <a:lnTo>
                    <a:pt x="3864" y="2441"/>
                  </a:lnTo>
                  <a:lnTo>
                    <a:pt x="3901" y="2256"/>
                  </a:lnTo>
                  <a:lnTo>
                    <a:pt x="3919" y="2071"/>
                  </a:lnTo>
                  <a:lnTo>
                    <a:pt x="3919" y="1867"/>
                  </a:lnTo>
                  <a:lnTo>
                    <a:pt x="3901" y="1683"/>
                  </a:lnTo>
                  <a:lnTo>
                    <a:pt x="3864" y="1479"/>
                  </a:lnTo>
                  <a:lnTo>
                    <a:pt x="3808" y="1294"/>
                  </a:lnTo>
                  <a:lnTo>
                    <a:pt x="3734" y="1110"/>
                  </a:lnTo>
                  <a:lnTo>
                    <a:pt x="3642" y="943"/>
                  </a:lnTo>
                  <a:lnTo>
                    <a:pt x="3531" y="777"/>
                  </a:lnTo>
                  <a:lnTo>
                    <a:pt x="3420" y="629"/>
                  </a:lnTo>
                  <a:lnTo>
                    <a:pt x="3272" y="500"/>
                  </a:lnTo>
                  <a:lnTo>
                    <a:pt x="3124" y="389"/>
                  </a:lnTo>
                  <a:lnTo>
                    <a:pt x="2976" y="278"/>
                  </a:lnTo>
                  <a:lnTo>
                    <a:pt x="2810" y="185"/>
                  </a:lnTo>
                  <a:lnTo>
                    <a:pt x="2625" y="111"/>
                  </a:lnTo>
                  <a:lnTo>
                    <a:pt x="2459" y="56"/>
                  </a:lnTo>
                  <a:lnTo>
                    <a:pt x="2274" y="19"/>
                  </a:lnTo>
                  <a:lnTo>
                    <a:pt x="20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0"/>
            <p:cNvSpPr/>
            <p:nvPr/>
          </p:nvSpPr>
          <p:spPr>
            <a:xfrm>
              <a:off x="8100602" y="2633982"/>
              <a:ext cx="2139" cy="8983"/>
            </a:xfrm>
            <a:custGeom>
              <a:avLst/>
              <a:gdLst/>
              <a:ahLst/>
              <a:cxnLst/>
              <a:rect l="l" t="t" r="r" b="b"/>
              <a:pathLst>
                <a:path w="75" h="315" extrusionOk="0">
                  <a:moveTo>
                    <a:pt x="19" y="37"/>
                  </a:moveTo>
                  <a:lnTo>
                    <a:pt x="19" y="37"/>
                  </a:lnTo>
                  <a:lnTo>
                    <a:pt x="38" y="148"/>
                  </a:lnTo>
                  <a:lnTo>
                    <a:pt x="38" y="148"/>
                  </a:lnTo>
                  <a:lnTo>
                    <a:pt x="75" y="315"/>
                  </a:lnTo>
                  <a:lnTo>
                    <a:pt x="75" y="315"/>
                  </a:lnTo>
                  <a:lnTo>
                    <a:pt x="38" y="148"/>
                  </a:lnTo>
                  <a:lnTo>
                    <a:pt x="38" y="148"/>
                  </a:lnTo>
                  <a:lnTo>
                    <a:pt x="19" y="37"/>
                  </a:lnTo>
                  <a:close/>
                  <a:moveTo>
                    <a:pt x="1" y="37"/>
                  </a:moveTo>
                  <a:lnTo>
                    <a:pt x="1" y="37"/>
                  </a:lnTo>
                  <a:lnTo>
                    <a:pt x="19" y="37"/>
                  </a:lnTo>
                  <a:lnTo>
                    <a:pt x="19" y="37"/>
                  </a:lnTo>
                  <a:lnTo>
                    <a:pt x="1" y="37"/>
                  </a:lnTo>
                  <a:close/>
                  <a:moveTo>
                    <a:pt x="1" y="19"/>
                  </a:moveTo>
                  <a:lnTo>
                    <a:pt x="1" y="19"/>
                  </a:lnTo>
                  <a:lnTo>
                    <a:pt x="1" y="37"/>
                  </a:lnTo>
                  <a:lnTo>
                    <a:pt x="1" y="37"/>
                  </a:lnTo>
                  <a:lnTo>
                    <a:pt x="1" y="19"/>
                  </a:lnTo>
                  <a:close/>
                  <a:moveTo>
                    <a:pt x="1" y="19"/>
                  </a:moveTo>
                  <a:lnTo>
                    <a:pt x="1" y="19"/>
                  </a:lnTo>
                  <a:lnTo>
                    <a:pt x="1" y="19"/>
                  </a:lnTo>
                  <a:lnTo>
                    <a:pt x="1" y="19"/>
                  </a:lnTo>
                  <a:lnTo>
                    <a:pt x="1" y="19"/>
                  </a:lnTo>
                  <a:close/>
                  <a:moveTo>
                    <a:pt x="1" y="0"/>
                  </a:moveTo>
                  <a:lnTo>
                    <a:pt x="1" y="0"/>
                  </a:lnTo>
                  <a:lnTo>
                    <a:pt x="1" y="0"/>
                  </a:lnTo>
                  <a:lnTo>
                    <a:pt x="1" y="0"/>
                  </a:lnTo>
                  <a:lnTo>
                    <a:pt x="1" y="0"/>
                  </a:lnTo>
                  <a:close/>
                </a:path>
              </a:pathLst>
            </a:custGeom>
            <a:solidFill>
              <a:srgbClr val="BF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0"/>
            <p:cNvSpPr/>
            <p:nvPr/>
          </p:nvSpPr>
          <p:spPr>
            <a:xfrm>
              <a:off x="8101144" y="2635038"/>
              <a:ext cx="1597" cy="7928"/>
            </a:xfrm>
            <a:custGeom>
              <a:avLst/>
              <a:gdLst/>
              <a:ahLst/>
              <a:cxnLst/>
              <a:rect l="l" t="t" r="r" b="b"/>
              <a:pathLst>
                <a:path w="56" h="278" fill="none" extrusionOk="0">
                  <a:moveTo>
                    <a:pt x="0" y="0"/>
                  </a:moveTo>
                  <a:lnTo>
                    <a:pt x="0" y="0"/>
                  </a:lnTo>
                  <a:lnTo>
                    <a:pt x="19" y="111"/>
                  </a:lnTo>
                  <a:lnTo>
                    <a:pt x="19" y="111"/>
                  </a:lnTo>
                  <a:lnTo>
                    <a:pt x="56" y="278"/>
                  </a:lnTo>
                  <a:lnTo>
                    <a:pt x="56" y="278"/>
                  </a:lnTo>
                  <a:lnTo>
                    <a:pt x="19" y="111"/>
                  </a:lnTo>
                  <a:lnTo>
                    <a:pt x="19" y="111"/>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0"/>
            <p:cNvSpPr/>
            <p:nvPr/>
          </p:nvSpPr>
          <p:spPr>
            <a:xfrm>
              <a:off x="8100602" y="2635038"/>
              <a:ext cx="570" cy="29"/>
            </a:xfrm>
            <a:custGeom>
              <a:avLst/>
              <a:gdLst/>
              <a:ahLst/>
              <a:cxnLst/>
              <a:rect l="l" t="t" r="r" b="b"/>
              <a:pathLst>
                <a:path w="20" h="1" fill="none" extrusionOk="0">
                  <a:moveTo>
                    <a:pt x="1" y="0"/>
                  </a:moveTo>
                  <a:lnTo>
                    <a:pt x="1" y="0"/>
                  </a:lnTo>
                  <a:lnTo>
                    <a:pt x="19" y="0"/>
                  </a:lnTo>
                  <a:lnTo>
                    <a:pt x="19"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0"/>
            <p:cNvSpPr/>
            <p:nvPr/>
          </p:nvSpPr>
          <p:spPr>
            <a:xfrm>
              <a:off x="8100602" y="2634496"/>
              <a:ext cx="29" cy="570"/>
            </a:xfrm>
            <a:custGeom>
              <a:avLst/>
              <a:gdLst/>
              <a:ahLst/>
              <a:cxnLst/>
              <a:rect l="l" t="t" r="r" b="b"/>
              <a:pathLst>
                <a:path w="1" h="20" fill="none" extrusionOk="0">
                  <a:moveTo>
                    <a:pt x="1" y="1"/>
                  </a:moveTo>
                  <a:lnTo>
                    <a:pt x="1" y="1"/>
                  </a:lnTo>
                  <a:lnTo>
                    <a:pt x="1" y="19"/>
                  </a:lnTo>
                  <a:lnTo>
                    <a:pt x="1" y="1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0"/>
            <p:cNvSpPr/>
            <p:nvPr/>
          </p:nvSpPr>
          <p:spPr>
            <a:xfrm>
              <a:off x="8100602" y="2634496"/>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0"/>
            <p:cNvSpPr/>
            <p:nvPr/>
          </p:nvSpPr>
          <p:spPr>
            <a:xfrm>
              <a:off x="8100602" y="2633982"/>
              <a:ext cx="29" cy="29"/>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0"/>
            <p:cNvSpPr/>
            <p:nvPr/>
          </p:nvSpPr>
          <p:spPr>
            <a:xfrm>
              <a:off x="8005723" y="2601301"/>
              <a:ext cx="98072" cy="106513"/>
            </a:xfrm>
            <a:custGeom>
              <a:avLst/>
              <a:gdLst/>
              <a:ahLst/>
              <a:cxnLst/>
              <a:rect l="l" t="t" r="r" b="b"/>
              <a:pathLst>
                <a:path w="3439" h="3735" extrusionOk="0">
                  <a:moveTo>
                    <a:pt x="2292" y="0"/>
                  </a:moveTo>
                  <a:lnTo>
                    <a:pt x="2440" y="185"/>
                  </a:lnTo>
                  <a:lnTo>
                    <a:pt x="2551" y="370"/>
                  </a:lnTo>
                  <a:lnTo>
                    <a:pt x="2662" y="592"/>
                  </a:lnTo>
                  <a:lnTo>
                    <a:pt x="2736" y="814"/>
                  </a:lnTo>
                  <a:lnTo>
                    <a:pt x="2773" y="1017"/>
                  </a:lnTo>
                  <a:lnTo>
                    <a:pt x="2791" y="1220"/>
                  </a:lnTo>
                  <a:lnTo>
                    <a:pt x="2791" y="1405"/>
                  </a:lnTo>
                  <a:lnTo>
                    <a:pt x="2773" y="1609"/>
                  </a:lnTo>
                  <a:lnTo>
                    <a:pt x="2736" y="1793"/>
                  </a:lnTo>
                  <a:lnTo>
                    <a:pt x="2681" y="1960"/>
                  </a:lnTo>
                  <a:lnTo>
                    <a:pt x="2607" y="2145"/>
                  </a:lnTo>
                  <a:lnTo>
                    <a:pt x="2514" y="2311"/>
                  </a:lnTo>
                  <a:lnTo>
                    <a:pt x="2403" y="2459"/>
                  </a:lnTo>
                  <a:lnTo>
                    <a:pt x="2292" y="2607"/>
                  </a:lnTo>
                  <a:lnTo>
                    <a:pt x="2163" y="2736"/>
                  </a:lnTo>
                  <a:lnTo>
                    <a:pt x="2015" y="2866"/>
                  </a:lnTo>
                  <a:lnTo>
                    <a:pt x="1849" y="2976"/>
                  </a:lnTo>
                  <a:lnTo>
                    <a:pt x="1682" y="3069"/>
                  </a:lnTo>
                  <a:lnTo>
                    <a:pt x="1498" y="3143"/>
                  </a:lnTo>
                  <a:lnTo>
                    <a:pt x="1313" y="3198"/>
                  </a:lnTo>
                  <a:lnTo>
                    <a:pt x="1072" y="3254"/>
                  </a:lnTo>
                  <a:lnTo>
                    <a:pt x="832" y="3272"/>
                  </a:lnTo>
                  <a:lnTo>
                    <a:pt x="610" y="3254"/>
                  </a:lnTo>
                  <a:lnTo>
                    <a:pt x="407" y="3217"/>
                  </a:lnTo>
                  <a:lnTo>
                    <a:pt x="204" y="3161"/>
                  </a:lnTo>
                  <a:lnTo>
                    <a:pt x="0" y="3087"/>
                  </a:lnTo>
                  <a:lnTo>
                    <a:pt x="148" y="3235"/>
                  </a:lnTo>
                  <a:lnTo>
                    <a:pt x="314" y="3365"/>
                  </a:lnTo>
                  <a:lnTo>
                    <a:pt x="481" y="3476"/>
                  </a:lnTo>
                  <a:lnTo>
                    <a:pt x="666" y="3568"/>
                  </a:lnTo>
                  <a:lnTo>
                    <a:pt x="851" y="3642"/>
                  </a:lnTo>
                  <a:lnTo>
                    <a:pt x="1054" y="3697"/>
                  </a:lnTo>
                  <a:lnTo>
                    <a:pt x="1257" y="3734"/>
                  </a:lnTo>
                  <a:lnTo>
                    <a:pt x="1461" y="3734"/>
                  </a:lnTo>
                  <a:lnTo>
                    <a:pt x="1701" y="3716"/>
                  </a:lnTo>
                  <a:lnTo>
                    <a:pt x="1941" y="3679"/>
                  </a:lnTo>
                  <a:lnTo>
                    <a:pt x="2126" y="3623"/>
                  </a:lnTo>
                  <a:lnTo>
                    <a:pt x="2311" y="3550"/>
                  </a:lnTo>
                  <a:lnTo>
                    <a:pt x="2459" y="3476"/>
                  </a:lnTo>
                  <a:lnTo>
                    <a:pt x="2625" y="3365"/>
                  </a:lnTo>
                  <a:lnTo>
                    <a:pt x="2755" y="3254"/>
                  </a:lnTo>
                  <a:lnTo>
                    <a:pt x="2884" y="3124"/>
                  </a:lnTo>
                  <a:lnTo>
                    <a:pt x="3013" y="2995"/>
                  </a:lnTo>
                  <a:lnTo>
                    <a:pt x="3106" y="2847"/>
                  </a:lnTo>
                  <a:lnTo>
                    <a:pt x="3198" y="2699"/>
                  </a:lnTo>
                  <a:lnTo>
                    <a:pt x="3272" y="2533"/>
                  </a:lnTo>
                  <a:lnTo>
                    <a:pt x="3346" y="2366"/>
                  </a:lnTo>
                  <a:lnTo>
                    <a:pt x="3383" y="2182"/>
                  </a:lnTo>
                  <a:lnTo>
                    <a:pt x="3420" y="2015"/>
                  </a:lnTo>
                  <a:lnTo>
                    <a:pt x="3438" y="1830"/>
                  </a:lnTo>
                  <a:lnTo>
                    <a:pt x="3420" y="1646"/>
                  </a:lnTo>
                  <a:lnTo>
                    <a:pt x="3402" y="1461"/>
                  </a:lnTo>
                  <a:lnTo>
                    <a:pt x="3365" y="1294"/>
                  </a:lnTo>
                  <a:lnTo>
                    <a:pt x="3346" y="1183"/>
                  </a:lnTo>
                  <a:lnTo>
                    <a:pt x="3328" y="1183"/>
                  </a:lnTo>
                  <a:lnTo>
                    <a:pt x="3328" y="1165"/>
                  </a:lnTo>
                  <a:lnTo>
                    <a:pt x="3328" y="1146"/>
                  </a:lnTo>
                  <a:lnTo>
                    <a:pt x="3254" y="962"/>
                  </a:lnTo>
                  <a:lnTo>
                    <a:pt x="3161" y="777"/>
                  </a:lnTo>
                  <a:lnTo>
                    <a:pt x="3050" y="610"/>
                  </a:lnTo>
                  <a:lnTo>
                    <a:pt x="2921" y="462"/>
                  </a:lnTo>
                  <a:lnTo>
                    <a:pt x="2773" y="315"/>
                  </a:lnTo>
                  <a:lnTo>
                    <a:pt x="2625" y="204"/>
                  </a:lnTo>
                  <a:lnTo>
                    <a:pt x="2459" y="93"/>
                  </a:lnTo>
                  <a:lnTo>
                    <a:pt x="2292"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0"/>
            <p:cNvSpPr/>
            <p:nvPr/>
          </p:nvSpPr>
          <p:spPr>
            <a:xfrm>
              <a:off x="8002558" y="2607090"/>
              <a:ext cx="37985" cy="47995"/>
            </a:xfrm>
            <a:custGeom>
              <a:avLst/>
              <a:gdLst/>
              <a:ahLst/>
              <a:cxnLst/>
              <a:rect l="l" t="t" r="r" b="b"/>
              <a:pathLst>
                <a:path w="1332" h="1683" extrusionOk="0">
                  <a:moveTo>
                    <a:pt x="1257" y="1"/>
                  </a:moveTo>
                  <a:lnTo>
                    <a:pt x="1165" y="19"/>
                  </a:lnTo>
                  <a:lnTo>
                    <a:pt x="1072" y="38"/>
                  </a:lnTo>
                  <a:lnTo>
                    <a:pt x="962" y="93"/>
                  </a:lnTo>
                  <a:lnTo>
                    <a:pt x="832" y="149"/>
                  </a:lnTo>
                  <a:lnTo>
                    <a:pt x="703" y="222"/>
                  </a:lnTo>
                  <a:lnTo>
                    <a:pt x="573" y="315"/>
                  </a:lnTo>
                  <a:lnTo>
                    <a:pt x="444" y="444"/>
                  </a:lnTo>
                  <a:lnTo>
                    <a:pt x="333" y="574"/>
                  </a:lnTo>
                  <a:lnTo>
                    <a:pt x="222" y="759"/>
                  </a:lnTo>
                  <a:lnTo>
                    <a:pt x="130" y="925"/>
                  </a:lnTo>
                  <a:lnTo>
                    <a:pt x="56" y="1110"/>
                  </a:lnTo>
                  <a:lnTo>
                    <a:pt x="19" y="1276"/>
                  </a:lnTo>
                  <a:lnTo>
                    <a:pt x="0" y="1406"/>
                  </a:lnTo>
                  <a:lnTo>
                    <a:pt x="19" y="1535"/>
                  </a:lnTo>
                  <a:lnTo>
                    <a:pt x="19" y="1627"/>
                  </a:lnTo>
                  <a:lnTo>
                    <a:pt x="56" y="1664"/>
                  </a:lnTo>
                  <a:lnTo>
                    <a:pt x="74" y="1683"/>
                  </a:lnTo>
                  <a:lnTo>
                    <a:pt x="111" y="1664"/>
                  </a:lnTo>
                  <a:lnTo>
                    <a:pt x="148" y="1609"/>
                  </a:lnTo>
                  <a:lnTo>
                    <a:pt x="259" y="1406"/>
                  </a:lnTo>
                  <a:lnTo>
                    <a:pt x="425" y="1128"/>
                  </a:lnTo>
                  <a:lnTo>
                    <a:pt x="518" y="962"/>
                  </a:lnTo>
                  <a:lnTo>
                    <a:pt x="647" y="814"/>
                  </a:lnTo>
                  <a:lnTo>
                    <a:pt x="777" y="648"/>
                  </a:lnTo>
                  <a:lnTo>
                    <a:pt x="906" y="500"/>
                  </a:lnTo>
                  <a:lnTo>
                    <a:pt x="1146" y="259"/>
                  </a:lnTo>
                  <a:lnTo>
                    <a:pt x="1294" y="112"/>
                  </a:lnTo>
                  <a:lnTo>
                    <a:pt x="1331" y="56"/>
                  </a:lnTo>
                  <a:lnTo>
                    <a:pt x="1331" y="38"/>
                  </a:lnTo>
                  <a:lnTo>
                    <a:pt x="1313" y="19"/>
                  </a:lnTo>
                  <a:lnTo>
                    <a:pt x="1257"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940"/>
        <p:cNvGrpSpPr/>
        <p:nvPr/>
      </p:nvGrpSpPr>
      <p:grpSpPr>
        <a:xfrm>
          <a:off x="0" y="0"/>
          <a:ext cx="0" cy="0"/>
          <a:chOff x="0" y="0"/>
          <a:chExt cx="0" cy="0"/>
        </a:xfrm>
      </p:grpSpPr>
      <p:sp>
        <p:nvSpPr>
          <p:cNvPr id="1941" name="Google Shape;1941;p21"/>
          <p:cNvSpPr txBox="1">
            <a:spLocks noGrp="1"/>
          </p:cNvSpPr>
          <p:nvPr>
            <p:ph type="title"/>
          </p:nvPr>
        </p:nvSpPr>
        <p:spPr>
          <a:xfrm>
            <a:off x="1811376" y="1220039"/>
            <a:ext cx="23796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500" b="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42" name="Google Shape;1942;p21"/>
          <p:cNvSpPr txBox="1">
            <a:spLocks noGrp="1"/>
          </p:cNvSpPr>
          <p:nvPr>
            <p:ph type="subTitle" idx="1"/>
          </p:nvPr>
        </p:nvSpPr>
        <p:spPr>
          <a:xfrm>
            <a:off x="1811376" y="1587489"/>
            <a:ext cx="2379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943" name="Google Shape;1943;p21"/>
          <p:cNvSpPr txBox="1">
            <a:spLocks noGrp="1"/>
          </p:cNvSpPr>
          <p:nvPr>
            <p:ph type="title" idx="2"/>
          </p:nvPr>
        </p:nvSpPr>
        <p:spPr>
          <a:xfrm>
            <a:off x="5702046" y="1220039"/>
            <a:ext cx="23796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500" b="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44" name="Google Shape;1944;p21"/>
          <p:cNvSpPr txBox="1">
            <a:spLocks noGrp="1"/>
          </p:cNvSpPr>
          <p:nvPr>
            <p:ph type="subTitle" idx="3"/>
          </p:nvPr>
        </p:nvSpPr>
        <p:spPr>
          <a:xfrm>
            <a:off x="5702046" y="1587489"/>
            <a:ext cx="2379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945" name="Google Shape;1945;p21"/>
          <p:cNvSpPr txBox="1">
            <a:spLocks noGrp="1"/>
          </p:cNvSpPr>
          <p:nvPr>
            <p:ph type="title" idx="4"/>
          </p:nvPr>
        </p:nvSpPr>
        <p:spPr>
          <a:xfrm>
            <a:off x="1811376" y="2356340"/>
            <a:ext cx="23796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500" b="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46" name="Google Shape;1946;p21"/>
          <p:cNvSpPr txBox="1">
            <a:spLocks noGrp="1"/>
          </p:cNvSpPr>
          <p:nvPr>
            <p:ph type="subTitle" idx="5"/>
          </p:nvPr>
        </p:nvSpPr>
        <p:spPr>
          <a:xfrm>
            <a:off x="1811376" y="2723790"/>
            <a:ext cx="2379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947" name="Google Shape;1947;p21"/>
          <p:cNvSpPr txBox="1">
            <a:spLocks noGrp="1"/>
          </p:cNvSpPr>
          <p:nvPr>
            <p:ph type="title" idx="6"/>
          </p:nvPr>
        </p:nvSpPr>
        <p:spPr>
          <a:xfrm>
            <a:off x="5702046" y="2356340"/>
            <a:ext cx="23796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500" b="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48" name="Google Shape;1948;p21"/>
          <p:cNvSpPr txBox="1">
            <a:spLocks noGrp="1"/>
          </p:cNvSpPr>
          <p:nvPr>
            <p:ph type="subTitle" idx="7"/>
          </p:nvPr>
        </p:nvSpPr>
        <p:spPr>
          <a:xfrm>
            <a:off x="5702046" y="2723790"/>
            <a:ext cx="2379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949" name="Google Shape;1949;p21"/>
          <p:cNvSpPr txBox="1">
            <a:spLocks noGrp="1"/>
          </p:cNvSpPr>
          <p:nvPr>
            <p:ph type="title" idx="8"/>
          </p:nvPr>
        </p:nvSpPr>
        <p:spPr>
          <a:xfrm>
            <a:off x="5702046" y="3492656"/>
            <a:ext cx="23796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500" b="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50" name="Google Shape;1950;p21"/>
          <p:cNvSpPr txBox="1">
            <a:spLocks noGrp="1"/>
          </p:cNvSpPr>
          <p:nvPr>
            <p:ph type="subTitle" idx="9"/>
          </p:nvPr>
        </p:nvSpPr>
        <p:spPr>
          <a:xfrm>
            <a:off x="5702046" y="3860106"/>
            <a:ext cx="2379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951" name="Google Shape;1951;p21"/>
          <p:cNvSpPr txBox="1">
            <a:spLocks noGrp="1"/>
          </p:cNvSpPr>
          <p:nvPr>
            <p:ph type="title" idx="13"/>
          </p:nvPr>
        </p:nvSpPr>
        <p:spPr>
          <a:xfrm>
            <a:off x="1811376" y="3492656"/>
            <a:ext cx="23796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500" b="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52" name="Google Shape;1952;p21"/>
          <p:cNvSpPr txBox="1">
            <a:spLocks noGrp="1"/>
          </p:cNvSpPr>
          <p:nvPr>
            <p:ph type="subTitle" idx="14"/>
          </p:nvPr>
        </p:nvSpPr>
        <p:spPr>
          <a:xfrm>
            <a:off x="1811376" y="3860106"/>
            <a:ext cx="2379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953" name="Google Shape;1953;p21"/>
          <p:cNvSpPr txBox="1">
            <a:spLocks noGrp="1"/>
          </p:cNvSpPr>
          <p:nvPr>
            <p:ph type="title" idx="15"/>
          </p:nvPr>
        </p:nvSpPr>
        <p:spPr>
          <a:xfrm>
            <a:off x="720000" y="539500"/>
            <a:ext cx="77040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954" name="Google Shape;1954;p21"/>
          <p:cNvSpPr/>
          <p:nvPr/>
        </p:nvSpPr>
        <p:spPr>
          <a:xfrm flipH="1">
            <a:off x="7397897" y="0"/>
            <a:ext cx="1746100" cy="1611725"/>
          </a:xfrm>
          <a:custGeom>
            <a:avLst/>
            <a:gdLst/>
            <a:ahLst/>
            <a:cxnLst/>
            <a:rect l="l" t="t" r="r" b="b"/>
            <a:pathLst>
              <a:path w="69844" h="64469" extrusionOk="0">
                <a:moveTo>
                  <a:pt x="1" y="0"/>
                </a:moveTo>
                <a:lnTo>
                  <a:pt x="1" y="64468"/>
                </a:lnTo>
                <a:lnTo>
                  <a:pt x="922" y="64008"/>
                </a:lnTo>
                <a:lnTo>
                  <a:pt x="1800" y="63525"/>
                </a:lnTo>
                <a:lnTo>
                  <a:pt x="2677" y="62999"/>
                </a:lnTo>
                <a:lnTo>
                  <a:pt x="3533" y="62428"/>
                </a:lnTo>
                <a:lnTo>
                  <a:pt x="4366" y="61836"/>
                </a:lnTo>
                <a:lnTo>
                  <a:pt x="5178" y="61222"/>
                </a:lnTo>
                <a:lnTo>
                  <a:pt x="5967" y="60564"/>
                </a:lnTo>
                <a:lnTo>
                  <a:pt x="6757" y="59884"/>
                </a:lnTo>
                <a:lnTo>
                  <a:pt x="7503" y="59182"/>
                </a:lnTo>
                <a:lnTo>
                  <a:pt x="8249" y="58458"/>
                </a:lnTo>
                <a:lnTo>
                  <a:pt x="8951" y="57734"/>
                </a:lnTo>
                <a:lnTo>
                  <a:pt x="9653" y="56967"/>
                </a:lnTo>
                <a:lnTo>
                  <a:pt x="10333" y="56177"/>
                </a:lnTo>
                <a:lnTo>
                  <a:pt x="10991" y="55387"/>
                </a:lnTo>
                <a:lnTo>
                  <a:pt x="11627" y="54576"/>
                </a:lnTo>
                <a:lnTo>
                  <a:pt x="12263" y="53764"/>
                </a:lnTo>
                <a:lnTo>
                  <a:pt x="12965" y="52777"/>
                </a:lnTo>
                <a:lnTo>
                  <a:pt x="13645" y="51790"/>
                </a:lnTo>
                <a:lnTo>
                  <a:pt x="14303" y="50803"/>
                </a:lnTo>
                <a:lnTo>
                  <a:pt x="14961" y="49794"/>
                </a:lnTo>
                <a:lnTo>
                  <a:pt x="15597" y="48763"/>
                </a:lnTo>
                <a:lnTo>
                  <a:pt x="16233" y="47732"/>
                </a:lnTo>
                <a:lnTo>
                  <a:pt x="17440" y="45670"/>
                </a:lnTo>
                <a:lnTo>
                  <a:pt x="18646" y="43586"/>
                </a:lnTo>
                <a:lnTo>
                  <a:pt x="19831" y="41502"/>
                </a:lnTo>
                <a:lnTo>
                  <a:pt x="21037" y="39418"/>
                </a:lnTo>
                <a:lnTo>
                  <a:pt x="22265" y="37334"/>
                </a:lnTo>
                <a:lnTo>
                  <a:pt x="22902" y="36325"/>
                </a:lnTo>
                <a:lnTo>
                  <a:pt x="23538" y="35294"/>
                </a:lnTo>
                <a:lnTo>
                  <a:pt x="24218" y="34285"/>
                </a:lnTo>
                <a:lnTo>
                  <a:pt x="24898" y="33276"/>
                </a:lnTo>
                <a:lnTo>
                  <a:pt x="25578" y="32289"/>
                </a:lnTo>
                <a:lnTo>
                  <a:pt x="26302" y="31324"/>
                </a:lnTo>
                <a:lnTo>
                  <a:pt x="27047" y="30381"/>
                </a:lnTo>
                <a:lnTo>
                  <a:pt x="27793" y="29437"/>
                </a:lnTo>
                <a:lnTo>
                  <a:pt x="28583" y="28538"/>
                </a:lnTo>
                <a:lnTo>
                  <a:pt x="29395" y="27639"/>
                </a:lnTo>
                <a:lnTo>
                  <a:pt x="30228" y="26783"/>
                </a:lnTo>
                <a:lnTo>
                  <a:pt x="31084" y="25950"/>
                </a:lnTo>
                <a:lnTo>
                  <a:pt x="31983" y="25160"/>
                </a:lnTo>
                <a:lnTo>
                  <a:pt x="32904" y="24392"/>
                </a:lnTo>
                <a:lnTo>
                  <a:pt x="33847" y="23646"/>
                </a:lnTo>
                <a:lnTo>
                  <a:pt x="34835" y="22966"/>
                </a:lnTo>
                <a:lnTo>
                  <a:pt x="35405" y="22594"/>
                </a:lnTo>
                <a:lnTo>
                  <a:pt x="35975" y="22221"/>
                </a:lnTo>
                <a:lnTo>
                  <a:pt x="36567" y="21870"/>
                </a:lnTo>
                <a:lnTo>
                  <a:pt x="37160" y="21541"/>
                </a:lnTo>
                <a:lnTo>
                  <a:pt x="37752" y="21212"/>
                </a:lnTo>
                <a:lnTo>
                  <a:pt x="38366" y="20905"/>
                </a:lnTo>
                <a:lnTo>
                  <a:pt x="39595" y="20312"/>
                </a:lnTo>
                <a:lnTo>
                  <a:pt x="40845" y="19764"/>
                </a:lnTo>
                <a:lnTo>
                  <a:pt x="42117" y="19237"/>
                </a:lnTo>
                <a:lnTo>
                  <a:pt x="43389" y="18755"/>
                </a:lnTo>
                <a:lnTo>
                  <a:pt x="44684" y="18272"/>
                </a:lnTo>
                <a:lnTo>
                  <a:pt x="47272" y="17373"/>
                </a:lnTo>
                <a:lnTo>
                  <a:pt x="49882" y="16474"/>
                </a:lnTo>
                <a:lnTo>
                  <a:pt x="51198" y="16013"/>
                </a:lnTo>
                <a:lnTo>
                  <a:pt x="52493" y="15552"/>
                </a:lnTo>
                <a:lnTo>
                  <a:pt x="53765" y="15070"/>
                </a:lnTo>
                <a:lnTo>
                  <a:pt x="55059" y="14543"/>
                </a:lnTo>
                <a:lnTo>
                  <a:pt x="56287" y="14017"/>
                </a:lnTo>
                <a:lnTo>
                  <a:pt x="57538" y="13425"/>
                </a:lnTo>
                <a:lnTo>
                  <a:pt x="58744" y="12788"/>
                </a:lnTo>
                <a:lnTo>
                  <a:pt x="59358" y="12437"/>
                </a:lnTo>
                <a:lnTo>
                  <a:pt x="59951" y="12086"/>
                </a:lnTo>
                <a:lnTo>
                  <a:pt x="60543" y="11736"/>
                </a:lnTo>
                <a:lnTo>
                  <a:pt x="61113" y="11363"/>
                </a:lnTo>
                <a:lnTo>
                  <a:pt x="61684" y="10968"/>
                </a:lnTo>
                <a:lnTo>
                  <a:pt x="62254" y="10573"/>
                </a:lnTo>
                <a:lnTo>
                  <a:pt x="62802" y="10156"/>
                </a:lnTo>
                <a:lnTo>
                  <a:pt x="63329" y="9739"/>
                </a:lnTo>
                <a:lnTo>
                  <a:pt x="63855" y="9301"/>
                </a:lnTo>
                <a:lnTo>
                  <a:pt x="64360" y="8862"/>
                </a:lnTo>
                <a:lnTo>
                  <a:pt x="64864" y="8401"/>
                </a:lnTo>
                <a:lnTo>
                  <a:pt x="65347" y="7919"/>
                </a:lnTo>
                <a:lnTo>
                  <a:pt x="65807" y="7436"/>
                </a:lnTo>
                <a:lnTo>
                  <a:pt x="66246" y="6954"/>
                </a:lnTo>
                <a:lnTo>
                  <a:pt x="66663" y="6427"/>
                </a:lnTo>
                <a:lnTo>
                  <a:pt x="67080" y="5923"/>
                </a:lnTo>
                <a:lnTo>
                  <a:pt x="67453" y="5374"/>
                </a:lnTo>
                <a:lnTo>
                  <a:pt x="67826" y="4826"/>
                </a:lnTo>
                <a:lnTo>
                  <a:pt x="68155" y="4277"/>
                </a:lnTo>
                <a:lnTo>
                  <a:pt x="68484" y="3707"/>
                </a:lnTo>
                <a:lnTo>
                  <a:pt x="68769" y="3115"/>
                </a:lnTo>
                <a:lnTo>
                  <a:pt x="69032" y="2523"/>
                </a:lnTo>
                <a:lnTo>
                  <a:pt x="69295" y="1908"/>
                </a:lnTo>
                <a:lnTo>
                  <a:pt x="69493" y="1272"/>
                </a:lnTo>
                <a:lnTo>
                  <a:pt x="69690" y="636"/>
                </a:lnTo>
                <a:lnTo>
                  <a:pt x="698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1"/>
          <p:cNvSpPr/>
          <p:nvPr/>
        </p:nvSpPr>
        <p:spPr>
          <a:xfrm flipH="1">
            <a:off x="0" y="4577555"/>
            <a:ext cx="4324941" cy="565937"/>
          </a:xfrm>
          <a:custGeom>
            <a:avLst/>
            <a:gdLst/>
            <a:ahLst/>
            <a:cxnLst/>
            <a:rect l="l" t="t" r="r" b="b"/>
            <a:pathLst>
              <a:path w="126064" h="16496" extrusionOk="0">
                <a:moveTo>
                  <a:pt x="32575" y="0"/>
                </a:moveTo>
                <a:lnTo>
                  <a:pt x="31654" y="22"/>
                </a:lnTo>
                <a:lnTo>
                  <a:pt x="30754" y="88"/>
                </a:lnTo>
                <a:lnTo>
                  <a:pt x="29833" y="198"/>
                </a:lnTo>
                <a:lnTo>
                  <a:pt x="28934" y="308"/>
                </a:lnTo>
                <a:lnTo>
                  <a:pt x="28012" y="461"/>
                </a:lnTo>
                <a:lnTo>
                  <a:pt x="27113" y="637"/>
                </a:lnTo>
                <a:lnTo>
                  <a:pt x="26192" y="834"/>
                </a:lnTo>
                <a:lnTo>
                  <a:pt x="25292" y="1053"/>
                </a:lnTo>
                <a:lnTo>
                  <a:pt x="24393" y="1317"/>
                </a:lnTo>
                <a:lnTo>
                  <a:pt x="23494" y="1580"/>
                </a:lnTo>
                <a:lnTo>
                  <a:pt x="22616" y="1887"/>
                </a:lnTo>
                <a:lnTo>
                  <a:pt x="21717" y="2194"/>
                </a:lnTo>
                <a:lnTo>
                  <a:pt x="20861" y="2545"/>
                </a:lnTo>
                <a:lnTo>
                  <a:pt x="19984" y="2896"/>
                </a:lnTo>
                <a:lnTo>
                  <a:pt x="19128" y="3269"/>
                </a:lnTo>
                <a:lnTo>
                  <a:pt x="18273" y="3664"/>
                </a:lnTo>
                <a:lnTo>
                  <a:pt x="17417" y="4080"/>
                </a:lnTo>
                <a:lnTo>
                  <a:pt x="16584" y="4519"/>
                </a:lnTo>
                <a:lnTo>
                  <a:pt x="15772" y="4958"/>
                </a:lnTo>
                <a:lnTo>
                  <a:pt x="14961" y="5419"/>
                </a:lnTo>
                <a:lnTo>
                  <a:pt x="14171" y="5879"/>
                </a:lnTo>
                <a:lnTo>
                  <a:pt x="13337" y="6406"/>
                </a:lnTo>
                <a:lnTo>
                  <a:pt x="12460" y="6954"/>
                </a:lnTo>
                <a:lnTo>
                  <a:pt x="11583" y="7546"/>
                </a:lnTo>
                <a:lnTo>
                  <a:pt x="10727" y="8139"/>
                </a:lnTo>
                <a:lnTo>
                  <a:pt x="9850" y="8753"/>
                </a:lnTo>
                <a:lnTo>
                  <a:pt x="8161" y="9981"/>
                </a:lnTo>
                <a:lnTo>
                  <a:pt x="6494" y="11275"/>
                </a:lnTo>
                <a:lnTo>
                  <a:pt x="4848" y="12548"/>
                </a:lnTo>
                <a:lnTo>
                  <a:pt x="3225" y="13864"/>
                </a:lnTo>
                <a:lnTo>
                  <a:pt x="1" y="16496"/>
                </a:lnTo>
                <a:lnTo>
                  <a:pt x="125976" y="16496"/>
                </a:lnTo>
                <a:lnTo>
                  <a:pt x="126020" y="15991"/>
                </a:lnTo>
                <a:lnTo>
                  <a:pt x="126042" y="15509"/>
                </a:lnTo>
                <a:lnTo>
                  <a:pt x="126064" y="15004"/>
                </a:lnTo>
                <a:lnTo>
                  <a:pt x="126042" y="14522"/>
                </a:lnTo>
                <a:lnTo>
                  <a:pt x="126020" y="14039"/>
                </a:lnTo>
                <a:lnTo>
                  <a:pt x="125976" y="13557"/>
                </a:lnTo>
                <a:lnTo>
                  <a:pt x="125932" y="13074"/>
                </a:lnTo>
                <a:lnTo>
                  <a:pt x="125845" y="12591"/>
                </a:lnTo>
                <a:lnTo>
                  <a:pt x="125735" y="12109"/>
                </a:lnTo>
                <a:lnTo>
                  <a:pt x="125625" y="11648"/>
                </a:lnTo>
                <a:lnTo>
                  <a:pt x="125472" y="11166"/>
                </a:lnTo>
                <a:lnTo>
                  <a:pt x="125318" y="10727"/>
                </a:lnTo>
                <a:lnTo>
                  <a:pt x="125143" y="10266"/>
                </a:lnTo>
                <a:lnTo>
                  <a:pt x="124945" y="9828"/>
                </a:lnTo>
                <a:lnTo>
                  <a:pt x="124704" y="9389"/>
                </a:lnTo>
                <a:lnTo>
                  <a:pt x="124463" y="8972"/>
                </a:lnTo>
                <a:lnTo>
                  <a:pt x="124243" y="8643"/>
                </a:lnTo>
                <a:lnTo>
                  <a:pt x="124024" y="8314"/>
                </a:lnTo>
                <a:lnTo>
                  <a:pt x="123783" y="8007"/>
                </a:lnTo>
                <a:lnTo>
                  <a:pt x="123519" y="7700"/>
                </a:lnTo>
                <a:lnTo>
                  <a:pt x="123256" y="7415"/>
                </a:lnTo>
                <a:lnTo>
                  <a:pt x="122971" y="7129"/>
                </a:lnTo>
                <a:lnTo>
                  <a:pt x="122686" y="6866"/>
                </a:lnTo>
                <a:lnTo>
                  <a:pt x="122401" y="6603"/>
                </a:lnTo>
                <a:lnTo>
                  <a:pt x="122094" y="6362"/>
                </a:lnTo>
                <a:lnTo>
                  <a:pt x="121787" y="6120"/>
                </a:lnTo>
                <a:lnTo>
                  <a:pt x="121457" y="5879"/>
                </a:lnTo>
                <a:lnTo>
                  <a:pt x="121128" y="5660"/>
                </a:lnTo>
                <a:lnTo>
                  <a:pt x="120448" y="5265"/>
                </a:lnTo>
                <a:lnTo>
                  <a:pt x="119725" y="4892"/>
                </a:lnTo>
                <a:lnTo>
                  <a:pt x="119001" y="4585"/>
                </a:lnTo>
                <a:lnTo>
                  <a:pt x="118255" y="4300"/>
                </a:lnTo>
                <a:lnTo>
                  <a:pt x="117487" y="4059"/>
                </a:lnTo>
                <a:lnTo>
                  <a:pt x="116697" y="3861"/>
                </a:lnTo>
                <a:lnTo>
                  <a:pt x="115908" y="3708"/>
                </a:lnTo>
                <a:lnTo>
                  <a:pt x="115096" y="3598"/>
                </a:lnTo>
                <a:lnTo>
                  <a:pt x="114307" y="3532"/>
                </a:lnTo>
                <a:lnTo>
                  <a:pt x="113495" y="3488"/>
                </a:lnTo>
                <a:lnTo>
                  <a:pt x="112705" y="3488"/>
                </a:lnTo>
                <a:lnTo>
                  <a:pt x="111916" y="3532"/>
                </a:lnTo>
                <a:lnTo>
                  <a:pt x="111126" y="3598"/>
                </a:lnTo>
                <a:lnTo>
                  <a:pt x="110336" y="3708"/>
                </a:lnTo>
                <a:lnTo>
                  <a:pt x="109547" y="3839"/>
                </a:lnTo>
                <a:lnTo>
                  <a:pt x="108757" y="3993"/>
                </a:lnTo>
                <a:lnTo>
                  <a:pt x="107989" y="4168"/>
                </a:lnTo>
                <a:lnTo>
                  <a:pt x="107221" y="4366"/>
                </a:lnTo>
                <a:lnTo>
                  <a:pt x="106432" y="4585"/>
                </a:lnTo>
                <a:lnTo>
                  <a:pt x="105686" y="4804"/>
                </a:lnTo>
                <a:lnTo>
                  <a:pt x="104918" y="5068"/>
                </a:lnTo>
                <a:lnTo>
                  <a:pt x="104150" y="5331"/>
                </a:lnTo>
                <a:lnTo>
                  <a:pt x="102659" y="5901"/>
                </a:lnTo>
                <a:lnTo>
                  <a:pt x="101167" y="6493"/>
                </a:lnTo>
                <a:lnTo>
                  <a:pt x="99654" y="7129"/>
                </a:lnTo>
                <a:lnTo>
                  <a:pt x="98118" y="7744"/>
                </a:lnTo>
                <a:lnTo>
                  <a:pt x="97350" y="8029"/>
                </a:lnTo>
                <a:lnTo>
                  <a:pt x="96561" y="8314"/>
                </a:lnTo>
                <a:lnTo>
                  <a:pt x="95793" y="8555"/>
                </a:lnTo>
                <a:lnTo>
                  <a:pt x="95003" y="8775"/>
                </a:lnTo>
                <a:lnTo>
                  <a:pt x="94214" y="8950"/>
                </a:lnTo>
                <a:lnTo>
                  <a:pt x="93424" y="9104"/>
                </a:lnTo>
                <a:lnTo>
                  <a:pt x="92634" y="9213"/>
                </a:lnTo>
                <a:lnTo>
                  <a:pt x="91845" y="9279"/>
                </a:lnTo>
                <a:lnTo>
                  <a:pt x="91055" y="9279"/>
                </a:lnTo>
                <a:lnTo>
                  <a:pt x="90660" y="9257"/>
                </a:lnTo>
                <a:lnTo>
                  <a:pt x="90265" y="9213"/>
                </a:lnTo>
                <a:lnTo>
                  <a:pt x="89892" y="9169"/>
                </a:lnTo>
                <a:lnTo>
                  <a:pt x="89497" y="9104"/>
                </a:lnTo>
                <a:lnTo>
                  <a:pt x="89103" y="9016"/>
                </a:lnTo>
                <a:lnTo>
                  <a:pt x="88708" y="8906"/>
                </a:lnTo>
                <a:lnTo>
                  <a:pt x="88335" y="8797"/>
                </a:lnTo>
                <a:lnTo>
                  <a:pt x="87940" y="8665"/>
                </a:lnTo>
                <a:lnTo>
                  <a:pt x="87567" y="8511"/>
                </a:lnTo>
                <a:lnTo>
                  <a:pt x="87216" y="8358"/>
                </a:lnTo>
                <a:lnTo>
                  <a:pt x="86492" y="7985"/>
                </a:lnTo>
                <a:lnTo>
                  <a:pt x="85812" y="7590"/>
                </a:lnTo>
                <a:lnTo>
                  <a:pt x="85132" y="7151"/>
                </a:lnTo>
                <a:lnTo>
                  <a:pt x="84452" y="6691"/>
                </a:lnTo>
                <a:lnTo>
                  <a:pt x="83136" y="5726"/>
                </a:lnTo>
                <a:lnTo>
                  <a:pt x="81820" y="4739"/>
                </a:lnTo>
                <a:lnTo>
                  <a:pt x="81162" y="4278"/>
                </a:lnTo>
                <a:lnTo>
                  <a:pt x="80482" y="3839"/>
                </a:lnTo>
                <a:lnTo>
                  <a:pt x="79802" y="3422"/>
                </a:lnTo>
                <a:lnTo>
                  <a:pt x="79078" y="3049"/>
                </a:lnTo>
                <a:lnTo>
                  <a:pt x="78727" y="2874"/>
                </a:lnTo>
                <a:lnTo>
                  <a:pt x="78354" y="2720"/>
                </a:lnTo>
                <a:lnTo>
                  <a:pt x="77981" y="2589"/>
                </a:lnTo>
                <a:lnTo>
                  <a:pt x="77586" y="2457"/>
                </a:lnTo>
                <a:lnTo>
                  <a:pt x="77236" y="2348"/>
                </a:lnTo>
                <a:lnTo>
                  <a:pt x="76885" y="2260"/>
                </a:lnTo>
                <a:lnTo>
                  <a:pt x="76512" y="2194"/>
                </a:lnTo>
                <a:lnTo>
                  <a:pt x="76161" y="2128"/>
                </a:lnTo>
                <a:lnTo>
                  <a:pt x="75437" y="2062"/>
                </a:lnTo>
                <a:lnTo>
                  <a:pt x="74713" y="2040"/>
                </a:lnTo>
                <a:lnTo>
                  <a:pt x="74011" y="2062"/>
                </a:lnTo>
                <a:lnTo>
                  <a:pt x="73287" y="2106"/>
                </a:lnTo>
                <a:lnTo>
                  <a:pt x="72585" y="2216"/>
                </a:lnTo>
                <a:lnTo>
                  <a:pt x="71861" y="2348"/>
                </a:lnTo>
                <a:lnTo>
                  <a:pt x="71137" y="2523"/>
                </a:lnTo>
                <a:lnTo>
                  <a:pt x="70436" y="2720"/>
                </a:lnTo>
                <a:lnTo>
                  <a:pt x="69712" y="2962"/>
                </a:lnTo>
                <a:lnTo>
                  <a:pt x="69010" y="3203"/>
                </a:lnTo>
                <a:lnTo>
                  <a:pt x="68286" y="3466"/>
                </a:lnTo>
                <a:lnTo>
                  <a:pt x="67562" y="3751"/>
                </a:lnTo>
                <a:lnTo>
                  <a:pt x="66136" y="4344"/>
                </a:lnTo>
                <a:lnTo>
                  <a:pt x="64688" y="4958"/>
                </a:lnTo>
                <a:lnTo>
                  <a:pt x="63263" y="5572"/>
                </a:lnTo>
                <a:lnTo>
                  <a:pt x="62539" y="5857"/>
                </a:lnTo>
                <a:lnTo>
                  <a:pt x="61815" y="6120"/>
                </a:lnTo>
                <a:lnTo>
                  <a:pt x="61091" y="6384"/>
                </a:lnTo>
                <a:lnTo>
                  <a:pt x="60345" y="6625"/>
                </a:lnTo>
                <a:lnTo>
                  <a:pt x="59621" y="6822"/>
                </a:lnTo>
                <a:lnTo>
                  <a:pt x="58897" y="7020"/>
                </a:lnTo>
                <a:lnTo>
                  <a:pt x="58152" y="7173"/>
                </a:lnTo>
                <a:lnTo>
                  <a:pt x="57428" y="7283"/>
                </a:lnTo>
                <a:lnTo>
                  <a:pt x="56682" y="7371"/>
                </a:lnTo>
                <a:lnTo>
                  <a:pt x="55936" y="7415"/>
                </a:lnTo>
                <a:lnTo>
                  <a:pt x="55190" y="7393"/>
                </a:lnTo>
                <a:lnTo>
                  <a:pt x="54445" y="7349"/>
                </a:lnTo>
                <a:lnTo>
                  <a:pt x="54028" y="7283"/>
                </a:lnTo>
                <a:lnTo>
                  <a:pt x="53633" y="7217"/>
                </a:lnTo>
                <a:lnTo>
                  <a:pt x="53216" y="7129"/>
                </a:lnTo>
                <a:lnTo>
                  <a:pt x="52821" y="7042"/>
                </a:lnTo>
                <a:lnTo>
                  <a:pt x="52032" y="6800"/>
                </a:lnTo>
                <a:lnTo>
                  <a:pt x="51242" y="6537"/>
                </a:lnTo>
                <a:lnTo>
                  <a:pt x="50496" y="6230"/>
                </a:lnTo>
                <a:lnTo>
                  <a:pt x="49728" y="5879"/>
                </a:lnTo>
                <a:lnTo>
                  <a:pt x="48983" y="5506"/>
                </a:lnTo>
                <a:lnTo>
                  <a:pt x="48237" y="5111"/>
                </a:lnTo>
                <a:lnTo>
                  <a:pt x="46767" y="4278"/>
                </a:lnTo>
                <a:lnTo>
                  <a:pt x="45297" y="3422"/>
                </a:lnTo>
                <a:lnTo>
                  <a:pt x="44552" y="3006"/>
                </a:lnTo>
                <a:lnTo>
                  <a:pt x="43806" y="2611"/>
                </a:lnTo>
                <a:lnTo>
                  <a:pt x="43060" y="2216"/>
                </a:lnTo>
                <a:lnTo>
                  <a:pt x="42292" y="1865"/>
                </a:lnTo>
                <a:lnTo>
                  <a:pt x="41459" y="1514"/>
                </a:lnTo>
                <a:lnTo>
                  <a:pt x="40581" y="1207"/>
                </a:lnTo>
                <a:lnTo>
                  <a:pt x="39726" y="922"/>
                </a:lnTo>
                <a:lnTo>
                  <a:pt x="38848" y="680"/>
                </a:lnTo>
                <a:lnTo>
                  <a:pt x="37971" y="483"/>
                </a:lnTo>
                <a:lnTo>
                  <a:pt x="37072" y="308"/>
                </a:lnTo>
                <a:lnTo>
                  <a:pt x="36194" y="176"/>
                </a:lnTo>
                <a:lnTo>
                  <a:pt x="35295" y="88"/>
                </a:lnTo>
                <a:lnTo>
                  <a:pt x="34395" y="22"/>
                </a:lnTo>
                <a:lnTo>
                  <a:pt x="334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6" name="Google Shape;1956;p21"/>
          <p:cNvGrpSpPr/>
          <p:nvPr/>
        </p:nvGrpSpPr>
        <p:grpSpPr>
          <a:xfrm flipH="1">
            <a:off x="185150" y="164460"/>
            <a:ext cx="1045827" cy="1035871"/>
            <a:chOff x="3757075" y="4675675"/>
            <a:chExt cx="808900" cy="801200"/>
          </a:xfrm>
        </p:grpSpPr>
        <p:sp>
          <p:nvSpPr>
            <p:cNvPr id="1957" name="Google Shape;1957;p21"/>
            <p:cNvSpPr/>
            <p:nvPr/>
          </p:nvSpPr>
          <p:spPr>
            <a:xfrm>
              <a:off x="3941875" y="5027175"/>
              <a:ext cx="136025" cy="137675"/>
            </a:xfrm>
            <a:custGeom>
              <a:avLst/>
              <a:gdLst/>
              <a:ahLst/>
              <a:cxnLst/>
              <a:rect l="l" t="t" r="r" b="b"/>
              <a:pathLst>
                <a:path w="5441" h="5507" extrusionOk="0">
                  <a:moveTo>
                    <a:pt x="2567" y="1"/>
                  </a:moveTo>
                  <a:lnTo>
                    <a:pt x="2326" y="23"/>
                  </a:lnTo>
                  <a:lnTo>
                    <a:pt x="2062" y="67"/>
                  </a:lnTo>
                  <a:lnTo>
                    <a:pt x="1799" y="132"/>
                  </a:lnTo>
                  <a:lnTo>
                    <a:pt x="1558" y="220"/>
                  </a:lnTo>
                  <a:lnTo>
                    <a:pt x="1317" y="352"/>
                  </a:lnTo>
                  <a:lnTo>
                    <a:pt x="1075" y="505"/>
                  </a:lnTo>
                  <a:lnTo>
                    <a:pt x="856" y="681"/>
                  </a:lnTo>
                  <a:lnTo>
                    <a:pt x="680" y="878"/>
                  </a:lnTo>
                  <a:lnTo>
                    <a:pt x="505" y="1076"/>
                  </a:lnTo>
                  <a:lnTo>
                    <a:pt x="373" y="1295"/>
                  </a:lnTo>
                  <a:lnTo>
                    <a:pt x="242" y="1536"/>
                  </a:lnTo>
                  <a:lnTo>
                    <a:pt x="154" y="1778"/>
                  </a:lnTo>
                  <a:lnTo>
                    <a:pt x="66" y="2019"/>
                  </a:lnTo>
                  <a:lnTo>
                    <a:pt x="22" y="2282"/>
                  </a:lnTo>
                  <a:lnTo>
                    <a:pt x="0" y="2545"/>
                  </a:lnTo>
                  <a:lnTo>
                    <a:pt x="0" y="2809"/>
                  </a:lnTo>
                  <a:lnTo>
                    <a:pt x="22" y="3072"/>
                  </a:lnTo>
                  <a:lnTo>
                    <a:pt x="88" y="3335"/>
                  </a:lnTo>
                  <a:lnTo>
                    <a:pt x="154" y="3598"/>
                  </a:lnTo>
                  <a:lnTo>
                    <a:pt x="264" y="3862"/>
                  </a:lnTo>
                  <a:lnTo>
                    <a:pt x="395" y="4103"/>
                  </a:lnTo>
                  <a:lnTo>
                    <a:pt x="549" y="4344"/>
                  </a:lnTo>
                  <a:lnTo>
                    <a:pt x="724" y="4563"/>
                  </a:lnTo>
                  <a:lnTo>
                    <a:pt x="922" y="4761"/>
                  </a:lnTo>
                  <a:lnTo>
                    <a:pt x="1141" y="4936"/>
                  </a:lnTo>
                  <a:lnTo>
                    <a:pt x="1360" y="5090"/>
                  </a:lnTo>
                  <a:lnTo>
                    <a:pt x="1602" y="5222"/>
                  </a:lnTo>
                  <a:lnTo>
                    <a:pt x="1843" y="5309"/>
                  </a:lnTo>
                  <a:lnTo>
                    <a:pt x="2084" y="5397"/>
                  </a:lnTo>
                  <a:lnTo>
                    <a:pt x="2348" y="5463"/>
                  </a:lnTo>
                  <a:lnTo>
                    <a:pt x="2611" y="5485"/>
                  </a:lnTo>
                  <a:lnTo>
                    <a:pt x="2874" y="5507"/>
                  </a:lnTo>
                  <a:lnTo>
                    <a:pt x="3137" y="5485"/>
                  </a:lnTo>
                  <a:lnTo>
                    <a:pt x="3379" y="5441"/>
                  </a:lnTo>
                  <a:lnTo>
                    <a:pt x="3642" y="5353"/>
                  </a:lnTo>
                  <a:lnTo>
                    <a:pt x="3883" y="5265"/>
                  </a:lnTo>
                  <a:lnTo>
                    <a:pt x="4124" y="5134"/>
                  </a:lnTo>
                  <a:lnTo>
                    <a:pt x="4366" y="4980"/>
                  </a:lnTo>
                  <a:lnTo>
                    <a:pt x="4585" y="4805"/>
                  </a:lnTo>
                  <a:lnTo>
                    <a:pt x="4760" y="4629"/>
                  </a:lnTo>
                  <a:lnTo>
                    <a:pt x="4936" y="4410"/>
                  </a:lnTo>
                  <a:lnTo>
                    <a:pt x="5090" y="4191"/>
                  </a:lnTo>
                  <a:lnTo>
                    <a:pt x="5199" y="3949"/>
                  </a:lnTo>
                  <a:lnTo>
                    <a:pt x="5309" y="3708"/>
                  </a:lnTo>
                  <a:lnTo>
                    <a:pt x="5375" y="3467"/>
                  </a:lnTo>
                  <a:lnTo>
                    <a:pt x="5419" y="3203"/>
                  </a:lnTo>
                  <a:lnTo>
                    <a:pt x="5441" y="2940"/>
                  </a:lnTo>
                  <a:lnTo>
                    <a:pt x="5441" y="2677"/>
                  </a:lnTo>
                  <a:lnTo>
                    <a:pt x="5419" y="2414"/>
                  </a:lnTo>
                  <a:lnTo>
                    <a:pt x="5375" y="2151"/>
                  </a:lnTo>
                  <a:lnTo>
                    <a:pt x="5287" y="1887"/>
                  </a:lnTo>
                  <a:lnTo>
                    <a:pt x="5177" y="1646"/>
                  </a:lnTo>
                  <a:lnTo>
                    <a:pt x="5046" y="1383"/>
                  </a:lnTo>
                  <a:lnTo>
                    <a:pt x="4892" y="1163"/>
                  </a:lnTo>
                  <a:lnTo>
                    <a:pt x="4717" y="922"/>
                  </a:lnTo>
                  <a:lnTo>
                    <a:pt x="4519" y="725"/>
                  </a:lnTo>
                  <a:lnTo>
                    <a:pt x="4322" y="549"/>
                  </a:lnTo>
                  <a:lnTo>
                    <a:pt x="4080" y="396"/>
                  </a:lnTo>
                  <a:lnTo>
                    <a:pt x="3861" y="286"/>
                  </a:lnTo>
                  <a:lnTo>
                    <a:pt x="3598" y="176"/>
                  </a:lnTo>
                  <a:lnTo>
                    <a:pt x="3357" y="89"/>
                  </a:lnTo>
                  <a:lnTo>
                    <a:pt x="3093" y="23"/>
                  </a:lnTo>
                  <a:lnTo>
                    <a:pt x="28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1"/>
            <p:cNvSpPr/>
            <p:nvPr/>
          </p:nvSpPr>
          <p:spPr>
            <a:xfrm>
              <a:off x="4112975" y="4874725"/>
              <a:ext cx="140950" cy="126150"/>
            </a:xfrm>
            <a:custGeom>
              <a:avLst/>
              <a:gdLst/>
              <a:ahLst/>
              <a:cxnLst/>
              <a:rect l="l" t="t" r="r" b="b"/>
              <a:pathLst>
                <a:path w="5638" h="5046" extrusionOk="0">
                  <a:moveTo>
                    <a:pt x="2830" y="1"/>
                  </a:moveTo>
                  <a:lnTo>
                    <a:pt x="2523" y="23"/>
                  </a:lnTo>
                  <a:lnTo>
                    <a:pt x="2260" y="45"/>
                  </a:lnTo>
                  <a:lnTo>
                    <a:pt x="1975" y="110"/>
                  </a:lnTo>
                  <a:lnTo>
                    <a:pt x="1733" y="198"/>
                  </a:lnTo>
                  <a:lnTo>
                    <a:pt x="1470" y="308"/>
                  </a:lnTo>
                  <a:lnTo>
                    <a:pt x="1251" y="440"/>
                  </a:lnTo>
                  <a:lnTo>
                    <a:pt x="1031" y="571"/>
                  </a:lnTo>
                  <a:lnTo>
                    <a:pt x="834" y="747"/>
                  </a:lnTo>
                  <a:lnTo>
                    <a:pt x="637" y="922"/>
                  </a:lnTo>
                  <a:lnTo>
                    <a:pt x="483" y="1120"/>
                  </a:lnTo>
                  <a:lnTo>
                    <a:pt x="351" y="1317"/>
                  </a:lnTo>
                  <a:lnTo>
                    <a:pt x="220" y="1536"/>
                  </a:lnTo>
                  <a:lnTo>
                    <a:pt x="132" y="1778"/>
                  </a:lnTo>
                  <a:lnTo>
                    <a:pt x="66" y="2019"/>
                  </a:lnTo>
                  <a:lnTo>
                    <a:pt x="22" y="2260"/>
                  </a:lnTo>
                  <a:lnTo>
                    <a:pt x="0" y="2523"/>
                  </a:lnTo>
                  <a:lnTo>
                    <a:pt x="22" y="2787"/>
                  </a:lnTo>
                  <a:lnTo>
                    <a:pt x="66" y="3028"/>
                  </a:lnTo>
                  <a:lnTo>
                    <a:pt x="132" y="3269"/>
                  </a:lnTo>
                  <a:lnTo>
                    <a:pt x="220" y="3510"/>
                  </a:lnTo>
                  <a:lnTo>
                    <a:pt x="351" y="3730"/>
                  </a:lnTo>
                  <a:lnTo>
                    <a:pt x="483" y="3927"/>
                  </a:lnTo>
                  <a:lnTo>
                    <a:pt x="637" y="4125"/>
                  </a:lnTo>
                  <a:lnTo>
                    <a:pt x="834" y="4300"/>
                  </a:lnTo>
                  <a:lnTo>
                    <a:pt x="1031" y="4476"/>
                  </a:lnTo>
                  <a:lnTo>
                    <a:pt x="1251" y="4607"/>
                  </a:lnTo>
                  <a:lnTo>
                    <a:pt x="1470" y="4739"/>
                  </a:lnTo>
                  <a:lnTo>
                    <a:pt x="1733" y="4849"/>
                  </a:lnTo>
                  <a:lnTo>
                    <a:pt x="1975" y="4936"/>
                  </a:lnTo>
                  <a:lnTo>
                    <a:pt x="2260" y="5002"/>
                  </a:lnTo>
                  <a:lnTo>
                    <a:pt x="2523" y="5024"/>
                  </a:lnTo>
                  <a:lnTo>
                    <a:pt x="2830" y="5046"/>
                  </a:lnTo>
                  <a:lnTo>
                    <a:pt x="3115" y="5024"/>
                  </a:lnTo>
                  <a:lnTo>
                    <a:pt x="3400" y="5002"/>
                  </a:lnTo>
                  <a:lnTo>
                    <a:pt x="3664" y="4936"/>
                  </a:lnTo>
                  <a:lnTo>
                    <a:pt x="3927" y="4849"/>
                  </a:lnTo>
                  <a:lnTo>
                    <a:pt x="4168" y="4739"/>
                  </a:lnTo>
                  <a:lnTo>
                    <a:pt x="4387" y="4607"/>
                  </a:lnTo>
                  <a:lnTo>
                    <a:pt x="4607" y="4476"/>
                  </a:lnTo>
                  <a:lnTo>
                    <a:pt x="4826" y="4300"/>
                  </a:lnTo>
                  <a:lnTo>
                    <a:pt x="5002" y="4125"/>
                  </a:lnTo>
                  <a:lnTo>
                    <a:pt x="5155" y="3927"/>
                  </a:lnTo>
                  <a:lnTo>
                    <a:pt x="5309" y="3730"/>
                  </a:lnTo>
                  <a:lnTo>
                    <a:pt x="5418" y="3510"/>
                  </a:lnTo>
                  <a:lnTo>
                    <a:pt x="5506" y="3269"/>
                  </a:lnTo>
                  <a:lnTo>
                    <a:pt x="5594" y="3028"/>
                  </a:lnTo>
                  <a:lnTo>
                    <a:pt x="5638" y="2787"/>
                  </a:lnTo>
                  <a:lnTo>
                    <a:pt x="5638" y="2523"/>
                  </a:lnTo>
                  <a:lnTo>
                    <a:pt x="5638" y="2260"/>
                  </a:lnTo>
                  <a:lnTo>
                    <a:pt x="5594" y="2019"/>
                  </a:lnTo>
                  <a:lnTo>
                    <a:pt x="5506" y="1778"/>
                  </a:lnTo>
                  <a:lnTo>
                    <a:pt x="5418" y="1536"/>
                  </a:lnTo>
                  <a:lnTo>
                    <a:pt x="5309" y="1317"/>
                  </a:lnTo>
                  <a:lnTo>
                    <a:pt x="5155" y="1120"/>
                  </a:lnTo>
                  <a:lnTo>
                    <a:pt x="5002" y="922"/>
                  </a:lnTo>
                  <a:lnTo>
                    <a:pt x="4826" y="747"/>
                  </a:lnTo>
                  <a:lnTo>
                    <a:pt x="4607" y="571"/>
                  </a:lnTo>
                  <a:lnTo>
                    <a:pt x="4387" y="440"/>
                  </a:lnTo>
                  <a:lnTo>
                    <a:pt x="4168" y="308"/>
                  </a:lnTo>
                  <a:lnTo>
                    <a:pt x="3927" y="198"/>
                  </a:lnTo>
                  <a:lnTo>
                    <a:pt x="3664" y="110"/>
                  </a:lnTo>
                  <a:lnTo>
                    <a:pt x="3400" y="45"/>
                  </a:lnTo>
                  <a:lnTo>
                    <a:pt x="3115" y="23"/>
                  </a:lnTo>
                  <a:lnTo>
                    <a:pt x="28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1"/>
            <p:cNvSpPr/>
            <p:nvPr/>
          </p:nvSpPr>
          <p:spPr>
            <a:xfrm>
              <a:off x="4112425" y="5170850"/>
              <a:ext cx="139325" cy="139325"/>
            </a:xfrm>
            <a:custGeom>
              <a:avLst/>
              <a:gdLst/>
              <a:ahLst/>
              <a:cxnLst/>
              <a:rect l="l" t="t" r="r" b="b"/>
              <a:pathLst>
                <a:path w="5573" h="5573" extrusionOk="0">
                  <a:moveTo>
                    <a:pt x="2348" y="1"/>
                  </a:moveTo>
                  <a:lnTo>
                    <a:pt x="2084" y="23"/>
                  </a:lnTo>
                  <a:lnTo>
                    <a:pt x="1821" y="67"/>
                  </a:lnTo>
                  <a:lnTo>
                    <a:pt x="1580" y="133"/>
                  </a:lnTo>
                  <a:lnTo>
                    <a:pt x="1339" y="242"/>
                  </a:lnTo>
                  <a:lnTo>
                    <a:pt x="1119" y="352"/>
                  </a:lnTo>
                  <a:lnTo>
                    <a:pt x="900" y="506"/>
                  </a:lnTo>
                  <a:lnTo>
                    <a:pt x="702" y="681"/>
                  </a:lnTo>
                  <a:lnTo>
                    <a:pt x="527" y="878"/>
                  </a:lnTo>
                  <a:lnTo>
                    <a:pt x="373" y="1098"/>
                  </a:lnTo>
                  <a:lnTo>
                    <a:pt x="242" y="1317"/>
                  </a:lnTo>
                  <a:lnTo>
                    <a:pt x="154" y="1558"/>
                  </a:lnTo>
                  <a:lnTo>
                    <a:pt x="66" y="1822"/>
                  </a:lnTo>
                  <a:lnTo>
                    <a:pt x="22" y="2063"/>
                  </a:lnTo>
                  <a:lnTo>
                    <a:pt x="0" y="2326"/>
                  </a:lnTo>
                  <a:lnTo>
                    <a:pt x="22" y="2589"/>
                  </a:lnTo>
                  <a:lnTo>
                    <a:pt x="44" y="2875"/>
                  </a:lnTo>
                  <a:lnTo>
                    <a:pt x="88" y="3138"/>
                  </a:lnTo>
                  <a:lnTo>
                    <a:pt x="176" y="3401"/>
                  </a:lnTo>
                  <a:lnTo>
                    <a:pt x="286" y="3664"/>
                  </a:lnTo>
                  <a:lnTo>
                    <a:pt x="417" y="3906"/>
                  </a:lnTo>
                  <a:lnTo>
                    <a:pt x="571" y="4169"/>
                  </a:lnTo>
                  <a:lnTo>
                    <a:pt x="746" y="4388"/>
                  </a:lnTo>
                  <a:lnTo>
                    <a:pt x="966" y="4607"/>
                  </a:lnTo>
                  <a:lnTo>
                    <a:pt x="1185" y="4827"/>
                  </a:lnTo>
                  <a:lnTo>
                    <a:pt x="1426" y="5002"/>
                  </a:lnTo>
                  <a:lnTo>
                    <a:pt x="1668" y="5156"/>
                  </a:lnTo>
                  <a:lnTo>
                    <a:pt x="1909" y="5287"/>
                  </a:lnTo>
                  <a:lnTo>
                    <a:pt x="2172" y="5397"/>
                  </a:lnTo>
                  <a:lnTo>
                    <a:pt x="2435" y="5485"/>
                  </a:lnTo>
                  <a:lnTo>
                    <a:pt x="2720" y="5529"/>
                  </a:lnTo>
                  <a:lnTo>
                    <a:pt x="2984" y="5573"/>
                  </a:lnTo>
                  <a:lnTo>
                    <a:pt x="3247" y="5573"/>
                  </a:lnTo>
                  <a:lnTo>
                    <a:pt x="3510" y="5551"/>
                  </a:lnTo>
                  <a:lnTo>
                    <a:pt x="3773" y="5507"/>
                  </a:lnTo>
                  <a:lnTo>
                    <a:pt x="4015" y="5419"/>
                  </a:lnTo>
                  <a:lnTo>
                    <a:pt x="4256" y="5331"/>
                  </a:lnTo>
                  <a:lnTo>
                    <a:pt x="4475" y="5200"/>
                  </a:lnTo>
                  <a:lnTo>
                    <a:pt x="4695" y="5046"/>
                  </a:lnTo>
                  <a:lnTo>
                    <a:pt x="4892" y="4871"/>
                  </a:lnTo>
                  <a:lnTo>
                    <a:pt x="5068" y="4673"/>
                  </a:lnTo>
                  <a:lnTo>
                    <a:pt x="5221" y="4476"/>
                  </a:lnTo>
                  <a:lnTo>
                    <a:pt x="5353" y="4235"/>
                  </a:lnTo>
                  <a:lnTo>
                    <a:pt x="5440" y="3993"/>
                  </a:lnTo>
                  <a:lnTo>
                    <a:pt x="5506" y="3752"/>
                  </a:lnTo>
                  <a:lnTo>
                    <a:pt x="5550" y="3489"/>
                  </a:lnTo>
                  <a:lnTo>
                    <a:pt x="5572" y="3226"/>
                  </a:lnTo>
                  <a:lnTo>
                    <a:pt x="5572" y="2962"/>
                  </a:lnTo>
                  <a:lnTo>
                    <a:pt x="5550" y="2699"/>
                  </a:lnTo>
                  <a:lnTo>
                    <a:pt x="5484" y="2436"/>
                  </a:lnTo>
                  <a:lnTo>
                    <a:pt x="5397" y="2173"/>
                  </a:lnTo>
                  <a:lnTo>
                    <a:pt x="5309" y="1909"/>
                  </a:lnTo>
                  <a:lnTo>
                    <a:pt x="5177" y="1646"/>
                  </a:lnTo>
                  <a:lnTo>
                    <a:pt x="5024" y="1405"/>
                  </a:lnTo>
                  <a:lnTo>
                    <a:pt x="4826" y="1164"/>
                  </a:lnTo>
                  <a:lnTo>
                    <a:pt x="4629" y="944"/>
                  </a:lnTo>
                  <a:lnTo>
                    <a:pt x="4409" y="747"/>
                  </a:lnTo>
                  <a:lnTo>
                    <a:pt x="4168" y="571"/>
                  </a:lnTo>
                  <a:lnTo>
                    <a:pt x="3927" y="396"/>
                  </a:lnTo>
                  <a:lnTo>
                    <a:pt x="3664" y="264"/>
                  </a:lnTo>
                  <a:lnTo>
                    <a:pt x="3400" y="176"/>
                  </a:lnTo>
                  <a:lnTo>
                    <a:pt x="3137" y="89"/>
                  </a:lnTo>
                  <a:lnTo>
                    <a:pt x="2874" y="23"/>
                  </a:lnTo>
                  <a:lnTo>
                    <a:pt x="26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1"/>
            <p:cNvSpPr/>
            <p:nvPr/>
          </p:nvSpPr>
          <p:spPr>
            <a:xfrm>
              <a:off x="4256100" y="5073800"/>
              <a:ext cx="113550" cy="85025"/>
            </a:xfrm>
            <a:custGeom>
              <a:avLst/>
              <a:gdLst/>
              <a:ahLst/>
              <a:cxnLst/>
              <a:rect l="l" t="t" r="r" b="b"/>
              <a:pathLst>
                <a:path w="4542" h="3401" extrusionOk="0">
                  <a:moveTo>
                    <a:pt x="2633" y="0"/>
                  </a:moveTo>
                  <a:lnTo>
                    <a:pt x="2413" y="22"/>
                  </a:lnTo>
                  <a:lnTo>
                    <a:pt x="2194" y="66"/>
                  </a:lnTo>
                  <a:lnTo>
                    <a:pt x="1953" y="132"/>
                  </a:lnTo>
                  <a:lnTo>
                    <a:pt x="1733" y="198"/>
                  </a:lnTo>
                  <a:lnTo>
                    <a:pt x="1514" y="286"/>
                  </a:lnTo>
                  <a:lnTo>
                    <a:pt x="1295" y="395"/>
                  </a:lnTo>
                  <a:lnTo>
                    <a:pt x="1097" y="505"/>
                  </a:lnTo>
                  <a:lnTo>
                    <a:pt x="922" y="637"/>
                  </a:lnTo>
                  <a:lnTo>
                    <a:pt x="746" y="768"/>
                  </a:lnTo>
                  <a:lnTo>
                    <a:pt x="593" y="900"/>
                  </a:lnTo>
                  <a:lnTo>
                    <a:pt x="461" y="1053"/>
                  </a:lnTo>
                  <a:lnTo>
                    <a:pt x="330" y="1207"/>
                  </a:lnTo>
                  <a:lnTo>
                    <a:pt x="220" y="1360"/>
                  </a:lnTo>
                  <a:lnTo>
                    <a:pt x="154" y="1536"/>
                  </a:lnTo>
                  <a:lnTo>
                    <a:pt x="88" y="1689"/>
                  </a:lnTo>
                  <a:lnTo>
                    <a:pt x="22" y="1865"/>
                  </a:lnTo>
                  <a:lnTo>
                    <a:pt x="1" y="2018"/>
                  </a:lnTo>
                  <a:lnTo>
                    <a:pt x="1" y="2172"/>
                  </a:lnTo>
                  <a:lnTo>
                    <a:pt x="22" y="2348"/>
                  </a:lnTo>
                  <a:lnTo>
                    <a:pt x="66" y="2501"/>
                  </a:lnTo>
                  <a:lnTo>
                    <a:pt x="132" y="2655"/>
                  </a:lnTo>
                  <a:lnTo>
                    <a:pt x="220" y="2786"/>
                  </a:lnTo>
                  <a:lnTo>
                    <a:pt x="330" y="2918"/>
                  </a:lnTo>
                  <a:lnTo>
                    <a:pt x="461" y="3028"/>
                  </a:lnTo>
                  <a:lnTo>
                    <a:pt x="593" y="3115"/>
                  </a:lnTo>
                  <a:lnTo>
                    <a:pt x="746" y="3203"/>
                  </a:lnTo>
                  <a:lnTo>
                    <a:pt x="922" y="3269"/>
                  </a:lnTo>
                  <a:lnTo>
                    <a:pt x="1097" y="3335"/>
                  </a:lnTo>
                  <a:lnTo>
                    <a:pt x="1295" y="3378"/>
                  </a:lnTo>
                  <a:lnTo>
                    <a:pt x="1492" y="3400"/>
                  </a:lnTo>
                  <a:lnTo>
                    <a:pt x="1909" y="3400"/>
                  </a:lnTo>
                  <a:lnTo>
                    <a:pt x="2128" y="3378"/>
                  </a:lnTo>
                  <a:lnTo>
                    <a:pt x="2370" y="3335"/>
                  </a:lnTo>
                  <a:lnTo>
                    <a:pt x="2589" y="3269"/>
                  </a:lnTo>
                  <a:lnTo>
                    <a:pt x="2808" y="3203"/>
                  </a:lnTo>
                  <a:lnTo>
                    <a:pt x="3050" y="3115"/>
                  </a:lnTo>
                  <a:lnTo>
                    <a:pt x="3247" y="3006"/>
                  </a:lnTo>
                  <a:lnTo>
                    <a:pt x="3444" y="2896"/>
                  </a:lnTo>
                  <a:lnTo>
                    <a:pt x="3642" y="2786"/>
                  </a:lnTo>
                  <a:lnTo>
                    <a:pt x="3795" y="2655"/>
                  </a:lnTo>
                  <a:lnTo>
                    <a:pt x="3949" y="2501"/>
                  </a:lnTo>
                  <a:lnTo>
                    <a:pt x="4102" y="2348"/>
                  </a:lnTo>
                  <a:lnTo>
                    <a:pt x="4212" y="2194"/>
                  </a:lnTo>
                  <a:lnTo>
                    <a:pt x="4322" y="2040"/>
                  </a:lnTo>
                  <a:lnTo>
                    <a:pt x="4410" y="1887"/>
                  </a:lnTo>
                  <a:lnTo>
                    <a:pt x="4475" y="1711"/>
                  </a:lnTo>
                  <a:lnTo>
                    <a:pt x="4519" y="1558"/>
                  </a:lnTo>
                  <a:lnTo>
                    <a:pt x="4541" y="1382"/>
                  </a:lnTo>
                  <a:lnTo>
                    <a:pt x="4541" y="1229"/>
                  </a:lnTo>
                  <a:lnTo>
                    <a:pt x="4519" y="1053"/>
                  </a:lnTo>
                  <a:lnTo>
                    <a:pt x="4475" y="900"/>
                  </a:lnTo>
                  <a:lnTo>
                    <a:pt x="4410" y="746"/>
                  </a:lnTo>
                  <a:lnTo>
                    <a:pt x="4322" y="615"/>
                  </a:lnTo>
                  <a:lnTo>
                    <a:pt x="4212" y="505"/>
                  </a:lnTo>
                  <a:lnTo>
                    <a:pt x="4102" y="395"/>
                  </a:lnTo>
                  <a:lnTo>
                    <a:pt x="3949" y="286"/>
                  </a:lnTo>
                  <a:lnTo>
                    <a:pt x="3795" y="198"/>
                  </a:lnTo>
                  <a:lnTo>
                    <a:pt x="3620" y="132"/>
                  </a:lnTo>
                  <a:lnTo>
                    <a:pt x="3444" y="88"/>
                  </a:lnTo>
                  <a:lnTo>
                    <a:pt x="3247" y="44"/>
                  </a:lnTo>
                  <a:lnTo>
                    <a:pt x="3050" y="22"/>
                  </a:lnTo>
                  <a:lnTo>
                    <a:pt x="2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1"/>
            <p:cNvSpPr/>
            <p:nvPr/>
          </p:nvSpPr>
          <p:spPr>
            <a:xfrm>
              <a:off x="3779000" y="5011825"/>
              <a:ext cx="78450" cy="58700"/>
            </a:xfrm>
            <a:custGeom>
              <a:avLst/>
              <a:gdLst/>
              <a:ahLst/>
              <a:cxnLst/>
              <a:rect l="l" t="t" r="r" b="b"/>
              <a:pathLst>
                <a:path w="3138" h="2348" extrusionOk="0">
                  <a:moveTo>
                    <a:pt x="1821" y="1"/>
                  </a:moveTo>
                  <a:lnTo>
                    <a:pt x="1514" y="45"/>
                  </a:lnTo>
                  <a:lnTo>
                    <a:pt x="1207" y="132"/>
                  </a:lnTo>
                  <a:lnTo>
                    <a:pt x="900" y="264"/>
                  </a:lnTo>
                  <a:lnTo>
                    <a:pt x="637" y="417"/>
                  </a:lnTo>
                  <a:lnTo>
                    <a:pt x="417" y="615"/>
                  </a:lnTo>
                  <a:lnTo>
                    <a:pt x="242" y="812"/>
                  </a:lnTo>
                  <a:lnTo>
                    <a:pt x="110" y="1054"/>
                  </a:lnTo>
                  <a:lnTo>
                    <a:pt x="66" y="1163"/>
                  </a:lnTo>
                  <a:lnTo>
                    <a:pt x="23" y="1273"/>
                  </a:lnTo>
                  <a:lnTo>
                    <a:pt x="1" y="1383"/>
                  </a:lnTo>
                  <a:lnTo>
                    <a:pt x="1" y="1492"/>
                  </a:lnTo>
                  <a:lnTo>
                    <a:pt x="23" y="1602"/>
                  </a:lnTo>
                  <a:lnTo>
                    <a:pt x="45" y="1712"/>
                  </a:lnTo>
                  <a:lnTo>
                    <a:pt x="88" y="1821"/>
                  </a:lnTo>
                  <a:lnTo>
                    <a:pt x="154" y="1909"/>
                  </a:lnTo>
                  <a:lnTo>
                    <a:pt x="242" y="1997"/>
                  </a:lnTo>
                  <a:lnTo>
                    <a:pt x="308" y="2085"/>
                  </a:lnTo>
                  <a:lnTo>
                    <a:pt x="417" y="2150"/>
                  </a:lnTo>
                  <a:lnTo>
                    <a:pt x="527" y="2194"/>
                  </a:lnTo>
                  <a:lnTo>
                    <a:pt x="768" y="2282"/>
                  </a:lnTo>
                  <a:lnTo>
                    <a:pt x="1032" y="2326"/>
                  </a:lnTo>
                  <a:lnTo>
                    <a:pt x="1339" y="2348"/>
                  </a:lnTo>
                  <a:lnTo>
                    <a:pt x="1646" y="2304"/>
                  </a:lnTo>
                  <a:lnTo>
                    <a:pt x="1953" y="2194"/>
                  </a:lnTo>
                  <a:lnTo>
                    <a:pt x="2260" y="2063"/>
                  </a:lnTo>
                  <a:lnTo>
                    <a:pt x="2523" y="1909"/>
                  </a:lnTo>
                  <a:lnTo>
                    <a:pt x="2743" y="1712"/>
                  </a:lnTo>
                  <a:lnTo>
                    <a:pt x="2918" y="1514"/>
                  </a:lnTo>
                  <a:lnTo>
                    <a:pt x="3050" y="1295"/>
                  </a:lnTo>
                  <a:lnTo>
                    <a:pt x="3094" y="1185"/>
                  </a:lnTo>
                  <a:lnTo>
                    <a:pt x="3115" y="1054"/>
                  </a:lnTo>
                  <a:lnTo>
                    <a:pt x="3137" y="944"/>
                  </a:lnTo>
                  <a:lnTo>
                    <a:pt x="3137" y="834"/>
                  </a:lnTo>
                  <a:lnTo>
                    <a:pt x="3137" y="725"/>
                  </a:lnTo>
                  <a:lnTo>
                    <a:pt x="3094" y="615"/>
                  </a:lnTo>
                  <a:lnTo>
                    <a:pt x="3050" y="505"/>
                  </a:lnTo>
                  <a:lnTo>
                    <a:pt x="2984" y="417"/>
                  </a:lnTo>
                  <a:lnTo>
                    <a:pt x="2918" y="330"/>
                  </a:lnTo>
                  <a:lnTo>
                    <a:pt x="2830" y="264"/>
                  </a:lnTo>
                  <a:lnTo>
                    <a:pt x="2743" y="176"/>
                  </a:lnTo>
                  <a:lnTo>
                    <a:pt x="2633" y="132"/>
                  </a:lnTo>
                  <a:lnTo>
                    <a:pt x="2392" y="45"/>
                  </a:lnTo>
                  <a:lnTo>
                    <a:pt x="21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1"/>
            <p:cNvSpPr/>
            <p:nvPr/>
          </p:nvSpPr>
          <p:spPr>
            <a:xfrm>
              <a:off x="3965450" y="4704725"/>
              <a:ext cx="64750" cy="73525"/>
            </a:xfrm>
            <a:custGeom>
              <a:avLst/>
              <a:gdLst/>
              <a:ahLst/>
              <a:cxnLst/>
              <a:rect l="l" t="t" r="r" b="b"/>
              <a:pathLst>
                <a:path w="2590" h="2941" extrusionOk="0">
                  <a:moveTo>
                    <a:pt x="703" y="1"/>
                  </a:moveTo>
                  <a:lnTo>
                    <a:pt x="593" y="23"/>
                  </a:lnTo>
                  <a:lnTo>
                    <a:pt x="483" y="67"/>
                  </a:lnTo>
                  <a:lnTo>
                    <a:pt x="396" y="132"/>
                  </a:lnTo>
                  <a:lnTo>
                    <a:pt x="286" y="198"/>
                  </a:lnTo>
                  <a:lnTo>
                    <a:pt x="220" y="286"/>
                  </a:lnTo>
                  <a:lnTo>
                    <a:pt x="154" y="374"/>
                  </a:lnTo>
                  <a:lnTo>
                    <a:pt x="110" y="483"/>
                  </a:lnTo>
                  <a:lnTo>
                    <a:pt x="67" y="593"/>
                  </a:lnTo>
                  <a:lnTo>
                    <a:pt x="23" y="703"/>
                  </a:lnTo>
                  <a:lnTo>
                    <a:pt x="1" y="966"/>
                  </a:lnTo>
                  <a:lnTo>
                    <a:pt x="23" y="1229"/>
                  </a:lnTo>
                  <a:lnTo>
                    <a:pt x="88" y="1514"/>
                  </a:lnTo>
                  <a:lnTo>
                    <a:pt x="220" y="1800"/>
                  </a:lnTo>
                  <a:lnTo>
                    <a:pt x="374" y="2085"/>
                  </a:lnTo>
                  <a:lnTo>
                    <a:pt x="571" y="2348"/>
                  </a:lnTo>
                  <a:lnTo>
                    <a:pt x="812" y="2567"/>
                  </a:lnTo>
                  <a:lnTo>
                    <a:pt x="1054" y="2743"/>
                  </a:lnTo>
                  <a:lnTo>
                    <a:pt x="1295" y="2852"/>
                  </a:lnTo>
                  <a:lnTo>
                    <a:pt x="1536" y="2918"/>
                  </a:lnTo>
                  <a:lnTo>
                    <a:pt x="1646" y="2940"/>
                  </a:lnTo>
                  <a:lnTo>
                    <a:pt x="1887" y="2940"/>
                  </a:lnTo>
                  <a:lnTo>
                    <a:pt x="1997" y="2918"/>
                  </a:lnTo>
                  <a:lnTo>
                    <a:pt x="2107" y="2874"/>
                  </a:lnTo>
                  <a:lnTo>
                    <a:pt x="2194" y="2809"/>
                  </a:lnTo>
                  <a:lnTo>
                    <a:pt x="2282" y="2743"/>
                  </a:lnTo>
                  <a:lnTo>
                    <a:pt x="2370" y="2655"/>
                  </a:lnTo>
                  <a:lnTo>
                    <a:pt x="2436" y="2567"/>
                  </a:lnTo>
                  <a:lnTo>
                    <a:pt x="2479" y="2458"/>
                  </a:lnTo>
                  <a:lnTo>
                    <a:pt x="2523" y="2348"/>
                  </a:lnTo>
                  <a:lnTo>
                    <a:pt x="2567" y="2238"/>
                  </a:lnTo>
                  <a:lnTo>
                    <a:pt x="2589" y="1975"/>
                  </a:lnTo>
                  <a:lnTo>
                    <a:pt x="2567" y="1712"/>
                  </a:lnTo>
                  <a:lnTo>
                    <a:pt x="2479" y="1427"/>
                  </a:lnTo>
                  <a:lnTo>
                    <a:pt x="2370" y="1141"/>
                  </a:lnTo>
                  <a:lnTo>
                    <a:pt x="2216" y="856"/>
                  </a:lnTo>
                  <a:lnTo>
                    <a:pt x="1997" y="593"/>
                  </a:lnTo>
                  <a:lnTo>
                    <a:pt x="1777" y="374"/>
                  </a:lnTo>
                  <a:lnTo>
                    <a:pt x="1536" y="198"/>
                  </a:lnTo>
                  <a:lnTo>
                    <a:pt x="1295" y="89"/>
                  </a:lnTo>
                  <a:lnTo>
                    <a:pt x="1054" y="23"/>
                  </a:lnTo>
                  <a:lnTo>
                    <a:pt x="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1"/>
            <p:cNvSpPr/>
            <p:nvPr/>
          </p:nvSpPr>
          <p:spPr>
            <a:xfrm>
              <a:off x="4199625" y="4675675"/>
              <a:ext cx="58700" cy="78975"/>
            </a:xfrm>
            <a:custGeom>
              <a:avLst/>
              <a:gdLst/>
              <a:ahLst/>
              <a:cxnLst/>
              <a:rect l="l" t="t" r="r" b="b"/>
              <a:pathLst>
                <a:path w="2348" h="3159" extrusionOk="0">
                  <a:moveTo>
                    <a:pt x="878" y="0"/>
                  </a:moveTo>
                  <a:lnTo>
                    <a:pt x="768" y="22"/>
                  </a:lnTo>
                  <a:lnTo>
                    <a:pt x="658" y="44"/>
                  </a:lnTo>
                  <a:lnTo>
                    <a:pt x="549" y="88"/>
                  </a:lnTo>
                  <a:lnTo>
                    <a:pt x="461" y="154"/>
                  </a:lnTo>
                  <a:lnTo>
                    <a:pt x="373" y="220"/>
                  </a:lnTo>
                  <a:lnTo>
                    <a:pt x="285" y="307"/>
                  </a:lnTo>
                  <a:lnTo>
                    <a:pt x="220" y="395"/>
                  </a:lnTo>
                  <a:lnTo>
                    <a:pt x="154" y="505"/>
                  </a:lnTo>
                  <a:lnTo>
                    <a:pt x="66" y="746"/>
                  </a:lnTo>
                  <a:lnTo>
                    <a:pt x="22" y="1009"/>
                  </a:lnTo>
                  <a:lnTo>
                    <a:pt x="0" y="1316"/>
                  </a:lnTo>
                  <a:lnTo>
                    <a:pt x="44" y="1623"/>
                  </a:lnTo>
                  <a:lnTo>
                    <a:pt x="132" y="1931"/>
                  </a:lnTo>
                  <a:lnTo>
                    <a:pt x="263" y="2238"/>
                  </a:lnTo>
                  <a:lnTo>
                    <a:pt x="417" y="2501"/>
                  </a:lnTo>
                  <a:lnTo>
                    <a:pt x="592" y="2720"/>
                  </a:lnTo>
                  <a:lnTo>
                    <a:pt x="812" y="2918"/>
                  </a:lnTo>
                  <a:lnTo>
                    <a:pt x="1031" y="3049"/>
                  </a:lnTo>
                  <a:lnTo>
                    <a:pt x="1141" y="3093"/>
                  </a:lnTo>
                  <a:lnTo>
                    <a:pt x="1251" y="3137"/>
                  </a:lnTo>
                  <a:lnTo>
                    <a:pt x="1360" y="3137"/>
                  </a:lnTo>
                  <a:lnTo>
                    <a:pt x="1470" y="3159"/>
                  </a:lnTo>
                  <a:lnTo>
                    <a:pt x="1601" y="3137"/>
                  </a:lnTo>
                  <a:lnTo>
                    <a:pt x="1711" y="3115"/>
                  </a:lnTo>
                  <a:lnTo>
                    <a:pt x="1799" y="3071"/>
                  </a:lnTo>
                  <a:lnTo>
                    <a:pt x="1909" y="3005"/>
                  </a:lnTo>
                  <a:lnTo>
                    <a:pt x="1996" y="2940"/>
                  </a:lnTo>
                  <a:lnTo>
                    <a:pt x="2062" y="2852"/>
                  </a:lnTo>
                  <a:lnTo>
                    <a:pt x="2128" y="2764"/>
                  </a:lnTo>
                  <a:lnTo>
                    <a:pt x="2194" y="2654"/>
                  </a:lnTo>
                  <a:lnTo>
                    <a:pt x="2281" y="2413"/>
                  </a:lnTo>
                  <a:lnTo>
                    <a:pt x="2325" y="2128"/>
                  </a:lnTo>
                  <a:lnTo>
                    <a:pt x="2347" y="1843"/>
                  </a:lnTo>
                  <a:lnTo>
                    <a:pt x="2303" y="1536"/>
                  </a:lnTo>
                  <a:lnTo>
                    <a:pt x="2216" y="1229"/>
                  </a:lnTo>
                  <a:lnTo>
                    <a:pt x="2084" y="922"/>
                  </a:lnTo>
                  <a:lnTo>
                    <a:pt x="1931" y="658"/>
                  </a:lnTo>
                  <a:lnTo>
                    <a:pt x="1755" y="417"/>
                  </a:lnTo>
                  <a:lnTo>
                    <a:pt x="1536" y="242"/>
                  </a:lnTo>
                  <a:lnTo>
                    <a:pt x="1316" y="110"/>
                  </a:lnTo>
                  <a:lnTo>
                    <a:pt x="1207" y="66"/>
                  </a:lnTo>
                  <a:lnTo>
                    <a:pt x="1097" y="22"/>
                  </a:lnTo>
                  <a:lnTo>
                    <a:pt x="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1"/>
            <p:cNvSpPr/>
            <p:nvPr/>
          </p:nvSpPr>
          <p:spPr>
            <a:xfrm>
              <a:off x="4488625" y="5058450"/>
              <a:ext cx="77350" cy="60900"/>
            </a:xfrm>
            <a:custGeom>
              <a:avLst/>
              <a:gdLst/>
              <a:ahLst/>
              <a:cxnLst/>
              <a:rect l="l" t="t" r="r" b="b"/>
              <a:pathLst>
                <a:path w="3094" h="2436" extrusionOk="0">
                  <a:moveTo>
                    <a:pt x="1974" y="0"/>
                  </a:moveTo>
                  <a:lnTo>
                    <a:pt x="1689" y="22"/>
                  </a:lnTo>
                  <a:lnTo>
                    <a:pt x="1382" y="88"/>
                  </a:lnTo>
                  <a:lnTo>
                    <a:pt x="1075" y="220"/>
                  </a:lnTo>
                  <a:lnTo>
                    <a:pt x="790" y="373"/>
                  </a:lnTo>
                  <a:lnTo>
                    <a:pt x="549" y="571"/>
                  </a:lnTo>
                  <a:lnTo>
                    <a:pt x="329" y="768"/>
                  </a:lnTo>
                  <a:lnTo>
                    <a:pt x="176" y="1009"/>
                  </a:lnTo>
                  <a:lnTo>
                    <a:pt x="66" y="1229"/>
                  </a:lnTo>
                  <a:lnTo>
                    <a:pt x="44" y="1360"/>
                  </a:lnTo>
                  <a:lnTo>
                    <a:pt x="22" y="1470"/>
                  </a:lnTo>
                  <a:lnTo>
                    <a:pt x="0" y="1580"/>
                  </a:lnTo>
                  <a:lnTo>
                    <a:pt x="22" y="1689"/>
                  </a:lnTo>
                  <a:lnTo>
                    <a:pt x="44" y="1799"/>
                  </a:lnTo>
                  <a:lnTo>
                    <a:pt x="88" y="1909"/>
                  </a:lnTo>
                  <a:lnTo>
                    <a:pt x="132" y="2018"/>
                  </a:lnTo>
                  <a:lnTo>
                    <a:pt x="198" y="2106"/>
                  </a:lnTo>
                  <a:lnTo>
                    <a:pt x="285" y="2172"/>
                  </a:lnTo>
                  <a:lnTo>
                    <a:pt x="373" y="2238"/>
                  </a:lnTo>
                  <a:lnTo>
                    <a:pt x="483" y="2303"/>
                  </a:lnTo>
                  <a:lnTo>
                    <a:pt x="592" y="2347"/>
                  </a:lnTo>
                  <a:lnTo>
                    <a:pt x="856" y="2413"/>
                  </a:lnTo>
                  <a:lnTo>
                    <a:pt x="1119" y="2435"/>
                  </a:lnTo>
                  <a:lnTo>
                    <a:pt x="1404" y="2413"/>
                  </a:lnTo>
                  <a:lnTo>
                    <a:pt x="1711" y="2325"/>
                  </a:lnTo>
                  <a:lnTo>
                    <a:pt x="2018" y="2216"/>
                  </a:lnTo>
                  <a:lnTo>
                    <a:pt x="2303" y="2062"/>
                  </a:lnTo>
                  <a:lnTo>
                    <a:pt x="2545" y="1865"/>
                  </a:lnTo>
                  <a:lnTo>
                    <a:pt x="2764" y="1645"/>
                  </a:lnTo>
                  <a:lnTo>
                    <a:pt x="2918" y="1426"/>
                  </a:lnTo>
                  <a:lnTo>
                    <a:pt x="3027" y="1207"/>
                  </a:lnTo>
                  <a:lnTo>
                    <a:pt x="3049" y="1075"/>
                  </a:lnTo>
                  <a:lnTo>
                    <a:pt x="3071" y="965"/>
                  </a:lnTo>
                  <a:lnTo>
                    <a:pt x="3093" y="856"/>
                  </a:lnTo>
                  <a:lnTo>
                    <a:pt x="3071" y="746"/>
                  </a:lnTo>
                  <a:lnTo>
                    <a:pt x="3049" y="636"/>
                  </a:lnTo>
                  <a:lnTo>
                    <a:pt x="3005" y="527"/>
                  </a:lnTo>
                  <a:lnTo>
                    <a:pt x="2961" y="417"/>
                  </a:lnTo>
                  <a:lnTo>
                    <a:pt x="2874" y="329"/>
                  </a:lnTo>
                  <a:lnTo>
                    <a:pt x="2808" y="263"/>
                  </a:lnTo>
                  <a:lnTo>
                    <a:pt x="2720" y="198"/>
                  </a:lnTo>
                  <a:lnTo>
                    <a:pt x="2611" y="132"/>
                  </a:lnTo>
                  <a:lnTo>
                    <a:pt x="2501" y="88"/>
                  </a:lnTo>
                  <a:lnTo>
                    <a:pt x="2238" y="22"/>
                  </a:lnTo>
                  <a:lnTo>
                    <a:pt x="19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1"/>
            <p:cNvSpPr/>
            <p:nvPr/>
          </p:nvSpPr>
          <p:spPr>
            <a:xfrm>
              <a:off x="4231425" y="5416000"/>
              <a:ext cx="76800" cy="60875"/>
            </a:xfrm>
            <a:custGeom>
              <a:avLst/>
              <a:gdLst/>
              <a:ahLst/>
              <a:cxnLst/>
              <a:rect l="l" t="t" r="r" b="b"/>
              <a:pathLst>
                <a:path w="3072" h="2435" extrusionOk="0">
                  <a:moveTo>
                    <a:pt x="1953" y="0"/>
                  </a:moveTo>
                  <a:lnTo>
                    <a:pt x="1668" y="22"/>
                  </a:lnTo>
                  <a:lnTo>
                    <a:pt x="1360" y="110"/>
                  </a:lnTo>
                  <a:lnTo>
                    <a:pt x="1053" y="220"/>
                  </a:lnTo>
                  <a:lnTo>
                    <a:pt x="768" y="373"/>
                  </a:lnTo>
                  <a:lnTo>
                    <a:pt x="527" y="570"/>
                  </a:lnTo>
                  <a:lnTo>
                    <a:pt x="329" y="790"/>
                  </a:lnTo>
                  <a:lnTo>
                    <a:pt x="176" y="1009"/>
                  </a:lnTo>
                  <a:lnTo>
                    <a:pt x="66" y="1229"/>
                  </a:lnTo>
                  <a:lnTo>
                    <a:pt x="22" y="1360"/>
                  </a:lnTo>
                  <a:lnTo>
                    <a:pt x="0" y="1470"/>
                  </a:lnTo>
                  <a:lnTo>
                    <a:pt x="0" y="1580"/>
                  </a:lnTo>
                  <a:lnTo>
                    <a:pt x="0" y="1689"/>
                  </a:lnTo>
                  <a:lnTo>
                    <a:pt x="44" y="1799"/>
                  </a:lnTo>
                  <a:lnTo>
                    <a:pt x="66" y="1909"/>
                  </a:lnTo>
                  <a:lnTo>
                    <a:pt x="132" y="2018"/>
                  </a:lnTo>
                  <a:lnTo>
                    <a:pt x="198" y="2106"/>
                  </a:lnTo>
                  <a:lnTo>
                    <a:pt x="286" y="2172"/>
                  </a:lnTo>
                  <a:lnTo>
                    <a:pt x="373" y="2238"/>
                  </a:lnTo>
                  <a:lnTo>
                    <a:pt x="483" y="2303"/>
                  </a:lnTo>
                  <a:lnTo>
                    <a:pt x="593" y="2347"/>
                  </a:lnTo>
                  <a:lnTo>
                    <a:pt x="834" y="2413"/>
                  </a:lnTo>
                  <a:lnTo>
                    <a:pt x="1119" y="2435"/>
                  </a:lnTo>
                  <a:lnTo>
                    <a:pt x="1404" y="2413"/>
                  </a:lnTo>
                  <a:lnTo>
                    <a:pt x="1711" y="2347"/>
                  </a:lnTo>
                  <a:lnTo>
                    <a:pt x="2019" y="2216"/>
                  </a:lnTo>
                  <a:lnTo>
                    <a:pt x="2304" y="2062"/>
                  </a:lnTo>
                  <a:lnTo>
                    <a:pt x="2545" y="1865"/>
                  </a:lnTo>
                  <a:lnTo>
                    <a:pt x="2742" y="1667"/>
                  </a:lnTo>
                  <a:lnTo>
                    <a:pt x="2896" y="1426"/>
                  </a:lnTo>
                  <a:lnTo>
                    <a:pt x="3006" y="1207"/>
                  </a:lnTo>
                  <a:lnTo>
                    <a:pt x="3049" y="1075"/>
                  </a:lnTo>
                  <a:lnTo>
                    <a:pt x="3071" y="965"/>
                  </a:lnTo>
                  <a:lnTo>
                    <a:pt x="3071" y="856"/>
                  </a:lnTo>
                  <a:lnTo>
                    <a:pt x="3071" y="746"/>
                  </a:lnTo>
                  <a:lnTo>
                    <a:pt x="3049" y="636"/>
                  </a:lnTo>
                  <a:lnTo>
                    <a:pt x="3006" y="527"/>
                  </a:lnTo>
                  <a:lnTo>
                    <a:pt x="2940" y="417"/>
                  </a:lnTo>
                  <a:lnTo>
                    <a:pt x="2874" y="329"/>
                  </a:lnTo>
                  <a:lnTo>
                    <a:pt x="2786" y="263"/>
                  </a:lnTo>
                  <a:lnTo>
                    <a:pt x="2699" y="198"/>
                  </a:lnTo>
                  <a:lnTo>
                    <a:pt x="2589" y="132"/>
                  </a:lnTo>
                  <a:lnTo>
                    <a:pt x="2479" y="88"/>
                  </a:lnTo>
                  <a:lnTo>
                    <a:pt x="2238" y="22"/>
                  </a:lnTo>
                  <a:lnTo>
                    <a:pt x="19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1"/>
            <p:cNvSpPr/>
            <p:nvPr/>
          </p:nvSpPr>
          <p:spPr>
            <a:xfrm>
              <a:off x="3757075" y="5299725"/>
              <a:ext cx="58150" cy="78450"/>
            </a:xfrm>
            <a:custGeom>
              <a:avLst/>
              <a:gdLst/>
              <a:ahLst/>
              <a:cxnLst/>
              <a:rect l="l" t="t" r="r" b="b"/>
              <a:pathLst>
                <a:path w="2326" h="3138" extrusionOk="0">
                  <a:moveTo>
                    <a:pt x="746" y="1"/>
                  </a:moveTo>
                  <a:lnTo>
                    <a:pt x="636" y="23"/>
                  </a:lnTo>
                  <a:lnTo>
                    <a:pt x="527" y="67"/>
                  </a:lnTo>
                  <a:lnTo>
                    <a:pt x="439" y="132"/>
                  </a:lnTo>
                  <a:lnTo>
                    <a:pt x="351" y="198"/>
                  </a:lnTo>
                  <a:lnTo>
                    <a:pt x="263" y="286"/>
                  </a:lnTo>
                  <a:lnTo>
                    <a:pt x="198" y="396"/>
                  </a:lnTo>
                  <a:lnTo>
                    <a:pt x="132" y="483"/>
                  </a:lnTo>
                  <a:lnTo>
                    <a:pt x="44" y="725"/>
                  </a:lnTo>
                  <a:lnTo>
                    <a:pt x="0" y="1010"/>
                  </a:lnTo>
                  <a:lnTo>
                    <a:pt x="0" y="1295"/>
                  </a:lnTo>
                  <a:lnTo>
                    <a:pt x="22" y="1602"/>
                  </a:lnTo>
                  <a:lnTo>
                    <a:pt x="110" y="1931"/>
                  </a:lnTo>
                  <a:lnTo>
                    <a:pt x="242" y="2216"/>
                  </a:lnTo>
                  <a:lnTo>
                    <a:pt x="395" y="2480"/>
                  </a:lnTo>
                  <a:lnTo>
                    <a:pt x="592" y="2721"/>
                  </a:lnTo>
                  <a:lnTo>
                    <a:pt x="790" y="2896"/>
                  </a:lnTo>
                  <a:lnTo>
                    <a:pt x="1009" y="3028"/>
                  </a:lnTo>
                  <a:lnTo>
                    <a:pt x="1119" y="3072"/>
                  </a:lnTo>
                  <a:lnTo>
                    <a:pt x="1229" y="3116"/>
                  </a:lnTo>
                  <a:lnTo>
                    <a:pt x="1338" y="3138"/>
                  </a:lnTo>
                  <a:lnTo>
                    <a:pt x="1470" y="3138"/>
                  </a:lnTo>
                  <a:lnTo>
                    <a:pt x="1580" y="3116"/>
                  </a:lnTo>
                  <a:lnTo>
                    <a:pt x="1689" y="3094"/>
                  </a:lnTo>
                  <a:lnTo>
                    <a:pt x="1777" y="3050"/>
                  </a:lnTo>
                  <a:lnTo>
                    <a:pt x="1887" y="2984"/>
                  </a:lnTo>
                  <a:lnTo>
                    <a:pt x="1974" y="2918"/>
                  </a:lnTo>
                  <a:lnTo>
                    <a:pt x="2040" y="2831"/>
                  </a:lnTo>
                  <a:lnTo>
                    <a:pt x="2106" y="2743"/>
                  </a:lnTo>
                  <a:lnTo>
                    <a:pt x="2172" y="2633"/>
                  </a:lnTo>
                  <a:lnTo>
                    <a:pt x="2260" y="2392"/>
                  </a:lnTo>
                  <a:lnTo>
                    <a:pt x="2325" y="2129"/>
                  </a:lnTo>
                  <a:lnTo>
                    <a:pt x="2325" y="1821"/>
                  </a:lnTo>
                  <a:lnTo>
                    <a:pt x="2282" y="1514"/>
                  </a:lnTo>
                  <a:lnTo>
                    <a:pt x="2194" y="1207"/>
                  </a:lnTo>
                  <a:lnTo>
                    <a:pt x="2084" y="900"/>
                  </a:lnTo>
                  <a:lnTo>
                    <a:pt x="1909" y="637"/>
                  </a:lnTo>
                  <a:lnTo>
                    <a:pt x="1733" y="418"/>
                  </a:lnTo>
                  <a:lnTo>
                    <a:pt x="1514" y="220"/>
                  </a:lnTo>
                  <a:lnTo>
                    <a:pt x="1316" y="89"/>
                  </a:lnTo>
                  <a:lnTo>
                    <a:pt x="1185" y="45"/>
                  </a:lnTo>
                  <a:lnTo>
                    <a:pt x="1075" y="23"/>
                  </a:lnTo>
                  <a:lnTo>
                    <a:pt x="9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1"/>
            <p:cNvSpPr/>
            <p:nvPr/>
          </p:nvSpPr>
          <p:spPr>
            <a:xfrm>
              <a:off x="3945725" y="4908725"/>
              <a:ext cx="100925" cy="64200"/>
            </a:xfrm>
            <a:custGeom>
              <a:avLst/>
              <a:gdLst/>
              <a:ahLst/>
              <a:cxnLst/>
              <a:rect l="l" t="t" r="r" b="b"/>
              <a:pathLst>
                <a:path w="4037" h="2568" extrusionOk="0">
                  <a:moveTo>
                    <a:pt x="1821" y="1"/>
                  </a:moveTo>
                  <a:lnTo>
                    <a:pt x="1601" y="23"/>
                  </a:lnTo>
                  <a:lnTo>
                    <a:pt x="1228" y="110"/>
                  </a:lnTo>
                  <a:lnTo>
                    <a:pt x="877" y="220"/>
                  </a:lnTo>
                  <a:lnTo>
                    <a:pt x="724" y="286"/>
                  </a:lnTo>
                  <a:lnTo>
                    <a:pt x="592" y="374"/>
                  </a:lnTo>
                  <a:lnTo>
                    <a:pt x="461" y="461"/>
                  </a:lnTo>
                  <a:lnTo>
                    <a:pt x="351" y="571"/>
                  </a:lnTo>
                  <a:lnTo>
                    <a:pt x="241" y="681"/>
                  </a:lnTo>
                  <a:lnTo>
                    <a:pt x="154" y="790"/>
                  </a:lnTo>
                  <a:lnTo>
                    <a:pt x="88" y="900"/>
                  </a:lnTo>
                  <a:lnTo>
                    <a:pt x="44" y="1032"/>
                  </a:lnTo>
                  <a:lnTo>
                    <a:pt x="0" y="1141"/>
                  </a:lnTo>
                  <a:lnTo>
                    <a:pt x="0" y="1273"/>
                  </a:lnTo>
                  <a:lnTo>
                    <a:pt x="0" y="1405"/>
                  </a:lnTo>
                  <a:lnTo>
                    <a:pt x="44" y="1536"/>
                  </a:lnTo>
                  <a:lnTo>
                    <a:pt x="88" y="1668"/>
                  </a:lnTo>
                  <a:lnTo>
                    <a:pt x="154" y="1778"/>
                  </a:lnTo>
                  <a:lnTo>
                    <a:pt x="241" y="1887"/>
                  </a:lnTo>
                  <a:lnTo>
                    <a:pt x="351" y="1997"/>
                  </a:lnTo>
                  <a:lnTo>
                    <a:pt x="461" y="2085"/>
                  </a:lnTo>
                  <a:lnTo>
                    <a:pt x="592" y="2172"/>
                  </a:lnTo>
                  <a:lnTo>
                    <a:pt x="724" y="2260"/>
                  </a:lnTo>
                  <a:lnTo>
                    <a:pt x="877" y="2348"/>
                  </a:lnTo>
                  <a:lnTo>
                    <a:pt x="1228" y="2458"/>
                  </a:lnTo>
                  <a:lnTo>
                    <a:pt x="1601" y="2523"/>
                  </a:lnTo>
                  <a:lnTo>
                    <a:pt x="1821" y="2545"/>
                  </a:lnTo>
                  <a:lnTo>
                    <a:pt x="2018" y="2567"/>
                  </a:lnTo>
                  <a:lnTo>
                    <a:pt x="2216" y="2545"/>
                  </a:lnTo>
                  <a:lnTo>
                    <a:pt x="2435" y="2523"/>
                  </a:lnTo>
                  <a:lnTo>
                    <a:pt x="2808" y="2458"/>
                  </a:lnTo>
                  <a:lnTo>
                    <a:pt x="3159" y="2348"/>
                  </a:lnTo>
                  <a:lnTo>
                    <a:pt x="3312" y="2260"/>
                  </a:lnTo>
                  <a:lnTo>
                    <a:pt x="3444" y="2172"/>
                  </a:lnTo>
                  <a:lnTo>
                    <a:pt x="3576" y="2085"/>
                  </a:lnTo>
                  <a:lnTo>
                    <a:pt x="3685" y="1997"/>
                  </a:lnTo>
                  <a:lnTo>
                    <a:pt x="3795" y="1887"/>
                  </a:lnTo>
                  <a:lnTo>
                    <a:pt x="3883" y="1778"/>
                  </a:lnTo>
                  <a:lnTo>
                    <a:pt x="3948" y="1668"/>
                  </a:lnTo>
                  <a:lnTo>
                    <a:pt x="3992" y="1536"/>
                  </a:lnTo>
                  <a:lnTo>
                    <a:pt x="4036" y="1405"/>
                  </a:lnTo>
                  <a:lnTo>
                    <a:pt x="4036" y="1273"/>
                  </a:lnTo>
                  <a:lnTo>
                    <a:pt x="4036" y="1141"/>
                  </a:lnTo>
                  <a:lnTo>
                    <a:pt x="3992" y="1032"/>
                  </a:lnTo>
                  <a:lnTo>
                    <a:pt x="3948" y="900"/>
                  </a:lnTo>
                  <a:lnTo>
                    <a:pt x="3883" y="790"/>
                  </a:lnTo>
                  <a:lnTo>
                    <a:pt x="3795" y="681"/>
                  </a:lnTo>
                  <a:lnTo>
                    <a:pt x="3685" y="571"/>
                  </a:lnTo>
                  <a:lnTo>
                    <a:pt x="3576" y="461"/>
                  </a:lnTo>
                  <a:lnTo>
                    <a:pt x="3444" y="374"/>
                  </a:lnTo>
                  <a:lnTo>
                    <a:pt x="3312" y="286"/>
                  </a:lnTo>
                  <a:lnTo>
                    <a:pt x="3159" y="220"/>
                  </a:lnTo>
                  <a:lnTo>
                    <a:pt x="2808" y="110"/>
                  </a:lnTo>
                  <a:lnTo>
                    <a:pt x="2435" y="23"/>
                  </a:lnTo>
                  <a:lnTo>
                    <a:pt x="22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1"/>
            <p:cNvSpPr/>
            <p:nvPr/>
          </p:nvSpPr>
          <p:spPr>
            <a:xfrm>
              <a:off x="4305450" y="5236675"/>
              <a:ext cx="84475" cy="84475"/>
            </a:xfrm>
            <a:custGeom>
              <a:avLst/>
              <a:gdLst/>
              <a:ahLst/>
              <a:cxnLst/>
              <a:rect l="l" t="t" r="r" b="b"/>
              <a:pathLst>
                <a:path w="3379" h="3379" extrusionOk="0">
                  <a:moveTo>
                    <a:pt x="856" y="0"/>
                  </a:moveTo>
                  <a:lnTo>
                    <a:pt x="725" y="22"/>
                  </a:lnTo>
                  <a:lnTo>
                    <a:pt x="593" y="44"/>
                  </a:lnTo>
                  <a:lnTo>
                    <a:pt x="461" y="110"/>
                  </a:lnTo>
                  <a:lnTo>
                    <a:pt x="352" y="176"/>
                  </a:lnTo>
                  <a:lnTo>
                    <a:pt x="264" y="263"/>
                  </a:lnTo>
                  <a:lnTo>
                    <a:pt x="176" y="351"/>
                  </a:lnTo>
                  <a:lnTo>
                    <a:pt x="110" y="461"/>
                  </a:lnTo>
                  <a:lnTo>
                    <a:pt x="45" y="593"/>
                  </a:lnTo>
                  <a:lnTo>
                    <a:pt x="23" y="724"/>
                  </a:lnTo>
                  <a:lnTo>
                    <a:pt x="1" y="856"/>
                  </a:lnTo>
                  <a:lnTo>
                    <a:pt x="1" y="1009"/>
                  </a:lnTo>
                  <a:lnTo>
                    <a:pt x="1" y="1163"/>
                  </a:lnTo>
                  <a:lnTo>
                    <a:pt x="45" y="1316"/>
                  </a:lnTo>
                  <a:lnTo>
                    <a:pt x="67" y="1470"/>
                  </a:lnTo>
                  <a:lnTo>
                    <a:pt x="132" y="1623"/>
                  </a:lnTo>
                  <a:lnTo>
                    <a:pt x="286" y="1953"/>
                  </a:lnTo>
                  <a:lnTo>
                    <a:pt x="505" y="2282"/>
                  </a:lnTo>
                  <a:lnTo>
                    <a:pt x="637" y="2435"/>
                  </a:lnTo>
                  <a:lnTo>
                    <a:pt x="790" y="2589"/>
                  </a:lnTo>
                  <a:lnTo>
                    <a:pt x="922" y="2720"/>
                  </a:lnTo>
                  <a:lnTo>
                    <a:pt x="1098" y="2852"/>
                  </a:lnTo>
                  <a:lnTo>
                    <a:pt x="1405" y="3071"/>
                  </a:lnTo>
                  <a:lnTo>
                    <a:pt x="1734" y="3225"/>
                  </a:lnTo>
                  <a:lnTo>
                    <a:pt x="1887" y="3291"/>
                  </a:lnTo>
                  <a:lnTo>
                    <a:pt x="2063" y="3334"/>
                  </a:lnTo>
                  <a:lnTo>
                    <a:pt x="2216" y="3356"/>
                  </a:lnTo>
                  <a:lnTo>
                    <a:pt x="2370" y="3378"/>
                  </a:lnTo>
                  <a:lnTo>
                    <a:pt x="2501" y="3378"/>
                  </a:lnTo>
                  <a:lnTo>
                    <a:pt x="2655" y="3356"/>
                  </a:lnTo>
                  <a:lnTo>
                    <a:pt x="2787" y="3313"/>
                  </a:lnTo>
                  <a:lnTo>
                    <a:pt x="2896" y="3269"/>
                  </a:lnTo>
                  <a:lnTo>
                    <a:pt x="3006" y="3203"/>
                  </a:lnTo>
                  <a:lnTo>
                    <a:pt x="3116" y="3115"/>
                  </a:lnTo>
                  <a:lnTo>
                    <a:pt x="3203" y="3005"/>
                  </a:lnTo>
                  <a:lnTo>
                    <a:pt x="3269" y="2896"/>
                  </a:lnTo>
                  <a:lnTo>
                    <a:pt x="3313" y="2786"/>
                  </a:lnTo>
                  <a:lnTo>
                    <a:pt x="3357" y="2654"/>
                  </a:lnTo>
                  <a:lnTo>
                    <a:pt x="3379" y="2501"/>
                  </a:lnTo>
                  <a:lnTo>
                    <a:pt x="3379" y="2369"/>
                  </a:lnTo>
                  <a:lnTo>
                    <a:pt x="3357" y="2216"/>
                  </a:lnTo>
                  <a:lnTo>
                    <a:pt x="3335" y="2062"/>
                  </a:lnTo>
                  <a:lnTo>
                    <a:pt x="3291" y="1887"/>
                  </a:lnTo>
                  <a:lnTo>
                    <a:pt x="3225" y="1733"/>
                  </a:lnTo>
                  <a:lnTo>
                    <a:pt x="3072" y="1404"/>
                  </a:lnTo>
                  <a:lnTo>
                    <a:pt x="2852" y="1097"/>
                  </a:lnTo>
                  <a:lnTo>
                    <a:pt x="2721" y="922"/>
                  </a:lnTo>
                  <a:lnTo>
                    <a:pt x="2589" y="790"/>
                  </a:lnTo>
                  <a:lnTo>
                    <a:pt x="2436" y="636"/>
                  </a:lnTo>
                  <a:lnTo>
                    <a:pt x="2282" y="505"/>
                  </a:lnTo>
                  <a:lnTo>
                    <a:pt x="1953" y="285"/>
                  </a:lnTo>
                  <a:lnTo>
                    <a:pt x="1624" y="132"/>
                  </a:lnTo>
                  <a:lnTo>
                    <a:pt x="1470" y="66"/>
                  </a:lnTo>
                  <a:lnTo>
                    <a:pt x="1317" y="44"/>
                  </a:lnTo>
                  <a:lnTo>
                    <a:pt x="11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1"/>
            <p:cNvSpPr/>
            <p:nvPr/>
          </p:nvSpPr>
          <p:spPr>
            <a:xfrm>
              <a:off x="4320800" y="4839100"/>
              <a:ext cx="85575" cy="112975"/>
            </a:xfrm>
            <a:custGeom>
              <a:avLst/>
              <a:gdLst/>
              <a:ahLst/>
              <a:cxnLst/>
              <a:rect l="l" t="t" r="r" b="b"/>
              <a:pathLst>
                <a:path w="3423" h="4519" extrusionOk="0">
                  <a:moveTo>
                    <a:pt x="2085" y="0"/>
                  </a:moveTo>
                  <a:lnTo>
                    <a:pt x="1909" y="22"/>
                  </a:lnTo>
                  <a:lnTo>
                    <a:pt x="1734" y="66"/>
                  </a:lnTo>
                  <a:lnTo>
                    <a:pt x="1580" y="132"/>
                  </a:lnTo>
                  <a:lnTo>
                    <a:pt x="1427" y="197"/>
                  </a:lnTo>
                  <a:lnTo>
                    <a:pt x="1251" y="307"/>
                  </a:lnTo>
                  <a:lnTo>
                    <a:pt x="1098" y="417"/>
                  </a:lnTo>
                  <a:lnTo>
                    <a:pt x="944" y="548"/>
                  </a:lnTo>
                  <a:lnTo>
                    <a:pt x="813" y="702"/>
                  </a:lnTo>
                  <a:lnTo>
                    <a:pt x="659" y="877"/>
                  </a:lnTo>
                  <a:lnTo>
                    <a:pt x="549" y="1053"/>
                  </a:lnTo>
                  <a:lnTo>
                    <a:pt x="418" y="1250"/>
                  </a:lnTo>
                  <a:lnTo>
                    <a:pt x="308" y="1448"/>
                  </a:lnTo>
                  <a:lnTo>
                    <a:pt x="220" y="1667"/>
                  </a:lnTo>
                  <a:lnTo>
                    <a:pt x="133" y="1908"/>
                  </a:lnTo>
                  <a:lnTo>
                    <a:pt x="89" y="2128"/>
                  </a:lnTo>
                  <a:lnTo>
                    <a:pt x="45" y="2347"/>
                  </a:lnTo>
                  <a:lnTo>
                    <a:pt x="1" y="2566"/>
                  </a:lnTo>
                  <a:lnTo>
                    <a:pt x="1" y="2786"/>
                  </a:lnTo>
                  <a:lnTo>
                    <a:pt x="1" y="3005"/>
                  </a:lnTo>
                  <a:lnTo>
                    <a:pt x="23" y="3203"/>
                  </a:lnTo>
                  <a:lnTo>
                    <a:pt x="67" y="3400"/>
                  </a:lnTo>
                  <a:lnTo>
                    <a:pt x="111" y="3575"/>
                  </a:lnTo>
                  <a:lnTo>
                    <a:pt x="176" y="3751"/>
                  </a:lnTo>
                  <a:lnTo>
                    <a:pt x="264" y="3905"/>
                  </a:lnTo>
                  <a:lnTo>
                    <a:pt x="352" y="4036"/>
                  </a:lnTo>
                  <a:lnTo>
                    <a:pt x="462" y="4168"/>
                  </a:lnTo>
                  <a:lnTo>
                    <a:pt x="571" y="4277"/>
                  </a:lnTo>
                  <a:lnTo>
                    <a:pt x="725" y="4365"/>
                  </a:lnTo>
                  <a:lnTo>
                    <a:pt x="856" y="4431"/>
                  </a:lnTo>
                  <a:lnTo>
                    <a:pt x="1010" y="4497"/>
                  </a:lnTo>
                  <a:lnTo>
                    <a:pt x="1185" y="4519"/>
                  </a:lnTo>
                  <a:lnTo>
                    <a:pt x="1339" y="4519"/>
                  </a:lnTo>
                  <a:lnTo>
                    <a:pt x="1514" y="4497"/>
                  </a:lnTo>
                  <a:lnTo>
                    <a:pt x="1668" y="4453"/>
                  </a:lnTo>
                  <a:lnTo>
                    <a:pt x="1844" y="4387"/>
                  </a:lnTo>
                  <a:lnTo>
                    <a:pt x="1997" y="4299"/>
                  </a:lnTo>
                  <a:lnTo>
                    <a:pt x="2173" y="4212"/>
                  </a:lnTo>
                  <a:lnTo>
                    <a:pt x="2326" y="4080"/>
                  </a:lnTo>
                  <a:lnTo>
                    <a:pt x="2480" y="3948"/>
                  </a:lnTo>
                  <a:lnTo>
                    <a:pt x="2611" y="3795"/>
                  </a:lnTo>
                  <a:lnTo>
                    <a:pt x="2743" y="3641"/>
                  </a:lnTo>
                  <a:lnTo>
                    <a:pt x="2874" y="3466"/>
                  </a:lnTo>
                  <a:lnTo>
                    <a:pt x="3006" y="3268"/>
                  </a:lnTo>
                  <a:lnTo>
                    <a:pt x="3094" y="3049"/>
                  </a:lnTo>
                  <a:lnTo>
                    <a:pt x="3204" y="2830"/>
                  </a:lnTo>
                  <a:lnTo>
                    <a:pt x="3269" y="2610"/>
                  </a:lnTo>
                  <a:lnTo>
                    <a:pt x="3335" y="2391"/>
                  </a:lnTo>
                  <a:lnTo>
                    <a:pt x="3379" y="2150"/>
                  </a:lnTo>
                  <a:lnTo>
                    <a:pt x="3401" y="1930"/>
                  </a:lnTo>
                  <a:lnTo>
                    <a:pt x="3423" y="1711"/>
                  </a:lnTo>
                  <a:lnTo>
                    <a:pt x="3423" y="1514"/>
                  </a:lnTo>
                  <a:lnTo>
                    <a:pt x="3401" y="1316"/>
                  </a:lnTo>
                  <a:lnTo>
                    <a:pt x="3357" y="1119"/>
                  </a:lnTo>
                  <a:lnTo>
                    <a:pt x="3313" y="943"/>
                  </a:lnTo>
                  <a:lnTo>
                    <a:pt x="3247" y="768"/>
                  </a:lnTo>
                  <a:lnTo>
                    <a:pt x="3160" y="614"/>
                  </a:lnTo>
                  <a:lnTo>
                    <a:pt x="3072" y="461"/>
                  </a:lnTo>
                  <a:lnTo>
                    <a:pt x="2962" y="351"/>
                  </a:lnTo>
                  <a:lnTo>
                    <a:pt x="2831" y="241"/>
                  </a:lnTo>
                  <a:lnTo>
                    <a:pt x="2699" y="132"/>
                  </a:lnTo>
                  <a:lnTo>
                    <a:pt x="2567" y="66"/>
                  </a:lnTo>
                  <a:lnTo>
                    <a:pt x="2392" y="22"/>
                  </a:lnTo>
                  <a:lnTo>
                    <a:pt x="22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1"/>
            <p:cNvSpPr/>
            <p:nvPr/>
          </p:nvSpPr>
          <p:spPr>
            <a:xfrm>
              <a:off x="3947900" y="5254225"/>
              <a:ext cx="85575" cy="112975"/>
            </a:xfrm>
            <a:custGeom>
              <a:avLst/>
              <a:gdLst/>
              <a:ahLst/>
              <a:cxnLst/>
              <a:rect l="l" t="t" r="r" b="b"/>
              <a:pathLst>
                <a:path w="3423" h="4519" extrusionOk="0">
                  <a:moveTo>
                    <a:pt x="2085" y="0"/>
                  </a:moveTo>
                  <a:lnTo>
                    <a:pt x="1909" y="22"/>
                  </a:lnTo>
                  <a:lnTo>
                    <a:pt x="1756" y="66"/>
                  </a:lnTo>
                  <a:lnTo>
                    <a:pt x="1580" y="132"/>
                  </a:lnTo>
                  <a:lnTo>
                    <a:pt x="1427" y="198"/>
                  </a:lnTo>
                  <a:lnTo>
                    <a:pt x="1273" y="307"/>
                  </a:lnTo>
                  <a:lnTo>
                    <a:pt x="1119" y="417"/>
                  </a:lnTo>
                  <a:lnTo>
                    <a:pt x="966" y="571"/>
                  </a:lnTo>
                  <a:lnTo>
                    <a:pt x="812" y="702"/>
                  </a:lnTo>
                  <a:lnTo>
                    <a:pt x="681" y="878"/>
                  </a:lnTo>
                  <a:lnTo>
                    <a:pt x="549" y="1053"/>
                  </a:lnTo>
                  <a:lnTo>
                    <a:pt x="439" y="1251"/>
                  </a:lnTo>
                  <a:lnTo>
                    <a:pt x="330" y="1470"/>
                  </a:lnTo>
                  <a:lnTo>
                    <a:pt x="220" y="1689"/>
                  </a:lnTo>
                  <a:lnTo>
                    <a:pt x="154" y="1909"/>
                  </a:lnTo>
                  <a:lnTo>
                    <a:pt x="89" y="2128"/>
                  </a:lnTo>
                  <a:lnTo>
                    <a:pt x="45" y="2347"/>
                  </a:lnTo>
                  <a:lnTo>
                    <a:pt x="23" y="2567"/>
                  </a:lnTo>
                  <a:lnTo>
                    <a:pt x="1" y="2786"/>
                  </a:lnTo>
                  <a:lnTo>
                    <a:pt x="1" y="3005"/>
                  </a:lnTo>
                  <a:lnTo>
                    <a:pt x="23" y="3203"/>
                  </a:lnTo>
                  <a:lnTo>
                    <a:pt x="67" y="3400"/>
                  </a:lnTo>
                  <a:lnTo>
                    <a:pt x="110" y="3576"/>
                  </a:lnTo>
                  <a:lnTo>
                    <a:pt x="176" y="3751"/>
                  </a:lnTo>
                  <a:lnTo>
                    <a:pt x="264" y="3905"/>
                  </a:lnTo>
                  <a:lnTo>
                    <a:pt x="352" y="4036"/>
                  </a:lnTo>
                  <a:lnTo>
                    <a:pt x="461" y="4168"/>
                  </a:lnTo>
                  <a:lnTo>
                    <a:pt x="593" y="4278"/>
                  </a:lnTo>
                  <a:lnTo>
                    <a:pt x="725" y="4365"/>
                  </a:lnTo>
                  <a:lnTo>
                    <a:pt x="878" y="4453"/>
                  </a:lnTo>
                  <a:lnTo>
                    <a:pt x="1032" y="4497"/>
                  </a:lnTo>
                  <a:lnTo>
                    <a:pt x="1185" y="4519"/>
                  </a:lnTo>
                  <a:lnTo>
                    <a:pt x="1361" y="4519"/>
                  </a:lnTo>
                  <a:lnTo>
                    <a:pt x="1514" y="4497"/>
                  </a:lnTo>
                  <a:lnTo>
                    <a:pt x="1690" y="4453"/>
                  </a:lnTo>
                  <a:lnTo>
                    <a:pt x="1843" y="4387"/>
                  </a:lnTo>
                  <a:lnTo>
                    <a:pt x="2019" y="4321"/>
                  </a:lnTo>
                  <a:lnTo>
                    <a:pt x="2172" y="4212"/>
                  </a:lnTo>
                  <a:lnTo>
                    <a:pt x="2326" y="4102"/>
                  </a:lnTo>
                  <a:lnTo>
                    <a:pt x="2479" y="3971"/>
                  </a:lnTo>
                  <a:lnTo>
                    <a:pt x="2633" y="3817"/>
                  </a:lnTo>
                  <a:lnTo>
                    <a:pt x="2765" y="3641"/>
                  </a:lnTo>
                  <a:lnTo>
                    <a:pt x="2896" y="3466"/>
                  </a:lnTo>
                  <a:lnTo>
                    <a:pt x="3006" y="3269"/>
                  </a:lnTo>
                  <a:lnTo>
                    <a:pt x="3116" y="3049"/>
                  </a:lnTo>
                  <a:lnTo>
                    <a:pt x="3203" y="2830"/>
                  </a:lnTo>
                  <a:lnTo>
                    <a:pt x="3291" y="2611"/>
                  </a:lnTo>
                  <a:lnTo>
                    <a:pt x="3357" y="2391"/>
                  </a:lnTo>
                  <a:lnTo>
                    <a:pt x="3401" y="2172"/>
                  </a:lnTo>
                  <a:lnTo>
                    <a:pt x="3423" y="1952"/>
                  </a:lnTo>
                  <a:lnTo>
                    <a:pt x="3423" y="1733"/>
                  </a:lnTo>
                  <a:lnTo>
                    <a:pt x="3423" y="1514"/>
                  </a:lnTo>
                  <a:lnTo>
                    <a:pt x="3401" y="1316"/>
                  </a:lnTo>
                  <a:lnTo>
                    <a:pt x="3379" y="1119"/>
                  </a:lnTo>
                  <a:lnTo>
                    <a:pt x="3313" y="943"/>
                  </a:lnTo>
                  <a:lnTo>
                    <a:pt x="3247" y="768"/>
                  </a:lnTo>
                  <a:lnTo>
                    <a:pt x="3181" y="614"/>
                  </a:lnTo>
                  <a:lnTo>
                    <a:pt x="3072" y="483"/>
                  </a:lnTo>
                  <a:lnTo>
                    <a:pt x="2962" y="351"/>
                  </a:lnTo>
                  <a:lnTo>
                    <a:pt x="2852" y="241"/>
                  </a:lnTo>
                  <a:lnTo>
                    <a:pt x="2721" y="154"/>
                  </a:lnTo>
                  <a:lnTo>
                    <a:pt x="2567" y="66"/>
                  </a:lnTo>
                  <a:lnTo>
                    <a:pt x="2414" y="22"/>
                  </a:lnTo>
                  <a:lnTo>
                    <a:pt x="22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1" name="Google Shape;1971;p21"/>
          <p:cNvSpPr/>
          <p:nvPr/>
        </p:nvSpPr>
        <p:spPr>
          <a:xfrm flipH="1">
            <a:off x="8247926" y="1494350"/>
            <a:ext cx="896075" cy="639975"/>
          </a:xfrm>
          <a:custGeom>
            <a:avLst/>
            <a:gdLst/>
            <a:ahLst/>
            <a:cxnLst/>
            <a:rect l="l" t="t" r="r" b="b"/>
            <a:pathLst>
              <a:path w="35843" h="25599" extrusionOk="0">
                <a:moveTo>
                  <a:pt x="32289" y="0"/>
                </a:moveTo>
                <a:lnTo>
                  <a:pt x="31960" y="22"/>
                </a:lnTo>
                <a:lnTo>
                  <a:pt x="31302" y="88"/>
                </a:lnTo>
                <a:lnTo>
                  <a:pt x="30578" y="154"/>
                </a:lnTo>
                <a:lnTo>
                  <a:pt x="29876" y="241"/>
                </a:lnTo>
                <a:lnTo>
                  <a:pt x="29152" y="351"/>
                </a:lnTo>
                <a:lnTo>
                  <a:pt x="28450" y="483"/>
                </a:lnTo>
                <a:lnTo>
                  <a:pt x="27748" y="614"/>
                </a:lnTo>
                <a:lnTo>
                  <a:pt x="27046" y="746"/>
                </a:lnTo>
                <a:lnTo>
                  <a:pt x="26345" y="899"/>
                </a:lnTo>
                <a:lnTo>
                  <a:pt x="25643" y="1075"/>
                </a:lnTo>
                <a:lnTo>
                  <a:pt x="24963" y="1272"/>
                </a:lnTo>
                <a:lnTo>
                  <a:pt x="24261" y="1470"/>
                </a:lnTo>
                <a:lnTo>
                  <a:pt x="23581" y="1667"/>
                </a:lnTo>
                <a:lnTo>
                  <a:pt x="22901" y="1887"/>
                </a:lnTo>
                <a:lnTo>
                  <a:pt x="22221" y="2128"/>
                </a:lnTo>
                <a:lnTo>
                  <a:pt x="21563" y="2369"/>
                </a:lnTo>
                <a:lnTo>
                  <a:pt x="20883" y="2632"/>
                </a:lnTo>
                <a:lnTo>
                  <a:pt x="20225" y="2918"/>
                </a:lnTo>
                <a:lnTo>
                  <a:pt x="19566" y="3203"/>
                </a:lnTo>
                <a:lnTo>
                  <a:pt x="18908" y="3488"/>
                </a:lnTo>
                <a:lnTo>
                  <a:pt x="18272" y="3795"/>
                </a:lnTo>
                <a:lnTo>
                  <a:pt x="17636" y="4124"/>
                </a:lnTo>
                <a:lnTo>
                  <a:pt x="17000" y="4453"/>
                </a:lnTo>
                <a:lnTo>
                  <a:pt x="16364" y="4804"/>
                </a:lnTo>
                <a:lnTo>
                  <a:pt x="15750" y="5155"/>
                </a:lnTo>
                <a:lnTo>
                  <a:pt x="15135" y="5528"/>
                </a:lnTo>
                <a:lnTo>
                  <a:pt x="14521" y="5923"/>
                </a:lnTo>
                <a:lnTo>
                  <a:pt x="13929" y="6296"/>
                </a:lnTo>
                <a:lnTo>
                  <a:pt x="13337" y="6712"/>
                </a:lnTo>
                <a:lnTo>
                  <a:pt x="12745" y="7129"/>
                </a:lnTo>
                <a:lnTo>
                  <a:pt x="12174" y="7546"/>
                </a:lnTo>
                <a:lnTo>
                  <a:pt x="11604" y="7985"/>
                </a:lnTo>
                <a:lnTo>
                  <a:pt x="11055" y="8445"/>
                </a:lnTo>
                <a:lnTo>
                  <a:pt x="10507" y="8906"/>
                </a:lnTo>
                <a:lnTo>
                  <a:pt x="9586" y="9718"/>
                </a:lnTo>
                <a:lnTo>
                  <a:pt x="8665" y="10595"/>
                </a:lnTo>
                <a:lnTo>
                  <a:pt x="7765" y="11516"/>
                </a:lnTo>
                <a:lnTo>
                  <a:pt x="6888" y="12459"/>
                </a:lnTo>
                <a:lnTo>
                  <a:pt x="6054" y="13425"/>
                </a:lnTo>
                <a:lnTo>
                  <a:pt x="5265" y="14434"/>
                </a:lnTo>
                <a:lnTo>
                  <a:pt x="4497" y="15465"/>
                </a:lnTo>
                <a:lnTo>
                  <a:pt x="3773" y="16540"/>
                </a:lnTo>
                <a:lnTo>
                  <a:pt x="3093" y="17614"/>
                </a:lnTo>
                <a:lnTo>
                  <a:pt x="2435" y="18711"/>
                </a:lnTo>
                <a:lnTo>
                  <a:pt x="1821" y="19852"/>
                </a:lnTo>
                <a:lnTo>
                  <a:pt x="1250" y="20992"/>
                </a:lnTo>
                <a:lnTo>
                  <a:pt x="724" y="22155"/>
                </a:lnTo>
                <a:lnTo>
                  <a:pt x="373" y="22945"/>
                </a:lnTo>
                <a:lnTo>
                  <a:pt x="197" y="23405"/>
                </a:lnTo>
                <a:lnTo>
                  <a:pt x="110" y="23625"/>
                </a:lnTo>
                <a:lnTo>
                  <a:pt x="66" y="23844"/>
                </a:lnTo>
                <a:lnTo>
                  <a:pt x="22" y="24063"/>
                </a:lnTo>
                <a:lnTo>
                  <a:pt x="0" y="24283"/>
                </a:lnTo>
                <a:lnTo>
                  <a:pt x="22" y="24480"/>
                </a:lnTo>
                <a:lnTo>
                  <a:pt x="66" y="24678"/>
                </a:lnTo>
                <a:lnTo>
                  <a:pt x="154" y="24853"/>
                </a:lnTo>
                <a:lnTo>
                  <a:pt x="263" y="25029"/>
                </a:lnTo>
                <a:lnTo>
                  <a:pt x="439" y="25182"/>
                </a:lnTo>
                <a:lnTo>
                  <a:pt x="636" y="25314"/>
                </a:lnTo>
                <a:lnTo>
                  <a:pt x="834" y="25401"/>
                </a:lnTo>
                <a:lnTo>
                  <a:pt x="1031" y="25467"/>
                </a:lnTo>
                <a:lnTo>
                  <a:pt x="1250" y="25533"/>
                </a:lnTo>
                <a:lnTo>
                  <a:pt x="1470" y="25577"/>
                </a:lnTo>
                <a:lnTo>
                  <a:pt x="1689" y="25599"/>
                </a:lnTo>
                <a:lnTo>
                  <a:pt x="1908" y="25599"/>
                </a:lnTo>
                <a:lnTo>
                  <a:pt x="2347" y="25577"/>
                </a:lnTo>
                <a:lnTo>
                  <a:pt x="2786" y="25511"/>
                </a:lnTo>
                <a:lnTo>
                  <a:pt x="3225" y="25380"/>
                </a:lnTo>
                <a:lnTo>
                  <a:pt x="3641" y="25248"/>
                </a:lnTo>
                <a:lnTo>
                  <a:pt x="4014" y="25072"/>
                </a:lnTo>
                <a:lnTo>
                  <a:pt x="5308" y="24392"/>
                </a:lnTo>
                <a:lnTo>
                  <a:pt x="6581" y="23690"/>
                </a:lnTo>
                <a:lnTo>
                  <a:pt x="9125" y="22287"/>
                </a:lnTo>
                <a:lnTo>
                  <a:pt x="11692" y="20861"/>
                </a:lnTo>
                <a:lnTo>
                  <a:pt x="14236" y="19413"/>
                </a:lnTo>
                <a:lnTo>
                  <a:pt x="16759" y="17943"/>
                </a:lnTo>
                <a:lnTo>
                  <a:pt x="19281" y="16452"/>
                </a:lnTo>
                <a:lnTo>
                  <a:pt x="21760" y="14894"/>
                </a:lnTo>
                <a:lnTo>
                  <a:pt x="22988" y="14105"/>
                </a:lnTo>
                <a:lnTo>
                  <a:pt x="24217" y="13315"/>
                </a:lnTo>
                <a:lnTo>
                  <a:pt x="25423" y="12503"/>
                </a:lnTo>
                <a:lnTo>
                  <a:pt x="26652" y="11692"/>
                </a:lnTo>
                <a:lnTo>
                  <a:pt x="27836" y="10858"/>
                </a:lnTo>
                <a:lnTo>
                  <a:pt x="29043" y="10003"/>
                </a:lnTo>
                <a:lnTo>
                  <a:pt x="29832" y="9432"/>
                </a:lnTo>
                <a:lnTo>
                  <a:pt x="30644" y="8840"/>
                </a:lnTo>
                <a:lnTo>
                  <a:pt x="31412" y="8204"/>
                </a:lnTo>
                <a:lnTo>
                  <a:pt x="32179" y="7568"/>
                </a:lnTo>
                <a:lnTo>
                  <a:pt x="32903" y="6910"/>
                </a:lnTo>
                <a:lnTo>
                  <a:pt x="33605" y="6208"/>
                </a:lnTo>
                <a:lnTo>
                  <a:pt x="33956" y="5857"/>
                </a:lnTo>
                <a:lnTo>
                  <a:pt x="34285" y="5484"/>
                </a:lnTo>
                <a:lnTo>
                  <a:pt x="34592" y="5111"/>
                </a:lnTo>
                <a:lnTo>
                  <a:pt x="34899" y="4716"/>
                </a:lnTo>
                <a:lnTo>
                  <a:pt x="35119" y="4409"/>
                </a:lnTo>
                <a:lnTo>
                  <a:pt x="35316" y="4080"/>
                </a:lnTo>
                <a:lnTo>
                  <a:pt x="35492" y="3751"/>
                </a:lnTo>
                <a:lnTo>
                  <a:pt x="35645" y="3400"/>
                </a:lnTo>
                <a:lnTo>
                  <a:pt x="35755" y="3049"/>
                </a:lnTo>
                <a:lnTo>
                  <a:pt x="35843" y="2698"/>
                </a:lnTo>
                <a:lnTo>
                  <a:pt x="35843" y="2501"/>
                </a:lnTo>
                <a:lnTo>
                  <a:pt x="35843" y="2325"/>
                </a:lnTo>
                <a:lnTo>
                  <a:pt x="35821" y="2150"/>
                </a:lnTo>
                <a:lnTo>
                  <a:pt x="35799" y="1974"/>
                </a:lnTo>
                <a:lnTo>
                  <a:pt x="35755" y="1799"/>
                </a:lnTo>
                <a:lnTo>
                  <a:pt x="35689" y="1645"/>
                </a:lnTo>
                <a:lnTo>
                  <a:pt x="35536" y="1360"/>
                </a:lnTo>
                <a:lnTo>
                  <a:pt x="35338" y="1097"/>
                </a:lnTo>
                <a:lnTo>
                  <a:pt x="35119" y="856"/>
                </a:lnTo>
                <a:lnTo>
                  <a:pt x="34856" y="636"/>
                </a:lnTo>
                <a:lnTo>
                  <a:pt x="34570" y="461"/>
                </a:lnTo>
                <a:lnTo>
                  <a:pt x="34263" y="307"/>
                </a:lnTo>
                <a:lnTo>
                  <a:pt x="33956" y="198"/>
                </a:lnTo>
                <a:lnTo>
                  <a:pt x="33627" y="110"/>
                </a:lnTo>
                <a:lnTo>
                  <a:pt x="33298" y="66"/>
                </a:lnTo>
                <a:lnTo>
                  <a:pt x="32969" y="22"/>
                </a:lnTo>
                <a:lnTo>
                  <a:pt x="326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2" name="Google Shape;1972;p21"/>
          <p:cNvGrpSpPr/>
          <p:nvPr/>
        </p:nvGrpSpPr>
        <p:grpSpPr>
          <a:xfrm>
            <a:off x="8052000" y="225275"/>
            <a:ext cx="757550" cy="809223"/>
            <a:chOff x="7402113" y="2596025"/>
            <a:chExt cx="757550" cy="809223"/>
          </a:xfrm>
        </p:grpSpPr>
        <p:sp>
          <p:nvSpPr>
            <p:cNvPr id="1973" name="Google Shape;1973;p21"/>
            <p:cNvSpPr/>
            <p:nvPr/>
          </p:nvSpPr>
          <p:spPr>
            <a:xfrm>
              <a:off x="7732635" y="2849578"/>
              <a:ext cx="145011" cy="145011"/>
            </a:xfrm>
            <a:custGeom>
              <a:avLst/>
              <a:gdLst/>
              <a:ahLst/>
              <a:cxnLst/>
              <a:rect l="l" t="t" r="r" b="b"/>
              <a:pathLst>
                <a:path w="5085" h="5085" extrusionOk="0">
                  <a:moveTo>
                    <a:pt x="2441" y="1"/>
                  </a:moveTo>
                  <a:lnTo>
                    <a:pt x="2182" y="19"/>
                  </a:lnTo>
                  <a:lnTo>
                    <a:pt x="1923" y="75"/>
                  </a:lnTo>
                  <a:lnTo>
                    <a:pt x="1683" y="149"/>
                  </a:lnTo>
                  <a:lnTo>
                    <a:pt x="1443" y="241"/>
                  </a:lnTo>
                  <a:lnTo>
                    <a:pt x="1221" y="371"/>
                  </a:lnTo>
                  <a:lnTo>
                    <a:pt x="1018" y="519"/>
                  </a:lnTo>
                  <a:lnTo>
                    <a:pt x="814" y="666"/>
                  </a:lnTo>
                  <a:lnTo>
                    <a:pt x="648" y="851"/>
                  </a:lnTo>
                  <a:lnTo>
                    <a:pt x="500" y="1036"/>
                  </a:lnTo>
                  <a:lnTo>
                    <a:pt x="352" y="1239"/>
                  </a:lnTo>
                  <a:lnTo>
                    <a:pt x="241" y="1461"/>
                  </a:lnTo>
                  <a:lnTo>
                    <a:pt x="149" y="1683"/>
                  </a:lnTo>
                  <a:lnTo>
                    <a:pt x="75" y="1905"/>
                  </a:lnTo>
                  <a:lnTo>
                    <a:pt x="38" y="2164"/>
                  </a:lnTo>
                  <a:lnTo>
                    <a:pt x="1" y="2404"/>
                  </a:lnTo>
                  <a:lnTo>
                    <a:pt x="1" y="2663"/>
                  </a:lnTo>
                  <a:lnTo>
                    <a:pt x="19" y="2903"/>
                  </a:lnTo>
                  <a:lnTo>
                    <a:pt x="75" y="3162"/>
                  </a:lnTo>
                  <a:lnTo>
                    <a:pt x="149" y="3421"/>
                  </a:lnTo>
                  <a:lnTo>
                    <a:pt x="260" y="3643"/>
                  </a:lnTo>
                  <a:lnTo>
                    <a:pt x="371" y="3864"/>
                  </a:lnTo>
                  <a:lnTo>
                    <a:pt x="518" y="4086"/>
                  </a:lnTo>
                  <a:lnTo>
                    <a:pt x="666" y="4271"/>
                  </a:lnTo>
                  <a:lnTo>
                    <a:pt x="851" y="4437"/>
                  </a:lnTo>
                  <a:lnTo>
                    <a:pt x="1036" y="4585"/>
                  </a:lnTo>
                  <a:lnTo>
                    <a:pt x="1239" y="4733"/>
                  </a:lnTo>
                  <a:lnTo>
                    <a:pt x="1461" y="4844"/>
                  </a:lnTo>
                  <a:lnTo>
                    <a:pt x="1683" y="4937"/>
                  </a:lnTo>
                  <a:lnTo>
                    <a:pt x="1923" y="5010"/>
                  </a:lnTo>
                  <a:lnTo>
                    <a:pt x="2164" y="5066"/>
                  </a:lnTo>
                  <a:lnTo>
                    <a:pt x="2404" y="5084"/>
                  </a:lnTo>
                  <a:lnTo>
                    <a:pt x="2663" y="5084"/>
                  </a:lnTo>
                  <a:lnTo>
                    <a:pt x="2922" y="5066"/>
                  </a:lnTo>
                  <a:lnTo>
                    <a:pt x="3162" y="5010"/>
                  </a:lnTo>
                  <a:lnTo>
                    <a:pt x="3421" y="4937"/>
                  </a:lnTo>
                  <a:lnTo>
                    <a:pt x="3661" y="4844"/>
                  </a:lnTo>
                  <a:lnTo>
                    <a:pt x="3883" y="4715"/>
                  </a:lnTo>
                  <a:lnTo>
                    <a:pt x="4086" y="4567"/>
                  </a:lnTo>
                  <a:lnTo>
                    <a:pt x="4271" y="4419"/>
                  </a:lnTo>
                  <a:lnTo>
                    <a:pt x="4437" y="4234"/>
                  </a:lnTo>
                  <a:lnTo>
                    <a:pt x="4604" y="4049"/>
                  </a:lnTo>
                  <a:lnTo>
                    <a:pt x="4733" y="3846"/>
                  </a:lnTo>
                  <a:lnTo>
                    <a:pt x="4844" y="3624"/>
                  </a:lnTo>
                  <a:lnTo>
                    <a:pt x="4936" y="3402"/>
                  </a:lnTo>
                  <a:lnTo>
                    <a:pt x="5010" y="3180"/>
                  </a:lnTo>
                  <a:lnTo>
                    <a:pt x="5066" y="2922"/>
                  </a:lnTo>
                  <a:lnTo>
                    <a:pt x="5084" y="2681"/>
                  </a:lnTo>
                  <a:lnTo>
                    <a:pt x="5084" y="2423"/>
                  </a:lnTo>
                  <a:lnTo>
                    <a:pt x="5066" y="2182"/>
                  </a:lnTo>
                  <a:lnTo>
                    <a:pt x="5010" y="1923"/>
                  </a:lnTo>
                  <a:lnTo>
                    <a:pt x="4936" y="1665"/>
                  </a:lnTo>
                  <a:lnTo>
                    <a:pt x="4844" y="1443"/>
                  </a:lnTo>
                  <a:lnTo>
                    <a:pt x="4715" y="1221"/>
                  </a:lnTo>
                  <a:lnTo>
                    <a:pt x="4585" y="999"/>
                  </a:lnTo>
                  <a:lnTo>
                    <a:pt x="4419" y="814"/>
                  </a:lnTo>
                  <a:lnTo>
                    <a:pt x="4252" y="648"/>
                  </a:lnTo>
                  <a:lnTo>
                    <a:pt x="4049" y="500"/>
                  </a:lnTo>
                  <a:lnTo>
                    <a:pt x="3846" y="352"/>
                  </a:lnTo>
                  <a:lnTo>
                    <a:pt x="3642" y="241"/>
                  </a:lnTo>
                  <a:lnTo>
                    <a:pt x="3402" y="149"/>
                  </a:lnTo>
                  <a:lnTo>
                    <a:pt x="3180" y="75"/>
                  </a:lnTo>
                  <a:lnTo>
                    <a:pt x="2940" y="19"/>
                  </a:lnTo>
                  <a:lnTo>
                    <a:pt x="26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1"/>
            <p:cNvSpPr/>
            <p:nvPr/>
          </p:nvSpPr>
          <p:spPr>
            <a:xfrm>
              <a:off x="7818047" y="2985067"/>
              <a:ext cx="23213" cy="8470"/>
            </a:xfrm>
            <a:custGeom>
              <a:avLst/>
              <a:gdLst/>
              <a:ahLst/>
              <a:cxnLst/>
              <a:rect l="l" t="t" r="r" b="b"/>
              <a:pathLst>
                <a:path w="814" h="297" extrusionOk="0">
                  <a:moveTo>
                    <a:pt x="814" y="1"/>
                  </a:moveTo>
                  <a:lnTo>
                    <a:pt x="814" y="1"/>
                  </a:lnTo>
                  <a:lnTo>
                    <a:pt x="666" y="75"/>
                  </a:lnTo>
                  <a:lnTo>
                    <a:pt x="500" y="149"/>
                  </a:lnTo>
                  <a:lnTo>
                    <a:pt x="352" y="204"/>
                  </a:lnTo>
                  <a:lnTo>
                    <a:pt x="167" y="259"/>
                  </a:lnTo>
                  <a:lnTo>
                    <a:pt x="167" y="259"/>
                  </a:lnTo>
                  <a:lnTo>
                    <a:pt x="0" y="296"/>
                  </a:lnTo>
                  <a:lnTo>
                    <a:pt x="0" y="296"/>
                  </a:lnTo>
                  <a:lnTo>
                    <a:pt x="167" y="259"/>
                  </a:lnTo>
                  <a:lnTo>
                    <a:pt x="167" y="259"/>
                  </a:lnTo>
                  <a:lnTo>
                    <a:pt x="352" y="204"/>
                  </a:lnTo>
                  <a:lnTo>
                    <a:pt x="500" y="149"/>
                  </a:lnTo>
                  <a:lnTo>
                    <a:pt x="666" y="75"/>
                  </a:lnTo>
                  <a:lnTo>
                    <a:pt x="814" y="1"/>
                  </a:lnTo>
                  <a:close/>
                </a:path>
              </a:pathLst>
            </a:custGeom>
            <a:solidFill>
              <a:srgbClr val="FFD3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1"/>
            <p:cNvSpPr/>
            <p:nvPr/>
          </p:nvSpPr>
          <p:spPr>
            <a:xfrm>
              <a:off x="7818047" y="2985067"/>
              <a:ext cx="23213" cy="8470"/>
            </a:xfrm>
            <a:custGeom>
              <a:avLst/>
              <a:gdLst/>
              <a:ahLst/>
              <a:cxnLst/>
              <a:rect l="l" t="t" r="r" b="b"/>
              <a:pathLst>
                <a:path w="814" h="297" fill="none" extrusionOk="0">
                  <a:moveTo>
                    <a:pt x="814" y="1"/>
                  </a:moveTo>
                  <a:lnTo>
                    <a:pt x="814" y="1"/>
                  </a:lnTo>
                  <a:lnTo>
                    <a:pt x="666" y="75"/>
                  </a:lnTo>
                  <a:lnTo>
                    <a:pt x="500" y="149"/>
                  </a:lnTo>
                  <a:lnTo>
                    <a:pt x="352" y="204"/>
                  </a:lnTo>
                  <a:lnTo>
                    <a:pt x="167" y="259"/>
                  </a:lnTo>
                  <a:lnTo>
                    <a:pt x="167" y="259"/>
                  </a:lnTo>
                  <a:lnTo>
                    <a:pt x="0" y="296"/>
                  </a:lnTo>
                  <a:lnTo>
                    <a:pt x="0" y="296"/>
                  </a:lnTo>
                  <a:lnTo>
                    <a:pt x="167" y="259"/>
                  </a:lnTo>
                  <a:lnTo>
                    <a:pt x="167" y="259"/>
                  </a:lnTo>
                  <a:lnTo>
                    <a:pt x="352" y="204"/>
                  </a:lnTo>
                  <a:lnTo>
                    <a:pt x="500" y="149"/>
                  </a:lnTo>
                  <a:lnTo>
                    <a:pt x="666" y="75"/>
                  </a:lnTo>
                  <a:lnTo>
                    <a:pt x="8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1"/>
            <p:cNvSpPr/>
            <p:nvPr/>
          </p:nvSpPr>
          <p:spPr>
            <a:xfrm>
              <a:off x="7751087" y="2856451"/>
              <a:ext cx="126561" cy="138139"/>
            </a:xfrm>
            <a:custGeom>
              <a:avLst/>
              <a:gdLst/>
              <a:ahLst/>
              <a:cxnLst/>
              <a:rect l="l" t="t" r="r" b="b"/>
              <a:pathLst>
                <a:path w="4438" h="4844" extrusionOk="0">
                  <a:moveTo>
                    <a:pt x="2977" y="0"/>
                  </a:moveTo>
                  <a:lnTo>
                    <a:pt x="3125" y="185"/>
                  </a:lnTo>
                  <a:lnTo>
                    <a:pt x="3180" y="111"/>
                  </a:lnTo>
                  <a:lnTo>
                    <a:pt x="2977" y="0"/>
                  </a:lnTo>
                  <a:close/>
                  <a:moveTo>
                    <a:pt x="3957" y="814"/>
                  </a:moveTo>
                  <a:lnTo>
                    <a:pt x="3883" y="869"/>
                  </a:lnTo>
                  <a:lnTo>
                    <a:pt x="3790" y="906"/>
                  </a:lnTo>
                  <a:lnTo>
                    <a:pt x="3698" y="943"/>
                  </a:lnTo>
                  <a:lnTo>
                    <a:pt x="3605" y="943"/>
                  </a:lnTo>
                  <a:lnTo>
                    <a:pt x="3495" y="924"/>
                  </a:lnTo>
                  <a:lnTo>
                    <a:pt x="3532" y="1054"/>
                  </a:lnTo>
                  <a:lnTo>
                    <a:pt x="3587" y="1313"/>
                  </a:lnTo>
                  <a:lnTo>
                    <a:pt x="3605" y="1571"/>
                  </a:lnTo>
                  <a:lnTo>
                    <a:pt x="3605" y="1830"/>
                  </a:lnTo>
                  <a:lnTo>
                    <a:pt x="3587" y="2071"/>
                  </a:lnTo>
                  <a:lnTo>
                    <a:pt x="3532" y="2311"/>
                  </a:lnTo>
                  <a:lnTo>
                    <a:pt x="3458" y="2551"/>
                  </a:lnTo>
                  <a:lnTo>
                    <a:pt x="3365" y="2773"/>
                  </a:lnTo>
                  <a:lnTo>
                    <a:pt x="3254" y="2995"/>
                  </a:lnTo>
                  <a:lnTo>
                    <a:pt x="3125" y="3198"/>
                  </a:lnTo>
                  <a:lnTo>
                    <a:pt x="2958" y="3383"/>
                  </a:lnTo>
                  <a:lnTo>
                    <a:pt x="2792" y="3549"/>
                  </a:lnTo>
                  <a:lnTo>
                    <a:pt x="2607" y="3716"/>
                  </a:lnTo>
                  <a:lnTo>
                    <a:pt x="2404" y="3864"/>
                  </a:lnTo>
                  <a:lnTo>
                    <a:pt x="2182" y="3975"/>
                  </a:lnTo>
                  <a:lnTo>
                    <a:pt x="1942" y="4067"/>
                  </a:lnTo>
                  <a:lnTo>
                    <a:pt x="1701" y="4159"/>
                  </a:lnTo>
                  <a:lnTo>
                    <a:pt x="1387" y="4215"/>
                  </a:lnTo>
                  <a:lnTo>
                    <a:pt x="1073" y="4233"/>
                  </a:lnTo>
                  <a:lnTo>
                    <a:pt x="796" y="4215"/>
                  </a:lnTo>
                  <a:lnTo>
                    <a:pt x="518" y="4159"/>
                  </a:lnTo>
                  <a:lnTo>
                    <a:pt x="260" y="4085"/>
                  </a:lnTo>
                  <a:lnTo>
                    <a:pt x="1" y="3993"/>
                  </a:lnTo>
                  <a:lnTo>
                    <a:pt x="186" y="4178"/>
                  </a:lnTo>
                  <a:lnTo>
                    <a:pt x="389" y="4344"/>
                  </a:lnTo>
                  <a:lnTo>
                    <a:pt x="611" y="4492"/>
                  </a:lnTo>
                  <a:lnTo>
                    <a:pt x="851" y="4622"/>
                  </a:lnTo>
                  <a:lnTo>
                    <a:pt x="1110" y="4714"/>
                  </a:lnTo>
                  <a:lnTo>
                    <a:pt x="1369" y="4788"/>
                  </a:lnTo>
                  <a:lnTo>
                    <a:pt x="1628" y="4825"/>
                  </a:lnTo>
                  <a:lnTo>
                    <a:pt x="1905" y="4843"/>
                  </a:lnTo>
                  <a:lnTo>
                    <a:pt x="2127" y="4843"/>
                  </a:lnTo>
                  <a:lnTo>
                    <a:pt x="2348" y="4806"/>
                  </a:lnTo>
                  <a:lnTo>
                    <a:pt x="2515" y="4769"/>
                  </a:lnTo>
                  <a:lnTo>
                    <a:pt x="2700" y="4714"/>
                  </a:lnTo>
                  <a:lnTo>
                    <a:pt x="2848" y="4659"/>
                  </a:lnTo>
                  <a:lnTo>
                    <a:pt x="3014" y="4585"/>
                  </a:lnTo>
                  <a:lnTo>
                    <a:pt x="3162" y="4511"/>
                  </a:lnTo>
                  <a:lnTo>
                    <a:pt x="3347" y="4400"/>
                  </a:lnTo>
                  <a:lnTo>
                    <a:pt x="3532" y="4270"/>
                  </a:lnTo>
                  <a:lnTo>
                    <a:pt x="3679" y="4122"/>
                  </a:lnTo>
                  <a:lnTo>
                    <a:pt x="3827" y="3956"/>
                  </a:lnTo>
                  <a:lnTo>
                    <a:pt x="3753" y="3901"/>
                  </a:lnTo>
                  <a:lnTo>
                    <a:pt x="3698" y="3827"/>
                  </a:lnTo>
                  <a:lnTo>
                    <a:pt x="3661" y="3734"/>
                  </a:lnTo>
                  <a:lnTo>
                    <a:pt x="3624" y="3642"/>
                  </a:lnTo>
                  <a:lnTo>
                    <a:pt x="3605" y="3549"/>
                  </a:lnTo>
                  <a:lnTo>
                    <a:pt x="3605" y="3457"/>
                  </a:lnTo>
                  <a:lnTo>
                    <a:pt x="3624" y="3365"/>
                  </a:lnTo>
                  <a:lnTo>
                    <a:pt x="3661" y="3272"/>
                  </a:lnTo>
                  <a:lnTo>
                    <a:pt x="3753" y="3161"/>
                  </a:lnTo>
                  <a:lnTo>
                    <a:pt x="3864" y="3069"/>
                  </a:lnTo>
                  <a:lnTo>
                    <a:pt x="3994" y="3013"/>
                  </a:lnTo>
                  <a:lnTo>
                    <a:pt x="4142" y="2995"/>
                  </a:lnTo>
                  <a:lnTo>
                    <a:pt x="4234" y="3013"/>
                  </a:lnTo>
                  <a:lnTo>
                    <a:pt x="4345" y="3032"/>
                  </a:lnTo>
                  <a:lnTo>
                    <a:pt x="4382" y="2884"/>
                  </a:lnTo>
                  <a:lnTo>
                    <a:pt x="4419" y="2718"/>
                  </a:lnTo>
                  <a:lnTo>
                    <a:pt x="4437" y="2551"/>
                  </a:lnTo>
                  <a:lnTo>
                    <a:pt x="4437" y="2366"/>
                  </a:lnTo>
                  <a:lnTo>
                    <a:pt x="4437" y="2200"/>
                  </a:lnTo>
                  <a:lnTo>
                    <a:pt x="4437" y="2034"/>
                  </a:lnTo>
                  <a:lnTo>
                    <a:pt x="4400" y="1849"/>
                  </a:lnTo>
                  <a:lnTo>
                    <a:pt x="4363" y="1682"/>
                  </a:lnTo>
                  <a:lnTo>
                    <a:pt x="4289" y="1442"/>
                  </a:lnTo>
                  <a:lnTo>
                    <a:pt x="4197" y="1220"/>
                  </a:lnTo>
                  <a:lnTo>
                    <a:pt x="4086" y="998"/>
                  </a:lnTo>
                  <a:lnTo>
                    <a:pt x="3957" y="814"/>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1"/>
            <p:cNvSpPr/>
            <p:nvPr/>
          </p:nvSpPr>
          <p:spPr>
            <a:xfrm>
              <a:off x="7751087" y="2879636"/>
              <a:ext cx="126561" cy="114954"/>
            </a:xfrm>
            <a:custGeom>
              <a:avLst/>
              <a:gdLst/>
              <a:ahLst/>
              <a:cxnLst/>
              <a:rect l="l" t="t" r="r" b="b"/>
              <a:pathLst>
                <a:path w="4438" h="4031" fill="none" extrusionOk="0">
                  <a:moveTo>
                    <a:pt x="3957" y="1"/>
                  </a:moveTo>
                  <a:lnTo>
                    <a:pt x="3957" y="1"/>
                  </a:lnTo>
                  <a:lnTo>
                    <a:pt x="3883" y="56"/>
                  </a:lnTo>
                  <a:lnTo>
                    <a:pt x="3790" y="93"/>
                  </a:lnTo>
                  <a:lnTo>
                    <a:pt x="3698" y="130"/>
                  </a:lnTo>
                  <a:lnTo>
                    <a:pt x="3605" y="130"/>
                  </a:lnTo>
                  <a:lnTo>
                    <a:pt x="3605" y="130"/>
                  </a:lnTo>
                  <a:lnTo>
                    <a:pt x="3495" y="111"/>
                  </a:lnTo>
                  <a:lnTo>
                    <a:pt x="3495" y="111"/>
                  </a:lnTo>
                  <a:lnTo>
                    <a:pt x="3532" y="241"/>
                  </a:lnTo>
                  <a:lnTo>
                    <a:pt x="3532" y="241"/>
                  </a:lnTo>
                  <a:lnTo>
                    <a:pt x="3587" y="500"/>
                  </a:lnTo>
                  <a:lnTo>
                    <a:pt x="3605" y="758"/>
                  </a:lnTo>
                  <a:lnTo>
                    <a:pt x="3605" y="1017"/>
                  </a:lnTo>
                  <a:lnTo>
                    <a:pt x="3587" y="1258"/>
                  </a:lnTo>
                  <a:lnTo>
                    <a:pt x="3532" y="1498"/>
                  </a:lnTo>
                  <a:lnTo>
                    <a:pt x="3458" y="1738"/>
                  </a:lnTo>
                  <a:lnTo>
                    <a:pt x="3365" y="1960"/>
                  </a:lnTo>
                  <a:lnTo>
                    <a:pt x="3254" y="2182"/>
                  </a:lnTo>
                  <a:lnTo>
                    <a:pt x="3125" y="2385"/>
                  </a:lnTo>
                  <a:lnTo>
                    <a:pt x="2958" y="2570"/>
                  </a:lnTo>
                  <a:lnTo>
                    <a:pt x="2792" y="2736"/>
                  </a:lnTo>
                  <a:lnTo>
                    <a:pt x="2607" y="2903"/>
                  </a:lnTo>
                  <a:lnTo>
                    <a:pt x="2404" y="3051"/>
                  </a:lnTo>
                  <a:lnTo>
                    <a:pt x="2182" y="3162"/>
                  </a:lnTo>
                  <a:lnTo>
                    <a:pt x="1942" y="3254"/>
                  </a:lnTo>
                  <a:lnTo>
                    <a:pt x="1701" y="3346"/>
                  </a:lnTo>
                  <a:lnTo>
                    <a:pt x="1701" y="3346"/>
                  </a:lnTo>
                  <a:lnTo>
                    <a:pt x="1387" y="3402"/>
                  </a:lnTo>
                  <a:lnTo>
                    <a:pt x="1073" y="3420"/>
                  </a:lnTo>
                  <a:lnTo>
                    <a:pt x="1073" y="3420"/>
                  </a:lnTo>
                  <a:lnTo>
                    <a:pt x="796" y="3402"/>
                  </a:lnTo>
                  <a:lnTo>
                    <a:pt x="518" y="3346"/>
                  </a:lnTo>
                  <a:lnTo>
                    <a:pt x="260" y="3272"/>
                  </a:lnTo>
                  <a:lnTo>
                    <a:pt x="1" y="3180"/>
                  </a:lnTo>
                  <a:lnTo>
                    <a:pt x="1" y="3180"/>
                  </a:lnTo>
                  <a:lnTo>
                    <a:pt x="186" y="3365"/>
                  </a:lnTo>
                  <a:lnTo>
                    <a:pt x="389" y="3531"/>
                  </a:lnTo>
                  <a:lnTo>
                    <a:pt x="611" y="3679"/>
                  </a:lnTo>
                  <a:lnTo>
                    <a:pt x="851" y="3809"/>
                  </a:lnTo>
                  <a:lnTo>
                    <a:pt x="1110" y="3901"/>
                  </a:lnTo>
                  <a:lnTo>
                    <a:pt x="1369" y="3975"/>
                  </a:lnTo>
                  <a:lnTo>
                    <a:pt x="1628" y="4012"/>
                  </a:lnTo>
                  <a:lnTo>
                    <a:pt x="1905" y="4030"/>
                  </a:lnTo>
                  <a:lnTo>
                    <a:pt x="1905" y="4030"/>
                  </a:lnTo>
                  <a:lnTo>
                    <a:pt x="2127" y="4030"/>
                  </a:lnTo>
                  <a:lnTo>
                    <a:pt x="2348" y="3993"/>
                  </a:lnTo>
                  <a:lnTo>
                    <a:pt x="2348" y="3993"/>
                  </a:lnTo>
                  <a:lnTo>
                    <a:pt x="2515" y="3956"/>
                  </a:lnTo>
                  <a:lnTo>
                    <a:pt x="2515" y="3956"/>
                  </a:lnTo>
                  <a:lnTo>
                    <a:pt x="2700" y="3901"/>
                  </a:lnTo>
                  <a:lnTo>
                    <a:pt x="2848" y="3846"/>
                  </a:lnTo>
                  <a:lnTo>
                    <a:pt x="3014" y="3772"/>
                  </a:lnTo>
                  <a:lnTo>
                    <a:pt x="3162" y="3698"/>
                  </a:lnTo>
                  <a:lnTo>
                    <a:pt x="3162" y="3698"/>
                  </a:lnTo>
                  <a:lnTo>
                    <a:pt x="3347" y="3587"/>
                  </a:lnTo>
                  <a:lnTo>
                    <a:pt x="3532" y="3457"/>
                  </a:lnTo>
                  <a:lnTo>
                    <a:pt x="3679" y="3309"/>
                  </a:lnTo>
                  <a:lnTo>
                    <a:pt x="3827" y="3143"/>
                  </a:lnTo>
                  <a:lnTo>
                    <a:pt x="3827" y="3143"/>
                  </a:lnTo>
                  <a:lnTo>
                    <a:pt x="3753" y="3088"/>
                  </a:lnTo>
                  <a:lnTo>
                    <a:pt x="3698" y="3014"/>
                  </a:lnTo>
                  <a:lnTo>
                    <a:pt x="3661" y="2921"/>
                  </a:lnTo>
                  <a:lnTo>
                    <a:pt x="3624" y="2829"/>
                  </a:lnTo>
                  <a:lnTo>
                    <a:pt x="3605" y="2736"/>
                  </a:lnTo>
                  <a:lnTo>
                    <a:pt x="3605" y="2644"/>
                  </a:lnTo>
                  <a:lnTo>
                    <a:pt x="3624" y="2552"/>
                  </a:lnTo>
                  <a:lnTo>
                    <a:pt x="3661" y="2459"/>
                  </a:lnTo>
                  <a:lnTo>
                    <a:pt x="3661" y="2459"/>
                  </a:lnTo>
                  <a:lnTo>
                    <a:pt x="3753" y="2348"/>
                  </a:lnTo>
                  <a:lnTo>
                    <a:pt x="3864" y="2256"/>
                  </a:lnTo>
                  <a:lnTo>
                    <a:pt x="3994" y="2200"/>
                  </a:lnTo>
                  <a:lnTo>
                    <a:pt x="4142" y="2182"/>
                  </a:lnTo>
                  <a:lnTo>
                    <a:pt x="4142" y="2182"/>
                  </a:lnTo>
                  <a:lnTo>
                    <a:pt x="4234" y="2200"/>
                  </a:lnTo>
                  <a:lnTo>
                    <a:pt x="4345" y="2219"/>
                  </a:lnTo>
                  <a:lnTo>
                    <a:pt x="4345" y="2219"/>
                  </a:lnTo>
                  <a:lnTo>
                    <a:pt x="4382" y="2071"/>
                  </a:lnTo>
                  <a:lnTo>
                    <a:pt x="4419" y="1905"/>
                  </a:lnTo>
                  <a:lnTo>
                    <a:pt x="4437" y="1738"/>
                  </a:lnTo>
                  <a:lnTo>
                    <a:pt x="4437" y="1553"/>
                  </a:lnTo>
                  <a:lnTo>
                    <a:pt x="4437" y="1387"/>
                  </a:lnTo>
                  <a:lnTo>
                    <a:pt x="4437" y="1221"/>
                  </a:lnTo>
                  <a:lnTo>
                    <a:pt x="4400" y="1036"/>
                  </a:lnTo>
                  <a:lnTo>
                    <a:pt x="4363" y="869"/>
                  </a:lnTo>
                  <a:lnTo>
                    <a:pt x="4363" y="869"/>
                  </a:lnTo>
                  <a:lnTo>
                    <a:pt x="4289" y="629"/>
                  </a:lnTo>
                  <a:lnTo>
                    <a:pt x="4197" y="407"/>
                  </a:lnTo>
                  <a:lnTo>
                    <a:pt x="4086" y="185"/>
                  </a:lnTo>
                  <a:lnTo>
                    <a:pt x="39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1"/>
            <p:cNvSpPr/>
            <p:nvPr/>
          </p:nvSpPr>
          <p:spPr>
            <a:xfrm>
              <a:off x="7835956" y="2856451"/>
              <a:ext cx="5846" cy="5304"/>
            </a:xfrm>
            <a:custGeom>
              <a:avLst/>
              <a:gdLst/>
              <a:ahLst/>
              <a:cxnLst/>
              <a:rect l="l" t="t" r="r" b="b"/>
              <a:pathLst>
                <a:path w="205" h="186" fill="none" extrusionOk="0">
                  <a:moveTo>
                    <a:pt x="1" y="0"/>
                  </a:moveTo>
                  <a:lnTo>
                    <a:pt x="1" y="0"/>
                  </a:lnTo>
                  <a:lnTo>
                    <a:pt x="149" y="185"/>
                  </a:lnTo>
                  <a:lnTo>
                    <a:pt x="149" y="185"/>
                  </a:lnTo>
                  <a:lnTo>
                    <a:pt x="204" y="111"/>
                  </a:lnTo>
                  <a:lnTo>
                    <a:pt x="204" y="111"/>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1"/>
            <p:cNvSpPr/>
            <p:nvPr/>
          </p:nvSpPr>
          <p:spPr>
            <a:xfrm>
              <a:off x="7746866" y="2863837"/>
              <a:ext cx="49079" cy="62225"/>
            </a:xfrm>
            <a:custGeom>
              <a:avLst/>
              <a:gdLst/>
              <a:ahLst/>
              <a:cxnLst/>
              <a:rect l="l" t="t" r="r" b="b"/>
              <a:pathLst>
                <a:path w="1721" h="2182" extrusionOk="0">
                  <a:moveTo>
                    <a:pt x="1628" y="0"/>
                  </a:moveTo>
                  <a:lnTo>
                    <a:pt x="1517" y="19"/>
                  </a:lnTo>
                  <a:lnTo>
                    <a:pt x="1387" y="55"/>
                  </a:lnTo>
                  <a:lnTo>
                    <a:pt x="1239" y="111"/>
                  </a:lnTo>
                  <a:lnTo>
                    <a:pt x="1092" y="185"/>
                  </a:lnTo>
                  <a:lnTo>
                    <a:pt x="907" y="296"/>
                  </a:lnTo>
                  <a:lnTo>
                    <a:pt x="740" y="425"/>
                  </a:lnTo>
                  <a:lnTo>
                    <a:pt x="574" y="573"/>
                  </a:lnTo>
                  <a:lnTo>
                    <a:pt x="426" y="758"/>
                  </a:lnTo>
                  <a:lnTo>
                    <a:pt x="260" y="998"/>
                  </a:lnTo>
                  <a:lnTo>
                    <a:pt x="149" y="1239"/>
                  </a:lnTo>
                  <a:lnTo>
                    <a:pt x="149" y="1312"/>
                  </a:lnTo>
                  <a:lnTo>
                    <a:pt x="130" y="1405"/>
                  </a:lnTo>
                  <a:lnTo>
                    <a:pt x="93" y="1497"/>
                  </a:lnTo>
                  <a:lnTo>
                    <a:pt x="38" y="1571"/>
                  </a:lnTo>
                  <a:lnTo>
                    <a:pt x="19" y="1793"/>
                  </a:lnTo>
                  <a:lnTo>
                    <a:pt x="1" y="1959"/>
                  </a:lnTo>
                  <a:lnTo>
                    <a:pt x="19" y="2089"/>
                  </a:lnTo>
                  <a:lnTo>
                    <a:pt x="38" y="2144"/>
                  </a:lnTo>
                  <a:lnTo>
                    <a:pt x="75" y="2163"/>
                  </a:lnTo>
                  <a:lnTo>
                    <a:pt x="93" y="2181"/>
                  </a:lnTo>
                  <a:lnTo>
                    <a:pt x="130" y="2144"/>
                  </a:lnTo>
                  <a:lnTo>
                    <a:pt x="186" y="2070"/>
                  </a:lnTo>
                  <a:lnTo>
                    <a:pt x="352" y="1812"/>
                  </a:lnTo>
                  <a:lnTo>
                    <a:pt x="555" y="1460"/>
                  </a:lnTo>
                  <a:lnTo>
                    <a:pt x="685" y="1257"/>
                  </a:lnTo>
                  <a:lnTo>
                    <a:pt x="833" y="1054"/>
                  </a:lnTo>
                  <a:lnTo>
                    <a:pt x="999" y="832"/>
                  </a:lnTo>
                  <a:lnTo>
                    <a:pt x="1166" y="647"/>
                  </a:lnTo>
                  <a:lnTo>
                    <a:pt x="1480" y="351"/>
                  </a:lnTo>
                  <a:lnTo>
                    <a:pt x="1683" y="148"/>
                  </a:lnTo>
                  <a:lnTo>
                    <a:pt x="1720" y="74"/>
                  </a:lnTo>
                  <a:lnTo>
                    <a:pt x="1720" y="37"/>
                  </a:lnTo>
                  <a:lnTo>
                    <a:pt x="1702" y="19"/>
                  </a:lnTo>
                  <a:lnTo>
                    <a:pt x="1665" y="19"/>
                  </a:lnTo>
                  <a:lnTo>
                    <a:pt x="1628"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1"/>
            <p:cNvSpPr/>
            <p:nvPr/>
          </p:nvSpPr>
          <p:spPr>
            <a:xfrm>
              <a:off x="7746866" y="2863837"/>
              <a:ext cx="49079" cy="62225"/>
            </a:xfrm>
            <a:custGeom>
              <a:avLst/>
              <a:gdLst/>
              <a:ahLst/>
              <a:cxnLst/>
              <a:rect l="l" t="t" r="r" b="b"/>
              <a:pathLst>
                <a:path w="1721" h="2182" fill="none" extrusionOk="0">
                  <a:moveTo>
                    <a:pt x="1628" y="0"/>
                  </a:moveTo>
                  <a:lnTo>
                    <a:pt x="1628" y="0"/>
                  </a:lnTo>
                  <a:lnTo>
                    <a:pt x="1517" y="19"/>
                  </a:lnTo>
                  <a:lnTo>
                    <a:pt x="1387" y="55"/>
                  </a:lnTo>
                  <a:lnTo>
                    <a:pt x="1239" y="111"/>
                  </a:lnTo>
                  <a:lnTo>
                    <a:pt x="1092" y="185"/>
                  </a:lnTo>
                  <a:lnTo>
                    <a:pt x="907" y="296"/>
                  </a:lnTo>
                  <a:lnTo>
                    <a:pt x="740" y="425"/>
                  </a:lnTo>
                  <a:lnTo>
                    <a:pt x="574" y="573"/>
                  </a:lnTo>
                  <a:lnTo>
                    <a:pt x="426" y="758"/>
                  </a:lnTo>
                  <a:lnTo>
                    <a:pt x="426" y="758"/>
                  </a:lnTo>
                  <a:lnTo>
                    <a:pt x="260" y="998"/>
                  </a:lnTo>
                  <a:lnTo>
                    <a:pt x="149" y="1239"/>
                  </a:lnTo>
                  <a:lnTo>
                    <a:pt x="149" y="1239"/>
                  </a:lnTo>
                  <a:lnTo>
                    <a:pt x="149" y="1312"/>
                  </a:lnTo>
                  <a:lnTo>
                    <a:pt x="130" y="1405"/>
                  </a:lnTo>
                  <a:lnTo>
                    <a:pt x="130" y="1405"/>
                  </a:lnTo>
                  <a:lnTo>
                    <a:pt x="93" y="1497"/>
                  </a:lnTo>
                  <a:lnTo>
                    <a:pt x="38" y="1571"/>
                  </a:lnTo>
                  <a:lnTo>
                    <a:pt x="38" y="1571"/>
                  </a:lnTo>
                  <a:lnTo>
                    <a:pt x="19" y="1793"/>
                  </a:lnTo>
                  <a:lnTo>
                    <a:pt x="1" y="1959"/>
                  </a:lnTo>
                  <a:lnTo>
                    <a:pt x="19" y="2089"/>
                  </a:lnTo>
                  <a:lnTo>
                    <a:pt x="38" y="2144"/>
                  </a:lnTo>
                  <a:lnTo>
                    <a:pt x="75" y="2163"/>
                  </a:lnTo>
                  <a:lnTo>
                    <a:pt x="75" y="2163"/>
                  </a:lnTo>
                  <a:lnTo>
                    <a:pt x="93" y="2181"/>
                  </a:lnTo>
                  <a:lnTo>
                    <a:pt x="93" y="2181"/>
                  </a:lnTo>
                  <a:lnTo>
                    <a:pt x="130" y="2144"/>
                  </a:lnTo>
                  <a:lnTo>
                    <a:pt x="186" y="2070"/>
                  </a:lnTo>
                  <a:lnTo>
                    <a:pt x="352" y="1812"/>
                  </a:lnTo>
                  <a:lnTo>
                    <a:pt x="555" y="1460"/>
                  </a:lnTo>
                  <a:lnTo>
                    <a:pt x="685" y="1257"/>
                  </a:lnTo>
                  <a:lnTo>
                    <a:pt x="833" y="1054"/>
                  </a:lnTo>
                  <a:lnTo>
                    <a:pt x="833" y="1054"/>
                  </a:lnTo>
                  <a:lnTo>
                    <a:pt x="999" y="832"/>
                  </a:lnTo>
                  <a:lnTo>
                    <a:pt x="1166" y="647"/>
                  </a:lnTo>
                  <a:lnTo>
                    <a:pt x="1480" y="351"/>
                  </a:lnTo>
                  <a:lnTo>
                    <a:pt x="1683" y="148"/>
                  </a:lnTo>
                  <a:lnTo>
                    <a:pt x="1720" y="74"/>
                  </a:lnTo>
                  <a:lnTo>
                    <a:pt x="1720" y="37"/>
                  </a:lnTo>
                  <a:lnTo>
                    <a:pt x="1702" y="19"/>
                  </a:lnTo>
                  <a:lnTo>
                    <a:pt x="1702" y="19"/>
                  </a:lnTo>
                  <a:lnTo>
                    <a:pt x="1665" y="19"/>
                  </a:lnTo>
                  <a:lnTo>
                    <a:pt x="162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1"/>
            <p:cNvSpPr/>
            <p:nvPr/>
          </p:nvSpPr>
          <p:spPr>
            <a:xfrm>
              <a:off x="7967766" y="3259723"/>
              <a:ext cx="144983" cy="144983"/>
            </a:xfrm>
            <a:custGeom>
              <a:avLst/>
              <a:gdLst/>
              <a:ahLst/>
              <a:cxnLst/>
              <a:rect l="l" t="t" r="r" b="b"/>
              <a:pathLst>
                <a:path w="5084" h="5084" extrusionOk="0">
                  <a:moveTo>
                    <a:pt x="2440" y="1"/>
                  </a:moveTo>
                  <a:lnTo>
                    <a:pt x="2182" y="37"/>
                  </a:lnTo>
                  <a:lnTo>
                    <a:pt x="1923" y="74"/>
                  </a:lnTo>
                  <a:lnTo>
                    <a:pt x="1664" y="148"/>
                  </a:lnTo>
                  <a:lnTo>
                    <a:pt x="1442" y="259"/>
                  </a:lnTo>
                  <a:lnTo>
                    <a:pt x="1220" y="370"/>
                  </a:lnTo>
                  <a:lnTo>
                    <a:pt x="1017" y="518"/>
                  </a:lnTo>
                  <a:lnTo>
                    <a:pt x="814" y="684"/>
                  </a:lnTo>
                  <a:lnTo>
                    <a:pt x="647" y="851"/>
                  </a:lnTo>
                  <a:lnTo>
                    <a:pt x="499" y="1036"/>
                  </a:lnTo>
                  <a:lnTo>
                    <a:pt x="351" y="1239"/>
                  </a:lnTo>
                  <a:lnTo>
                    <a:pt x="241" y="1461"/>
                  </a:lnTo>
                  <a:lnTo>
                    <a:pt x="148" y="1683"/>
                  </a:lnTo>
                  <a:lnTo>
                    <a:pt x="74" y="1923"/>
                  </a:lnTo>
                  <a:lnTo>
                    <a:pt x="19" y="2163"/>
                  </a:lnTo>
                  <a:lnTo>
                    <a:pt x="0" y="2404"/>
                  </a:lnTo>
                  <a:lnTo>
                    <a:pt x="0" y="2662"/>
                  </a:lnTo>
                  <a:lnTo>
                    <a:pt x="19" y="2921"/>
                  </a:lnTo>
                  <a:lnTo>
                    <a:pt x="74" y="3180"/>
                  </a:lnTo>
                  <a:lnTo>
                    <a:pt x="148" y="3420"/>
                  </a:lnTo>
                  <a:lnTo>
                    <a:pt x="259" y="3661"/>
                  </a:lnTo>
                  <a:lnTo>
                    <a:pt x="370" y="3882"/>
                  </a:lnTo>
                  <a:lnTo>
                    <a:pt x="518" y="4086"/>
                  </a:lnTo>
                  <a:lnTo>
                    <a:pt x="666" y="4271"/>
                  </a:lnTo>
                  <a:lnTo>
                    <a:pt x="851" y="4437"/>
                  </a:lnTo>
                  <a:lnTo>
                    <a:pt x="1035" y="4603"/>
                  </a:lnTo>
                  <a:lnTo>
                    <a:pt x="1239" y="4733"/>
                  </a:lnTo>
                  <a:lnTo>
                    <a:pt x="1461" y="4844"/>
                  </a:lnTo>
                  <a:lnTo>
                    <a:pt x="1682" y="4936"/>
                  </a:lnTo>
                  <a:lnTo>
                    <a:pt x="1923" y="5010"/>
                  </a:lnTo>
                  <a:lnTo>
                    <a:pt x="2163" y="5066"/>
                  </a:lnTo>
                  <a:lnTo>
                    <a:pt x="2403" y="5084"/>
                  </a:lnTo>
                  <a:lnTo>
                    <a:pt x="2662" y="5084"/>
                  </a:lnTo>
                  <a:lnTo>
                    <a:pt x="2902" y="5066"/>
                  </a:lnTo>
                  <a:lnTo>
                    <a:pt x="3161" y="5010"/>
                  </a:lnTo>
                  <a:lnTo>
                    <a:pt x="3420" y="4936"/>
                  </a:lnTo>
                  <a:lnTo>
                    <a:pt x="3660" y="4844"/>
                  </a:lnTo>
                  <a:lnTo>
                    <a:pt x="3882" y="4714"/>
                  </a:lnTo>
                  <a:lnTo>
                    <a:pt x="4086" y="4585"/>
                  </a:lnTo>
                  <a:lnTo>
                    <a:pt x="4270" y="4419"/>
                  </a:lnTo>
                  <a:lnTo>
                    <a:pt x="4437" y="4252"/>
                  </a:lnTo>
                  <a:lnTo>
                    <a:pt x="4603" y="4049"/>
                  </a:lnTo>
                  <a:lnTo>
                    <a:pt x="4733" y="3845"/>
                  </a:lnTo>
                  <a:lnTo>
                    <a:pt x="4843" y="3642"/>
                  </a:lnTo>
                  <a:lnTo>
                    <a:pt x="4936" y="3420"/>
                  </a:lnTo>
                  <a:lnTo>
                    <a:pt x="5010" y="3180"/>
                  </a:lnTo>
                  <a:lnTo>
                    <a:pt x="5065" y="2940"/>
                  </a:lnTo>
                  <a:lnTo>
                    <a:pt x="5084" y="2681"/>
                  </a:lnTo>
                  <a:lnTo>
                    <a:pt x="5084" y="2441"/>
                  </a:lnTo>
                  <a:lnTo>
                    <a:pt x="5065" y="2182"/>
                  </a:lnTo>
                  <a:lnTo>
                    <a:pt x="5010" y="1923"/>
                  </a:lnTo>
                  <a:lnTo>
                    <a:pt x="4936" y="1683"/>
                  </a:lnTo>
                  <a:lnTo>
                    <a:pt x="4843" y="1442"/>
                  </a:lnTo>
                  <a:lnTo>
                    <a:pt x="4714" y="1221"/>
                  </a:lnTo>
                  <a:lnTo>
                    <a:pt x="4585" y="1017"/>
                  </a:lnTo>
                  <a:lnTo>
                    <a:pt x="4418" y="832"/>
                  </a:lnTo>
                  <a:lnTo>
                    <a:pt x="4252" y="648"/>
                  </a:lnTo>
                  <a:lnTo>
                    <a:pt x="4049" y="500"/>
                  </a:lnTo>
                  <a:lnTo>
                    <a:pt x="3845" y="370"/>
                  </a:lnTo>
                  <a:lnTo>
                    <a:pt x="3642" y="241"/>
                  </a:lnTo>
                  <a:lnTo>
                    <a:pt x="3402" y="148"/>
                  </a:lnTo>
                  <a:lnTo>
                    <a:pt x="3180" y="74"/>
                  </a:lnTo>
                  <a:lnTo>
                    <a:pt x="2939" y="37"/>
                  </a:lnTo>
                  <a:lnTo>
                    <a:pt x="26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1"/>
            <p:cNvSpPr/>
            <p:nvPr/>
          </p:nvSpPr>
          <p:spPr>
            <a:xfrm>
              <a:off x="7986217" y="3267109"/>
              <a:ext cx="126532" cy="138139"/>
            </a:xfrm>
            <a:custGeom>
              <a:avLst/>
              <a:gdLst/>
              <a:ahLst/>
              <a:cxnLst/>
              <a:rect l="l" t="t" r="r" b="b"/>
              <a:pathLst>
                <a:path w="4437" h="4844" extrusionOk="0">
                  <a:moveTo>
                    <a:pt x="3013" y="0"/>
                  </a:moveTo>
                  <a:lnTo>
                    <a:pt x="3013" y="19"/>
                  </a:lnTo>
                  <a:lnTo>
                    <a:pt x="3180" y="241"/>
                  </a:lnTo>
                  <a:lnTo>
                    <a:pt x="3328" y="499"/>
                  </a:lnTo>
                  <a:lnTo>
                    <a:pt x="3439" y="758"/>
                  </a:lnTo>
                  <a:lnTo>
                    <a:pt x="3531" y="1054"/>
                  </a:lnTo>
                  <a:lnTo>
                    <a:pt x="3586" y="1313"/>
                  </a:lnTo>
                  <a:lnTo>
                    <a:pt x="3605" y="1553"/>
                  </a:lnTo>
                  <a:lnTo>
                    <a:pt x="3605" y="1812"/>
                  </a:lnTo>
                  <a:lnTo>
                    <a:pt x="3586" y="2052"/>
                  </a:lnTo>
                  <a:lnTo>
                    <a:pt x="3531" y="2293"/>
                  </a:lnTo>
                  <a:lnTo>
                    <a:pt x="3457" y="2533"/>
                  </a:lnTo>
                  <a:lnTo>
                    <a:pt x="3365" y="2755"/>
                  </a:lnTo>
                  <a:lnTo>
                    <a:pt x="3254" y="2976"/>
                  </a:lnTo>
                  <a:lnTo>
                    <a:pt x="3124" y="3180"/>
                  </a:lnTo>
                  <a:lnTo>
                    <a:pt x="2958" y="3365"/>
                  </a:lnTo>
                  <a:lnTo>
                    <a:pt x="2792" y="3550"/>
                  </a:lnTo>
                  <a:lnTo>
                    <a:pt x="2607" y="3697"/>
                  </a:lnTo>
                  <a:lnTo>
                    <a:pt x="2403" y="3845"/>
                  </a:lnTo>
                  <a:lnTo>
                    <a:pt x="2182" y="3956"/>
                  </a:lnTo>
                  <a:lnTo>
                    <a:pt x="1941" y="4067"/>
                  </a:lnTo>
                  <a:lnTo>
                    <a:pt x="1682" y="4141"/>
                  </a:lnTo>
                  <a:lnTo>
                    <a:pt x="1387" y="4196"/>
                  </a:lnTo>
                  <a:lnTo>
                    <a:pt x="1072" y="4215"/>
                  </a:lnTo>
                  <a:lnTo>
                    <a:pt x="795" y="4196"/>
                  </a:lnTo>
                  <a:lnTo>
                    <a:pt x="518" y="4160"/>
                  </a:lnTo>
                  <a:lnTo>
                    <a:pt x="241" y="4086"/>
                  </a:lnTo>
                  <a:lnTo>
                    <a:pt x="0" y="3975"/>
                  </a:lnTo>
                  <a:lnTo>
                    <a:pt x="0" y="3975"/>
                  </a:lnTo>
                  <a:lnTo>
                    <a:pt x="185" y="4178"/>
                  </a:lnTo>
                  <a:lnTo>
                    <a:pt x="388" y="4344"/>
                  </a:lnTo>
                  <a:lnTo>
                    <a:pt x="610" y="4492"/>
                  </a:lnTo>
                  <a:lnTo>
                    <a:pt x="851" y="4603"/>
                  </a:lnTo>
                  <a:lnTo>
                    <a:pt x="1091" y="4714"/>
                  </a:lnTo>
                  <a:lnTo>
                    <a:pt x="1350" y="4770"/>
                  </a:lnTo>
                  <a:lnTo>
                    <a:pt x="1627" y="4825"/>
                  </a:lnTo>
                  <a:lnTo>
                    <a:pt x="1904" y="4843"/>
                  </a:lnTo>
                  <a:lnTo>
                    <a:pt x="2200" y="4825"/>
                  </a:lnTo>
                  <a:lnTo>
                    <a:pt x="2514" y="4751"/>
                  </a:lnTo>
                  <a:lnTo>
                    <a:pt x="2773" y="4677"/>
                  </a:lnTo>
                  <a:lnTo>
                    <a:pt x="3013" y="4585"/>
                  </a:lnTo>
                  <a:lnTo>
                    <a:pt x="3235" y="4455"/>
                  </a:lnTo>
                  <a:lnTo>
                    <a:pt x="3439" y="4326"/>
                  </a:lnTo>
                  <a:lnTo>
                    <a:pt x="3623" y="4160"/>
                  </a:lnTo>
                  <a:lnTo>
                    <a:pt x="3790" y="3993"/>
                  </a:lnTo>
                  <a:lnTo>
                    <a:pt x="3956" y="3790"/>
                  </a:lnTo>
                  <a:lnTo>
                    <a:pt x="4086" y="3586"/>
                  </a:lnTo>
                  <a:lnTo>
                    <a:pt x="4196" y="3383"/>
                  </a:lnTo>
                  <a:lnTo>
                    <a:pt x="4289" y="3161"/>
                  </a:lnTo>
                  <a:lnTo>
                    <a:pt x="4363" y="2921"/>
                  </a:lnTo>
                  <a:lnTo>
                    <a:pt x="4418" y="2681"/>
                  </a:lnTo>
                  <a:lnTo>
                    <a:pt x="4437" y="2422"/>
                  </a:lnTo>
                  <a:lnTo>
                    <a:pt x="4437" y="2182"/>
                  </a:lnTo>
                  <a:lnTo>
                    <a:pt x="4418" y="1923"/>
                  </a:lnTo>
                  <a:lnTo>
                    <a:pt x="4363" y="1664"/>
                  </a:lnTo>
                  <a:lnTo>
                    <a:pt x="4270" y="1387"/>
                  </a:lnTo>
                  <a:lnTo>
                    <a:pt x="4159" y="1128"/>
                  </a:lnTo>
                  <a:lnTo>
                    <a:pt x="4030" y="888"/>
                  </a:lnTo>
                  <a:lnTo>
                    <a:pt x="3864" y="666"/>
                  </a:lnTo>
                  <a:lnTo>
                    <a:pt x="3679" y="462"/>
                  </a:lnTo>
                  <a:lnTo>
                    <a:pt x="3475" y="296"/>
                  </a:lnTo>
                  <a:lnTo>
                    <a:pt x="3254" y="130"/>
                  </a:lnTo>
                  <a:lnTo>
                    <a:pt x="3013"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1"/>
            <p:cNvSpPr/>
            <p:nvPr/>
          </p:nvSpPr>
          <p:spPr>
            <a:xfrm>
              <a:off x="7981996" y="3274495"/>
              <a:ext cx="49050" cy="61683"/>
            </a:xfrm>
            <a:custGeom>
              <a:avLst/>
              <a:gdLst/>
              <a:ahLst/>
              <a:cxnLst/>
              <a:rect l="l" t="t" r="r" b="b"/>
              <a:pathLst>
                <a:path w="1720" h="2163" extrusionOk="0">
                  <a:moveTo>
                    <a:pt x="1516" y="0"/>
                  </a:moveTo>
                  <a:lnTo>
                    <a:pt x="1387" y="37"/>
                  </a:lnTo>
                  <a:lnTo>
                    <a:pt x="1239" y="93"/>
                  </a:lnTo>
                  <a:lnTo>
                    <a:pt x="1073" y="185"/>
                  </a:lnTo>
                  <a:lnTo>
                    <a:pt x="906" y="277"/>
                  </a:lnTo>
                  <a:lnTo>
                    <a:pt x="740" y="407"/>
                  </a:lnTo>
                  <a:lnTo>
                    <a:pt x="573" y="555"/>
                  </a:lnTo>
                  <a:lnTo>
                    <a:pt x="426" y="740"/>
                  </a:lnTo>
                  <a:lnTo>
                    <a:pt x="278" y="961"/>
                  </a:lnTo>
                  <a:lnTo>
                    <a:pt x="167" y="1202"/>
                  </a:lnTo>
                  <a:lnTo>
                    <a:pt x="74" y="1423"/>
                  </a:lnTo>
                  <a:lnTo>
                    <a:pt x="37" y="1627"/>
                  </a:lnTo>
                  <a:lnTo>
                    <a:pt x="0" y="1830"/>
                  </a:lnTo>
                  <a:lnTo>
                    <a:pt x="0" y="1978"/>
                  </a:lnTo>
                  <a:lnTo>
                    <a:pt x="37" y="2089"/>
                  </a:lnTo>
                  <a:lnTo>
                    <a:pt x="56" y="2163"/>
                  </a:lnTo>
                  <a:lnTo>
                    <a:pt x="93" y="2163"/>
                  </a:lnTo>
                  <a:lnTo>
                    <a:pt x="130" y="2144"/>
                  </a:lnTo>
                  <a:lnTo>
                    <a:pt x="185" y="2070"/>
                  </a:lnTo>
                  <a:lnTo>
                    <a:pt x="333" y="1812"/>
                  </a:lnTo>
                  <a:lnTo>
                    <a:pt x="555" y="1442"/>
                  </a:lnTo>
                  <a:lnTo>
                    <a:pt x="684" y="1239"/>
                  </a:lnTo>
                  <a:lnTo>
                    <a:pt x="832" y="1035"/>
                  </a:lnTo>
                  <a:lnTo>
                    <a:pt x="999" y="832"/>
                  </a:lnTo>
                  <a:lnTo>
                    <a:pt x="1165" y="629"/>
                  </a:lnTo>
                  <a:lnTo>
                    <a:pt x="1479" y="333"/>
                  </a:lnTo>
                  <a:lnTo>
                    <a:pt x="1683" y="130"/>
                  </a:lnTo>
                  <a:lnTo>
                    <a:pt x="1720" y="56"/>
                  </a:lnTo>
                  <a:lnTo>
                    <a:pt x="1720" y="37"/>
                  </a:lnTo>
                  <a:lnTo>
                    <a:pt x="1701" y="19"/>
                  </a:lnTo>
                  <a:lnTo>
                    <a:pt x="1664"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1"/>
            <p:cNvSpPr/>
            <p:nvPr/>
          </p:nvSpPr>
          <p:spPr>
            <a:xfrm>
              <a:off x="7435849" y="2810594"/>
              <a:ext cx="315261" cy="104403"/>
            </a:xfrm>
            <a:custGeom>
              <a:avLst/>
              <a:gdLst/>
              <a:ahLst/>
              <a:cxnLst/>
              <a:rect l="l" t="t" r="r" b="b"/>
              <a:pathLst>
                <a:path w="11055" h="3661" extrusionOk="0">
                  <a:moveTo>
                    <a:pt x="444" y="0"/>
                  </a:moveTo>
                  <a:lnTo>
                    <a:pt x="352" y="18"/>
                  </a:lnTo>
                  <a:lnTo>
                    <a:pt x="259" y="55"/>
                  </a:lnTo>
                  <a:lnTo>
                    <a:pt x="167" y="129"/>
                  </a:lnTo>
                  <a:lnTo>
                    <a:pt x="112" y="203"/>
                  </a:lnTo>
                  <a:lnTo>
                    <a:pt x="56" y="277"/>
                  </a:lnTo>
                  <a:lnTo>
                    <a:pt x="19" y="388"/>
                  </a:lnTo>
                  <a:lnTo>
                    <a:pt x="1" y="499"/>
                  </a:lnTo>
                  <a:lnTo>
                    <a:pt x="1" y="592"/>
                  </a:lnTo>
                  <a:lnTo>
                    <a:pt x="19" y="702"/>
                  </a:lnTo>
                  <a:lnTo>
                    <a:pt x="75" y="776"/>
                  </a:lnTo>
                  <a:lnTo>
                    <a:pt x="130" y="869"/>
                  </a:lnTo>
                  <a:lnTo>
                    <a:pt x="204" y="943"/>
                  </a:lnTo>
                  <a:lnTo>
                    <a:pt x="296" y="998"/>
                  </a:lnTo>
                  <a:lnTo>
                    <a:pt x="389" y="1035"/>
                  </a:lnTo>
                  <a:lnTo>
                    <a:pt x="10389" y="3642"/>
                  </a:lnTo>
                  <a:lnTo>
                    <a:pt x="10537" y="3660"/>
                  </a:lnTo>
                  <a:lnTo>
                    <a:pt x="10611" y="3642"/>
                  </a:lnTo>
                  <a:lnTo>
                    <a:pt x="10704" y="3623"/>
                  </a:lnTo>
                  <a:lnTo>
                    <a:pt x="10778" y="3586"/>
                  </a:lnTo>
                  <a:lnTo>
                    <a:pt x="10851" y="3549"/>
                  </a:lnTo>
                  <a:lnTo>
                    <a:pt x="10907" y="3494"/>
                  </a:lnTo>
                  <a:lnTo>
                    <a:pt x="10962" y="3420"/>
                  </a:lnTo>
                  <a:lnTo>
                    <a:pt x="11018" y="3346"/>
                  </a:lnTo>
                  <a:lnTo>
                    <a:pt x="11036" y="3272"/>
                  </a:lnTo>
                  <a:lnTo>
                    <a:pt x="11055" y="3161"/>
                  </a:lnTo>
                  <a:lnTo>
                    <a:pt x="11055" y="3050"/>
                  </a:lnTo>
                  <a:lnTo>
                    <a:pt x="11036" y="2958"/>
                  </a:lnTo>
                  <a:lnTo>
                    <a:pt x="10981" y="2865"/>
                  </a:lnTo>
                  <a:lnTo>
                    <a:pt x="10925" y="2773"/>
                  </a:lnTo>
                  <a:lnTo>
                    <a:pt x="10851" y="2717"/>
                  </a:lnTo>
                  <a:lnTo>
                    <a:pt x="10759" y="2662"/>
                  </a:lnTo>
                  <a:lnTo>
                    <a:pt x="10667" y="2625"/>
                  </a:lnTo>
                  <a:lnTo>
                    <a:pt x="6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1"/>
            <p:cNvSpPr/>
            <p:nvPr/>
          </p:nvSpPr>
          <p:spPr>
            <a:xfrm>
              <a:off x="7839121" y="2639772"/>
              <a:ext cx="223549" cy="243568"/>
            </a:xfrm>
            <a:custGeom>
              <a:avLst/>
              <a:gdLst/>
              <a:ahLst/>
              <a:cxnLst/>
              <a:rect l="l" t="t" r="r" b="b"/>
              <a:pathLst>
                <a:path w="7839" h="8541" extrusionOk="0">
                  <a:moveTo>
                    <a:pt x="7192" y="1"/>
                  </a:moveTo>
                  <a:lnTo>
                    <a:pt x="7081" y="38"/>
                  </a:lnTo>
                  <a:lnTo>
                    <a:pt x="7007" y="93"/>
                  </a:lnTo>
                  <a:lnTo>
                    <a:pt x="6914" y="167"/>
                  </a:lnTo>
                  <a:lnTo>
                    <a:pt x="130" y="7654"/>
                  </a:lnTo>
                  <a:lnTo>
                    <a:pt x="75" y="7746"/>
                  </a:lnTo>
                  <a:lnTo>
                    <a:pt x="19" y="7839"/>
                  </a:lnTo>
                  <a:lnTo>
                    <a:pt x="1" y="7931"/>
                  </a:lnTo>
                  <a:lnTo>
                    <a:pt x="1" y="8042"/>
                  </a:lnTo>
                  <a:lnTo>
                    <a:pt x="1" y="8134"/>
                  </a:lnTo>
                  <a:lnTo>
                    <a:pt x="38" y="8245"/>
                  </a:lnTo>
                  <a:lnTo>
                    <a:pt x="93" y="8319"/>
                  </a:lnTo>
                  <a:lnTo>
                    <a:pt x="167" y="8412"/>
                  </a:lnTo>
                  <a:lnTo>
                    <a:pt x="241" y="8467"/>
                  </a:lnTo>
                  <a:lnTo>
                    <a:pt x="334" y="8504"/>
                  </a:lnTo>
                  <a:lnTo>
                    <a:pt x="426" y="8541"/>
                  </a:lnTo>
                  <a:lnTo>
                    <a:pt x="518" y="8541"/>
                  </a:lnTo>
                  <a:lnTo>
                    <a:pt x="629" y="8522"/>
                  </a:lnTo>
                  <a:lnTo>
                    <a:pt x="740" y="8504"/>
                  </a:lnTo>
                  <a:lnTo>
                    <a:pt x="833" y="8449"/>
                  </a:lnTo>
                  <a:lnTo>
                    <a:pt x="907" y="8375"/>
                  </a:lnTo>
                  <a:lnTo>
                    <a:pt x="7709" y="870"/>
                  </a:lnTo>
                  <a:lnTo>
                    <a:pt x="7765" y="796"/>
                  </a:lnTo>
                  <a:lnTo>
                    <a:pt x="7802" y="703"/>
                  </a:lnTo>
                  <a:lnTo>
                    <a:pt x="7839" y="592"/>
                  </a:lnTo>
                  <a:lnTo>
                    <a:pt x="7839" y="500"/>
                  </a:lnTo>
                  <a:lnTo>
                    <a:pt x="7820" y="389"/>
                  </a:lnTo>
                  <a:lnTo>
                    <a:pt x="7783" y="297"/>
                  </a:lnTo>
                  <a:lnTo>
                    <a:pt x="7728" y="204"/>
                  </a:lnTo>
                  <a:lnTo>
                    <a:pt x="7672" y="130"/>
                  </a:lnTo>
                  <a:lnTo>
                    <a:pt x="7580" y="75"/>
                  </a:lnTo>
                  <a:lnTo>
                    <a:pt x="7487" y="19"/>
                  </a:lnTo>
                  <a:lnTo>
                    <a:pt x="73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1"/>
            <p:cNvSpPr/>
            <p:nvPr/>
          </p:nvSpPr>
          <p:spPr>
            <a:xfrm>
              <a:off x="7853894" y="2941834"/>
              <a:ext cx="264671" cy="154508"/>
            </a:xfrm>
            <a:custGeom>
              <a:avLst/>
              <a:gdLst/>
              <a:ahLst/>
              <a:cxnLst/>
              <a:rect l="l" t="t" r="r" b="b"/>
              <a:pathLst>
                <a:path w="9281" h="5418" extrusionOk="0">
                  <a:moveTo>
                    <a:pt x="481" y="1"/>
                  </a:moveTo>
                  <a:lnTo>
                    <a:pt x="370" y="19"/>
                  </a:lnTo>
                  <a:lnTo>
                    <a:pt x="278" y="56"/>
                  </a:lnTo>
                  <a:lnTo>
                    <a:pt x="204" y="112"/>
                  </a:lnTo>
                  <a:lnTo>
                    <a:pt x="130" y="186"/>
                  </a:lnTo>
                  <a:lnTo>
                    <a:pt x="56" y="278"/>
                  </a:lnTo>
                  <a:lnTo>
                    <a:pt x="19" y="389"/>
                  </a:lnTo>
                  <a:lnTo>
                    <a:pt x="0" y="481"/>
                  </a:lnTo>
                  <a:lnTo>
                    <a:pt x="0" y="592"/>
                  </a:lnTo>
                  <a:lnTo>
                    <a:pt x="19" y="685"/>
                  </a:lnTo>
                  <a:lnTo>
                    <a:pt x="56" y="777"/>
                  </a:lnTo>
                  <a:lnTo>
                    <a:pt x="111" y="870"/>
                  </a:lnTo>
                  <a:lnTo>
                    <a:pt x="185" y="944"/>
                  </a:lnTo>
                  <a:lnTo>
                    <a:pt x="278" y="999"/>
                  </a:lnTo>
                  <a:lnTo>
                    <a:pt x="8504" y="5362"/>
                  </a:lnTo>
                  <a:lnTo>
                    <a:pt x="8633" y="5399"/>
                  </a:lnTo>
                  <a:lnTo>
                    <a:pt x="8762" y="5417"/>
                  </a:lnTo>
                  <a:lnTo>
                    <a:pt x="8892" y="5399"/>
                  </a:lnTo>
                  <a:lnTo>
                    <a:pt x="9021" y="5343"/>
                  </a:lnTo>
                  <a:lnTo>
                    <a:pt x="9132" y="5251"/>
                  </a:lnTo>
                  <a:lnTo>
                    <a:pt x="9225" y="5140"/>
                  </a:lnTo>
                  <a:lnTo>
                    <a:pt x="9262" y="5047"/>
                  </a:lnTo>
                  <a:lnTo>
                    <a:pt x="9280" y="4936"/>
                  </a:lnTo>
                  <a:lnTo>
                    <a:pt x="9280" y="4826"/>
                  </a:lnTo>
                  <a:lnTo>
                    <a:pt x="9262" y="4733"/>
                  </a:lnTo>
                  <a:lnTo>
                    <a:pt x="9225" y="4641"/>
                  </a:lnTo>
                  <a:lnTo>
                    <a:pt x="9169" y="4548"/>
                  </a:lnTo>
                  <a:lnTo>
                    <a:pt x="9095" y="4493"/>
                  </a:lnTo>
                  <a:lnTo>
                    <a:pt x="9003" y="4419"/>
                  </a:lnTo>
                  <a:lnTo>
                    <a:pt x="777" y="56"/>
                  </a:lnTo>
                  <a:lnTo>
                    <a:pt x="684" y="19"/>
                  </a:lnTo>
                  <a:lnTo>
                    <a:pt x="5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1"/>
            <p:cNvSpPr/>
            <p:nvPr/>
          </p:nvSpPr>
          <p:spPr>
            <a:xfrm>
              <a:off x="8043139" y="3066257"/>
              <a:ext cx="75429" cy="210887"/>
            </a:xfrm>
            <a:custGeom>
              <a:avLst/>
              <a:gdLst/>
              <a:ahLst/>
              <a:cxnLst/>
              <a:rect l="l" t="t" r="r" b="b"/>
              <a:pathLst>
                <a:path w="2645" h="7395" extrusionOk="0">
                  <a:moveTo>
                    <a:pt x="2034" y="0"/>
                  </a:moveTo>
                  <a:lnTo>
                    <a:pt x="1942" y="37"/>
                  </a:lnTo>
                  <a:lnTo>
                    <a:pt x="1849" y="74"/>
                  </a:lnTo>
                  <a:lnTo>
                    <a:pt x="1775" y="130"/>
                  </a:lnTo>
                  <a:lnTo>
                    <a:pt x="1701" y="204"/>
                  </a:lnTo>
                  <a:lnTo>
                    <a:pt x="1646" y="296"/>
                  </a:lnTo>
                  <a:lnTo>
                    <a:pt x="1609" y="407"/>
                  </a:lnTo>
                  <a:lnTo>
                    <a:pt x="19" y="6729"/>
                  </a:lnTo>
                  <a:lnTo>
                    <a:pt x="1" y="6840"/>
                  </a:lnTo>
                  <a:lnTo>
                    <a:pt x="1" y="6951"/>
                  </a:lnTo>
                  <a:lnTo>
                    <a:pt x="19" y="7043"/>
                  </a:lnTo>
                  <a:lnTo>
                    <a:pt x="75" y="7136"/>
                  </a:lnTo>
                  <a:lnTo>
                    <a:pt x="130" y="7210"/>
                  </a:lnTo>
                  <a:lnTo>
                    <a:pt x="204" y="7284"/>
                  </a:lnTo>
                  <a:lnTo>
                    <a:pt x="296" y="7339"/>
                  </a:lnTo>
                  <a:lnTo>
                    <a:pt x="389" y="7376"/>
                  </a:lnTo>
                  <a:lnTo>
                    <a:pt x="518" y="7395"/>
                  </a:lnTo>
                  <a:lnTo>
                    <a:pt x="611" y="7376"/>
                  </a:lnTo>
                  <a:lnTo>
                    <a:pt x="703" y="7358"/>
                  </a:lnTo>
                  <a:lnTo>
                    <a:pt x="777" y="7321"/>
                  </a:lnTo>
                  <a:lnTo>
                    <a:pt x="851" y="7284"/>
                  </a:lnTo>
                  <a:lnTo>
                    <a:pt x="906" y="7228"/>
                  </a:lnTo>
                  <a:lnTo>
                    <a:pt x="962" y="7154"/>
                  </a:lnTo>
                  <a:lnTo>
                    <a:pt x="999" y="7080"/>
                  </a:lnTo>
                  <a:lnTo>
                    <a:pt x="1036" y="6988"/>
                  </a:lnTo>
                  <a:lnTo>
                    <a:pt x="2626" y="647"/>
                  </a:lnTo>
                  <a:lnTo>
                    <a:pt x="2644" y="555"/>
                  </a:lnTo>
                  <a:lnTo>
                    <a:pt x="2644" y="444"/>
                  </a:lnTo>
                  <a:lnTo>
                    <a:pt x="2607" y="352"/>
                  </a:lnTo>
                  <a:lnTo>
                    <a:pt x="2570" y="259"/>
                  </a:lnTo>
                  <a:lnTo>
                    <a:pt x="2515" y="167"/>
                  </a:lnTo>
                  <a:lnTo>
                    <a:pt x="2441" y="111"/>
                  </a:lnTo>
                  <a:lnTo>
                    <a:pt x="2348" y="56"/>
                  </a:lnTo>
                  <a:lnTo>
                    <a:pt x="2256" y="19"/>
                  </a:lnTo>
                  <a:lnTo>
                    <a:pt x="21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1"/>
            <p:cNvSpPr/>
            <p:nvPr/>
          </p:nvSpPr>
          <p:spPr>
            <a:xfrm>
              <a:off x="7402113" y="2766819"/>
              <a:ext cx="111789" cy="111789"/>
            </a:xfrm>
            <a:custGeom>
              <a:avLst/>
              <a:gdLst/>
              <a:ahLst/>
              <a:cxnLst/>
              <a:rect l="l" t="t" r="r" b="b"/>
              <a:pathLst>
                <a:path w="3920" h="3920" extrusionOk="0">
                  <a:moveTo>
                    <a:pt x="1868" y="1"/>
                  </a:moveTo>
                  <a:lnTo>
                    <a:pt x="1683" y="19"/>
                  </a:lnTo>
                  <a:lnTo>
                    <a:pt x="1479" y="56"/>
                  </a:lnTo>
                  <a:lnTo>
                    <a:pt x="1295" y="112"/>
                  </a:lnTo>
                  <a:lnTo>
                    <a:pt x="1110" y="204"/>
                  </a:lnTo>
                  <a:lnTo>
                    <a:pt x="943" y="296"/>
                  </a:lnTo>
                  <a:lnTo>
                    <a:pt x="777" y="389"/>
                  </a:lnTo>
                  <a:lnTo>
                    <a:pt x="629" y="518"/>
                  </a:lnTo>
                  <a:lnTo>
                    <a:pt x="500" y="648"/>
                  </a:lnTo>
                  <a:lnTo>
                    <a:pt x="389" y="796"/>
                  </a:lnTo>
                  <a:lnTo>
                    <a:pt x="278" y="962"/>
                  </a:lnTo>
                  <a:lnTo>
                    <a:pt x="185" y="1128"/>
                  </a:lnTo>
                  <a:lnTo>
                    <a:pt x="111" y="1295"/>
                  </a:lnTo>
                  <a:lnTo>
                    <a:pt x="56" y="1480"/>
                  </a:lnTo>
                  <a:lnTo>
                    <a:pt x="19" y="1664"/>
                  </a:lnTo>
                  <a:lnTo>
                    <a:pt x="1" y="1849"/>
                  </a:lnTo>
                  <a:lnTo>
                    <a:pt x="1" y="2053"/>
                  </a:lnTo>
                  <a:lnTo>
                    <a:pt x="19" y="2237"/>
                  </a:lnTo>
                  <a:lnTo>
                    <a:pt x="56" y="2441"/>
                  </a:lnTo>
                  <a:lnTo>
                    <a:pt x="111" y="2626"/>
                  </a:lnTo>
                  <a:lnTo>
                    <a:pt x="185" y="2810"/>
                  </a:lnTo>
                  <a:lnTo>
                    <a:pt x="296" y="2977"/>
                  </a:lnTo>
                  <a:lnTo>
                    <a:pt x="389" y="3143"/>
                  </a:lnTo>
                  <a:lnTo>
                    <a:pt x="518" y="3291"/>
                  </a:lnTo>
                  <a:lnTo>
                    <a:pt x="648" y="3421"/>
                  </a:lnTo>
                  <a:lnTo>
                    <a:pt x="795" y="3550"/>
                  </a:lnTo>
                  <a:lnTo>
                    <a:pt x="962" y="3642"/>
                  </a:lnTo>
                  <a:lnTo>
                    <a:pt x="1128" y="3735"/>
                  </a:lnTo>
                  <a:lnTo>
                    <a:pt x="1295" y="3809"/>
                  </a:lnTo>
                  <a:lnTo>
                    <a:pt x="1479" y="3864"/>
                  </a:lnTo>
                  <a:lnTo>
                    <a:pt x="1664" y="3901"/>
                  </a:lnTo>
                  <a:lnTo>
                    <a:pt x="1849" y="3920"/>
                  </a:lnTo>
                  <a:lnTo>
                    <a:pt x="2052" y="3920"/>
                  </a:lnTo>
                  <a:lnTo>
                    <a:pt x="2237" y="3901"/>
                  </a:lnTo>
                  <a:lnTo>
                    <a:pt x="2441" y="3864"/>
                  </a:lnTo>
                  <a:lnTo>
                    <a:pt x="2625" y="3809"/>
                  </a:lnTo>
                  <a:lnTo>
                    <a:pt x="2810" y="3735"/>
                  </a:lnTo>
                  <a:lnTo>
                    <a:pt x="2977" y="3642"/>
                  </a:lnTo>
                  <a:lnTo>
                    <a:pt x="3143" y="3531"/>
                  </a:lnTo>
                  <a:lnTo>
                    <a:pt x="3291" y="3402"/>
                  </a:lnTo>
                  <a:lnTo>
                    <a:pt x="3420" y="3273"/>
                  </a:lnTo>
                  <a:lnTo>
                    <a:pt x="3550" y="3125"/>
                  </a:lnTo>
                  <a:lnTo>
                    <a:pt x="3642" y="2958"/>
                  </a:lnTo>
                  <a:lnTo>
                    <a:pt x="3735" y="2810"/>
                  </a:lnTo>
                  <a:lnTo>
                    <a:pt x="3809" y="2626"/>
                  </a:lnTo>
                  <a:lnTo>
                    <a:pt x="3864" y="2441"/>
                  </a:lnTo>
                  <a:lnTo>
                    <a:pt x="3901" y="2256"/>
                  </a:lnTo>
                  <a:lnTo>
                    <a:pt x="3919" y="2071"/>
                  </a:lnTo>
                  <a:lnTo>
                    <a:pt x="3919" y="1868"/>
                  </a:lnTo>
                  <a:lnTo>
                    <a:pt x="3901" y="1683"/>
                  </a:lnTo>
                  <a:lnTo>
                    <a:pt x="3864" y="1480"/>
                  </a:lnTo>
                  <a:lnTo>
                    <a:pt x="3809" y="1295"/>
                  </a:lnTo>
                  <a:lnTo>
                    <a:pt x="3735" y="1110"/>
                  </a:lnTo>
                  <a:lnTo>
                    <a:pt x="3642" y="943"/>
                  </a:lnTo>
                  <a:lnTo>
                    <a:pt x="3531" y="777"/>
                  </a:lnTo>
                  <a:lnTo>
                    <a:pt x="3402" y="629"/>
                  </a:lnTo>
                  <a:lnTo>
                    <a:pt x="3272" y="500"/>
                  </a:lnTo>
                  <a:lnTo>
                    <a:pt x="3125" y="389"/>
                  </a:lnTo>
                  <a:lnTo>
                    <a:pt x="2958" y="278"/>
                  </a:lnTo>
                  <a:lnTo>
                    <a:pt x="2792" y="186"/>
                  </a:lnTo>
                  <a:lnTo>
                    <a:pt x="2625" y="112"/>
                  </a:lnTo>
                  <a:lnTo>
                    <a:pt x="2441" y="56"/>
                  </a:lnTo>
                  <a:lnTo>
                    <a:pt x="2256" y="19"/>
                  </a:lnTo>
                  <a:lnTo>
                    <a:pt x="2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1"/>
            <p:cNvSpPr/>
            <p:nvPr/>
          </p:nvSpPr>
          <p:spPr>
            <a:xfrm>
              <a:off x="7510709" y="2803208"/>
              <a:ext cx="3194" cy="19534"/>
            </a:xfrm>
            <a:custGeom>
              <a:avLst/>
              <a:gdLst/>
              <a:ahLst/>
              <a:cxnLst/>
              <a:rect l="l" t="t" r="r" b="b"/>
              <a:pathLst>
                <a:path w="112" h="685" extrusionOk="0">
                  <a:moveTo>
                    <a:pt x="19" y="56"/>
                  </a:moveTo>
                  <a:lnTo>
                    <a:pt x="19" y="56"/>
                  </a:lnTo>
                  <a:lnTo>
                    <a:pt x="56" y="204"/>
                  </a:lnTo>
                  <a:lnTo>
                    <a:pt x="56" y="204"/>
                  </a:lnTo>
                  <a:lnTo>
                    <a:pt x="93" y="444"/>
                  </a:lnTo>
                  <a:lnTo>
                    <a:pt x="111" y="684"/>
                  </a:lnTo>
                  <a:lnTo>
                    <a:pt x="111" y="684"/>
                  </a:lnTo>
                  <a:lnTo>
                    <a:pt x="93" y="444"/>
                  </a:lnTo>
                  <a:lnTo>
                    <a:pt x="56" y="204"/>
                  </a:lnTo>
                  <a:lnTo>
                    <a:pt x="56" y="204"/>
                  </a:lnTo>
                  <a:lnTo>
                    <a:pt x="19" y="56"/>
                  </a:lnTo>
                  <a:close/>
                  <a:moveTo>
                    <a:pt x="1" y="37"/>
                  </a:moveTo>
                  <a:lnTo>
                    <a:pt x="1" y="37"/>
                  </a:lnTo>
                  <a:lnTo>
                    <a:pt x="1" y="56"/>
                  </a:lnTo>
                  <a:lnTo>
                    <a:pt x="1" y="56"/>
                  </a:lnTo>
                  <a:lnTo>
                    <a:pt x="1" y="37"/>
                  </a:lnTo>
                  <a:close/>
                  <a:moveTo>
                    <a:pt x="1" y="37"/>
                  </a:moveTo>
                  <a:lnTo>
                    <a:pt x="1" y="37"/>
                  </a:lnTo>
                  <a:lnTo>
                    <a:pt x="1" y="37"/>
                  </a:lnTo>
                  <a:lnTo>
                    <a:pt x="1" y="37"/>
                  </a:lnTo>
                  <a:lnTo>
                    <a:pt x="1" y="37"/>
                  </a:lnTo>
                  <a:close/>
                  <a:moveTo>
                    <a:pt x="1" y="19"/>
                  </a:moveTo>
                  <a:lnTo>
                    <a:pt x="1" y="19"/>
                  </a:lnTo>
                  <a:lnTo>
                    <a:pt x="1" y="37"/>
                  </a:lnTo>
                  <a:lnTo>
                    <a:pt x="1" y="37"/>
                  </a:lnTo>
                  <a:lnTo>
                    <a:pt x="1" y="19"/>
                  </a:lnTo>
                  <a:close/>
                  <a:moveTo>
                    <a:pt x="1" y="19"/>
                  </a:moveTo>
                  <a:lnTo>
                    <a:pt x="1" y="19"/>
                  </a:lnTo>
                  <a:lnTo>
                    <a:pt x="1" y="19"/>
                  </a:lnTo>
                  <a:lnTo>
                    <a:pt x="1" y="19"/>
                  </a:lnTo>
                  <a:lnTo>
                    <a:pt x="1" y="19"/>
                  </a:lnTo>
                  <a:close/>
                  <a:moveTo>
                    <a:pt x="1" y="0"/>
                  </a:moveTo>
                  <a:lnTo>
                    <a:pt x="1" y="0"/>
                  </a:lnTo>
                  <a:lnTo>
                    <a:pt x="1" y="0"/>
                  </a:lnTo>
                  <a:lnTo>
                    <a:pt x="1" y="0"/>
                  </a:lnTo>
                  <a:lnTo>
                    <a:pt x="1" y="0"/>
                  </a:lnTo>
                  <a:close/>
                </a:path>
              </a:pathLst>
            </a:custGeom>
            <a:solidFill>
              <a:srgbClr val="BF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1"/>
            <p:cNvSpPr/>
            <p:nvPr/>
          </p:nvSpPr>
          <p:spPr>
            <a:xfrm>
              <a:off x="7511251" y="2804776"/>
              <a:ext cx="2652" cy="17966"/>
            </a:xfrm>
            <a:custGeom>
              <a:avLst/>
              <a:gdLst/>
              <a:ahLst/>
              <a:cxnLst/>
              <a:rect l="l" t="t" r="r" b="b"/>
              <a:pathLst>
                <a:path w="93" h="630" fill="none" extrusionOk="0">
                  <a:moveTo>
                    <a:pt x="0" y="1"/>
                  </a:moveTo>
                  <a:lnTo>
                    <a:pt x="0" y="1"/>
                  </a:lnTo>
                  <a:lnTo>
                    <a:pt x="37" y="149"/>
                  </a:lnTo>
                  <a:lnTo>
                    <a:pt x="37" y="149"/>
                  </a:lnTo>
                  <a:lnTo>
                    <a:pt x="74" y="389"/>
                  </a:lnTo>
                  <a:lnTo>
                    <a:pt x="92" y="629"/>
                  </a:lnTo>
                  <a:lnTo>
                    <a:pt x="92" y="629"/>
                  </a:lnTo>
                  <a:lnTo>
                    <a:pt x="74" y="389"/>
                  </a:lnTo>
                  <a:lnTo>
                    <a:pt x="37" y="149"/>
                  </a:lnTo>
                  <a:lnTo>
                    <a:pt x="37" y="14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1"/>
            <p:cNvSpPr/>
            <p:nvPr/>
          </p:nvSpPr>
          <p:spPr>
            <a:xfrm>
              <a:off x="7510709" y="2804263"/>
              <a:ext cx="29" cy="542"/>
            </a:xfrm>
            <a:custGeom>
              <a:avLst/>
              <a:gdLst/>
              <a:ahLst/>
              <a:cxnLst/>
              <a:rect l="l" t="t" r="r" b="b"/>
              <a:pathLst>
                <a:path w="1" h="19" fill="none" extrusionOk="0">
                  <a:moveTo>
                    <a:pt x="1" y="0"/>
                  </a:moveTo>
                  <a:lnTo>
                    <a:pt x="1" y="0"/>
                  </a:lnTo>
                  <a:lnTo>
                    <a:pt x="1" y="19"/>
                  </a:lnTo>
                  <a:lnTo>
                    <a:pt x="1" y="1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1"/>
            <p:cNvSpPr/>
            <p:nvPr/>
          </p:nvSpPr>
          <p:spPr>
            <a:xfrm>
              <a:off x="7510709" y="2804263"/>
              <a:ext cx="29" cy="29"/>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1"/>
            <p:cNvSpPr/>
            <p:nvPr/>
          </p:nvSpPr>
          <p:spPr>
            <a:xfrm>
              <a:off x="7510709" y="2803721"/>
              <a:ext cx="29" cy="570"/>
            </a:xfrm>
            <a:custGeom>
              <a:avLst/>
              <a:gdLst/>
              <a:ahLst/>
              <a:cxnLst/>
              <a:rect l="l" t="t" r="r" b="b"/>
              <a:pathLst>
                <a:path w="1" h="20" fill="none" extrusionOk="0">
                  <a:moveTo>
                    <a:pt x="1" y="1"/>
                  </a:moveTo>
                  <a:lnTo>
                    <a:pt x="1" y="1"/>
                  </a:lnTo>
                  <a:lnTo>
                    <a:pt x="1" y="19"/>
                  </a:lnTo>
                  <a:lnTo>
                    <a:pt x="1" y="1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1"/>
            <p:cNvSpPr/>
            <p:nvPr/>
          </p:nvSpPr>
          <p:spPr>
            <a:xfrm>
              <a:off x="7510709" y="280372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1"/>
            <p:cNvSpPr/>
            <p:nvPr/>
          </p:nvSpPr>
          <p:spPr>
            <a:xfrm>
              <a:off x="7510709" y="2803208"/>
              <a:ext cx="29" cy="29"/>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1"/>
            <p:cNvSpPr/>
            <p:nvPr/>
          </p:nvSpPr>
          <p:spPr>
            <a:xfrm>
              <a:off x="7416343" y="2772095"/>
              <a:ext cx="97558" cy="106513"/>
            </a:xfrm>
            <a:custGeom>
              <a:avLst/>
              <a:gdLst/>
              <a:ahLst/>
              <a:cxnLst/>
              <a:rect l="l" t="t" r="r" b="b"/>
              <a:pathLst>
                <a:path w="3421" h="3735" extrusionOk="0">
                  <a:moveTo>
                    <a:pt x="2293" y="1"/>
                  </a:moveTo>
                  <a:lnTo>
                    <a:pt x="2441" y="185"/>
                  </a:lnTo>
                  <a:lnTo>
                    <a:pt x="2552" y="370"/>
                  </a:lnTo>
                  <a:lnTo>
                    <a:pt x="2644" y="592"/>
                  </a:lnTo>
                  <a:lnTo>
                    <a:pt x="2718" y="814"/>
                  </a:lnTo>
                  <a:lnTo>
                    <a:pt x="2773" y="1017"/>
                  </a:lnTo>
                  <a:lnTo>
                    <a:pt x="2792" y="1221"/>
                  </a:lnTo>
                  <a:lnTo>
                    <a:pt x="2773" y="1405"/>
                  </a:lnTo>
                  <a:lnTo>
                    <a:pt x="2755" y="1590"/>
                  </a:lnTo>
                  <a:lnTo>
                    <a:pt x="2718" y="1794"/>
                  </a:lnTo>
                  <a:lnTo>
                    <a:pt x="2663" y="1960"/>
                  </a:lnTo>
                  <a:lnTo>
                    <a:pt x="2589" y="2145"/>
                  </a:lnTo>
                  <a:lnTo>
                    <a:pt x="2515" y="2311"/>
                  </a:lnTo>
                  <a:lnTo>
                    <a:pt x="2404" y="2459"/>
                  </a:lnTo>
                  <a:lnTo>
                    <a:pt x="2293" y="2607"/>
                  </a:lnTo>
                  <a:lnTo>
                    <a:pt x="2145" y="2736"/>
                  </a:lnTo>
                  <a:lnTo>
                    <a:pt x="1997" y="2866"/>
                  </a:lnTo>
                  <a:lnTo>
                    <a:pt x="1849" y="2977"/>
                  </a:lnTo>
                  <a:lnTo>
                    <a:pt x="1683" y="3069"/>
                  </a:lnTo>
                  <a:lnTo>
                    <a:pt x="1498" y="3143"/>
                  </a:lnTo>
                  <a:lnTo>
                    <a:pt x="1295" y="3199"/>
                  </a:lnTo>
                  <a:lnTo>
                    <a:pt x="1054" y="3254"/>
                  </a:lnTo>
                  <a:lnTo>
                    <a:pt x="611" y="3254"/>
                  </a:lnTo>
                  <a:lnTo>
                    <a:pt x="389" y="3217"/>
                  </a:lnTo>
                  <a:lnTo>
                    <a:pt x="186" y="3162"/>
                  </a:lnTo>
                  <a:lnTo>
                    <a:pt x="1" y="3088"/>
                  </a:lnTo>
                  <a:lnTo>
                    <a:pt x="149" y="3217"/>
                  </a:lnTo>
                  <a:lnTo>
                    <a:pt x="296" y="3365"/>
                  </a:lnTo>
                  <a:lnTo>
                    <a:pt x="481" y="3476"/>
                  </a:lnTo>
                  <a:lnTo>
                    <a:pt x="648" y="3568"/>
                  </a:lnTo>
                  <a:lnTo>
                    <a:pt x="851" y="3642"/>
                  </a:lnTo>
                  <a:lnTo>
                    <a:pt x="1054" y="3698"/>
                  </a:lnTo>
                  <a:lnTo>
                    <a:pt x="1258" y="3735"/>
                  </a:lnTo>
                  <a:lnTo>
                    <a:pt x="1461" y="3735"/>
                  </a:lnTo>
                  <a:lnTo>
                    <a:pt x="1701" y="3716"/>
                  </a:lnTo>
                  <a:lnTo>
                    <a:pt x="1942" y="3679"/>
                  </a:lnTo>
                  <a:lnTo>
                    <a:pt x="2108" y="3624"/>
                  </a:lnTo>
                  <a:lnTo>
                    <a:pt x="2256" y="3568"/>
                  </a:lnTo>
                  <a:lnTo>
                    <a:pt x="2404" y="3494"/>
                  </a:lnTo>
                  <a:lnTo>
                    <a:pt x="2552" y="3402"/>
                  </a:lnTo>
                  <a:lnTo>
                    <a:pt x="2681" y="3309"/>
                  </a:lnTo>
                  <a:lnTo>
                    <a:pt x="2792" y="3217"/>
                  </a:lnTo>
                  <a:lnTo>
                    <a:pt x="2921" y="3088"/>
                  </a:lnTo>
                  <a:lnTo>
                    <a:pt x="3014" y="2977"/>
                  </a:lnTo>
                  <a:lnTo>
                    <a:pt x="3106" y="2847"/>
                  </a:lnTo>
                  <a:lnTo>
                    <a:pt x="3180" y="2699"/>
                  </a:lnTo>
                  <a:lnTo>
                    <a:pt x="3254" y="2570"/>
                  </a:lnTo>
                  <a:lnTo>
                    <a:pt x="3310" y="2422"/>
                  </a:lnTo>
                  <a:lnTo>
                    <a:pt x="3365" y="2256"/>
                  </a:lnTo>
                  <a:lnTo>
                    <a:pt x="3402" y="2108"/>
                  </a:lnTo>
                  <a:lnTo>
                    <a:pt x="3420" y="1942"/>
                  </a:lnTo>
                  <a:lnTo>
                    <a:pt x="3420" y="1775"/>
                  </a:lnTo>
                  <a:lnTo>
                    <a:pt x="3402" y="1535"/>
                  </a:lnTo>
                  <a:lnTo>
                    <a:pt x="3365" y="1295"/>
                  </a:lnTo>
                  <a:lnTo>
                    <a:pt x="3328" y="1147"/>
                  </a:lnTo>
                  <a:lnTo>
                    <a:pt x="3310" y="1147"/>
                  </a:lnTo>
                  <a:lnTo>
                    <a:pt x="3310" y="1128"/>
                  </a:lnTo>
                  <a:lnTo>
                    <a:pt x="3310" y="1110"/>
                  </a:lnTo>
                  <a:lnTo>
                    <a:pt x="3310" y="1091"/>
                  </a:lnTo>
                  <a:lnTo>
                    <a:pt x="3217" y="925"/>
                  </a:lnTo>
                  <a:lnTo>
                    <a:pt x="3125" y="740"/>
                  </a:lnTo>
                  <a:lnTo>
                    <a:pt x="3014" y="592"/>
                  </a:lnTo>
                  <a:lnTo>
                    <a:pt x="2903" y="444"/>
                  </a:lnTo>
                  <a:lnTo>
                    <a:pt x="2755" y="315"/>
                  </a:lnTo>
                  <a:lnTo>
                    <a:pt x="2607" y="185"/>
                  </a:lnTo>
                  <a:lnTo>
                    <a:pt x="2459" y="93"/>
                  </a:lnTo>
                  <a:lnTo>
                    <a:pt x="2293"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1"/>
            <p:cNvSpPr/>
            <p:nvPr/>
          </p:nvSpPr>
          <p:spPr>
            <a:xfrm>
              <a:off x="7413177" y="2777884"/>
              <a:ext cx="37472" cy="48023"/>
            </a:xfrm>
            <a:custGeom>
              <a:avLst/>
              <a:gdLst/>
              <a:ahLst/>
              <a:cxnLst/>
              <a:rect l="l" t="t" r="r" b="b"/>
              <a:pathLst>
                <a:path w="1314" h="1684" extrusionOk="0">
                  <a:moveTo>
                    <a:pt x="1239" y="1"/>
                  </a:moveTo>
                  <a:lnTo>
                    <a:pt x="1165" y="19"/>
                  </a:lnTo>
                  <a:lnTo>
                    <a:pt x="1073" y="38"/>
                  </a:lnTo>
                  <a:lnTo>
                    <a:pt x="962" y="75"/>
                  </a:lnTo>
                  <a:lnTo>
                    <a:pt x="833" y="149"/>
                  </a:lnTo>
                  <a:lnTo>
                    <a:pt x="703" y="223"/>
                  </a:lnTo>
                  <a:lnTo>
                    <a:pt x="574" y="315"/>
                  </a:lnTo>
                  <a:lnTo>
                    <a:pt x="444" y="445"/>
                  </a:lnTo>
                  <a:lnTo>
                    <a:pt x="315" y="574"/>
                  </a:lnTo>
                  <a:lnTo>
                    <a:pt x="204" y="759"/>
                  </a:lnTo>
                  <a:lnTo>
                    <a:pt x="112" y="925"/>
                  </a:lnTo>
                  <a:lnTo>
                    <a:pt x="56" y="1110"/>
                  </a:lnTo>
                  <a:lnTo>
                    <a:pt x="19" y="1276"/>
                  </a:lnTo>
                  <a:lnTo>
                    <a:pt x="1" y="1406"/>
                  </a:lnTo>
                  <a:lnTo>
                    <a:pt x="1" y="1535"/>
                  </a:lnTo>
                  <a:lnTo>
                    <a:pt x="19" y="1628"/>
                  </a:lnTo>
                  <a:lnTo>
                    <a:pt x="38" y="1665"/>
                  </a:lnTo>
                  <a:lnTo>
                    <a:pt x="56" y="1683"/>
                  </a:lnTo>
                  <a:lnTo>
                    <a:pt x="93" y="1646"/>
                  </a:lnTo>
                  <a:lnTo>
                    <a:pt x="149" y="1591"/>
                  </a:lnTo>
                  <a:lnTo>
                    <a:pt x="260" y="1406"/>
                  </a:lnTo>
                  <a:lnTo>
                    <a:pt x="426" y="1129"/>
                  </a:lnTo>
                  <a:lnTo>
                    <a:pt x="518" y="962"/>
                  </a:lnTo>
                  <a:lnTo>
                    <a:pt x="629" y="814"/>
                  </a:lnTo>
                  <a:lnTo>
                    <a:pt x="759" y="648"/>
                  </a:lnTo>
                  <a:lnTo>
                    <a:pt x="888" y="500"/>
                  </a:lnTo>
                  <a:lnTo>
                    <a:pt x="1128" y="260"/>
                  </a:lnTo>
                  <a:lnTo>
                    <a:pt x="1295" y="112"/>
                  </a:lnTo>
                  <a:lnTo>
                    <a:pt x="1313" y="56"/>
                  </a:lnTo>
                  <a:lnTo>
                    <a:pt x="1313" y="38"/>
                  </a:lnTo>
                  <a:lnTo>
                    <a:pt x="1313" y="19"/>
                  </a:lnTo>
                  <a:lnTo>
                    <a:pt x="1239"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1"/>
            <p:cNvSpPr/>
            <p:nvPr/>
          </p:nvSpPr>
          <p:spPr>
            <a:xfrm>
              <a:off x="8047901" y="3025134"/>
              <a:ext cx="111760" cy="112302"/>
            </a:xfrm>
            <a:custGeom>
              <a:avLst/>
              <a:gdLst/>
              <a:ahLst/>
              <a:cxnLst/>
              <a:rect l="l" t="t" r="r" b="b"/>
              <a:pathLst>
                <a:path w="3919" h="3938" extrusionOk="0">
                  <a:moveTo>
                    <a:pt x="1867" y="1"/>
                  </a:moveTo>
                  <a:lnTo>
                    <a:pt x="1664" y="19"/>
                  </a:lnTo>
                  <a:lnTo>
                    <a:pt x="1479" y="74"/>
                  </a:lnTo>
                  <a:lnTo>
                    <a:pt x="1276" y="130"/>
                  </a:lnTo>
                  <a:lnTo>
                    <a:pt x="1091" y="204"/>
                  </a:lnTo>
                  <a:lnTo>
                    <a:pt x="924" y="296"/>
                  </a:lnTo>
                  <a:lnTo>
                    <a:pt x="776" y="407"/>
                  </a:lnTo>
                  <a:lnTo>
                    <a:pt x="629" y="518"/>
                  </a:lnTo>
                  <a:lnTo>
                    <a:pt x="481" y="666"/>
                  </a:lnTo>
                  <a:lnTo>
                    <a:pt x="370" y="814"/>
                  </a:lnTo>
                  <a:lnTo>
                    <a:pt x="259" y="962"/>
                  </a:lnTo>
                  <a:lnTo>
                    <a:pt x="185" y="1128"/>
                  </a:lnTo>
                  <a:lnTo>
                    <a:pt x="111" y="1295"/>
                  </a:lnTo>
                  <a:lnTo>
                    <a:pt x="55" y="1479"/>
                  </a:lnTo>
                  <a:lnTo>
                    <a:pt x="19" y="1664"/>
                  </a:lnTo>
                  <a:lnTo>
                    <a:pt x="0" y="1868"/>
                  </a:lnTo>
                  <a:lnTo>
                    <a:pt x="0" y="2052"/>
                  </a:lnTo>
                  <a:lnTo>
                    <a:pt x="19" y="2256"/>
                  </a:lnTo>
                  <a:lnTo>
                    <a:pt x="55" y="2441"/>
                  </a:lnTo>
                  <a:lnTo>
                    <a:pt x="111" y="2644"/>
                  </a:lnTo>
                  <a:lnTo>
                    <a:pt x="185" y="2829"/>
                  </a:lnTo>
                  <a:lnTo>
                    <a:pt x="277" y="2995"/>
                  </a:lnTo>
                  <a:lnTo>
                    <a:pt x="388" y="3143"/>
                  </a:lnTo>
                  <a:lnTo>
                    <a:pt x="499" y="3291"/>
                  </a:lnTo>
                  <a:lnTo>
                    <a:pt x="647" y="3439"/>
                  </a:lnTo>
                  <a:lnTo>
                    <a:pt x="795" y="3550"/>
                  </a:lnTo>
                  <a:lnTo>
                    <a:pt x="943" y="3661"/>
                  </a:lnTo>
                  <a:lnTo>
                    <a:pt x="1109" y="3735"/>
                  </a:lnTo>
                  <a:lnTo>
                    <a:pt x="1294" y="3809"/>
                  </a:lnTo>
                  <a:lnTo>
                    <a:pt x="1460" y="3864"/>
                  </a:lnTo>
                  <a:lnTo>
                    <a:pt x="1645" y="3901"/>
                  </a:lnTo>
                  <a:lnTo>
                    <a:pt x="1849" y="3919"/>
                  </a:lnTo>
                  <a:lnTo>
                    <a:pt x="2033" y="3938"/>
                  </a:lnTo>
                  <a:lnTo>
                    <a:pt x="2237" y="3919"/>
                  </a:lnTo>
                  <a:lnTo>
                    <a:pt x="2440" y="3864"/>
                  </a:lnTo>
                  <a:lnTo>
                    <a:pt x="2625" y="3809"/>
                  </a:lnTo>
                  <a:lnTo>
                    <a:pt x="2810" y="3735"/>
                  </a:lnTo>
                  <a:lnTo>
                    <a:pt x="2976" y="3642"/>
                  </a:lnTo>
                  <a:lnTo>
                    <a:pt x="3143" y="3531"/>
                  </a:lnTo>
                  <a:lnTo>
                    <a:pt x="3272" y="3420"/>
                  </a:lnTo>
                  <a:lnTo>
                    <a:pt x="3420" y="3272"/>
                  </a:lnTo>
                  <a:lnTo>
                    <a:pt x="3531" y="3125"/>
                  </a:lnTo>
                  <a:lnTo>
                    <a:pt x="3642" y="2977"/>
                  </a:lnTo>
                  <a:lnTo>
                    <a:pt x="3716" y="2810"/>
                  </a:lnTo>
                  <a:lnTo>
                    <a:pt x="3790" y="2625"/>
                  </a:lnTo>
                  <a:lnTo>
                    <a:pt x="3845" y="2459"/>
                  </a:lnTo>
                  <a:lnTo>
                    <a:pt x="3882" y="2274"/>
                  </a:lnTo>
                  <a:lnTo>
                    <a:pt x="3919" y="2071"/>
                  </a:lnTo>
                  <a:lnTo>
                    <a:pt x="3919" y="1886"/>
                  </a:lnTo>
                  <a:lnTo>
                    <a:pt x="3900" y="1683"/>
                  </a:lnTo>
                  <a:lnTo>
                    <a:pt x="3845" y="1498"/>
                  </a:lnTo>
                  <a:lnTo>
                    <a:pt x="3790" y="1295"/>
                  </a:lnTo>
                  <a:lnTo>
                    <a:pt x="3716" y="1110"/>
                  </a:lnTo>
                  <a:lnTo>
                    <a:pt x="3623" y="943"/>
                  </a:lnTo>
                  <a:lnTo>
                    <a:pt x="3512" y="795"/>
                  </a:lnTo>
                  <a:lnTo>
                    <a:pt x="3401" y="648"/>
                  </a:lnTo>
                  <a:lnTo>
                    <a:pt x="3253" y="500"/>
                  </a:lnTo>
                  <a:lnTo>
                    <a:pt x="3106" y="389"/>
                  </a:lnTo>
                  <a:lnTo>
                    <a:pt x="2958" y="278"/>
                  </a:lnTo>
                  <a:lnTo>
                    <a:pt x="2791" y="204"/>
                  </a:lnTo>
                  <a:lnTo>
                    <a:pt x="2625" y="130"/>
                  </a:lnTo>
                  <a:lnTo>
                    <a:pt x="2440" y="74"/>
                  </a:lnTo>
                  <a:lnTo>
                    <a:pt x="2255" y="38"/>
                  </a:lnTo>
                  <a:lnTo>
                    <a:pt x="2052" y="19"/>
                  </a:lnTo>
                  <a:lnTo>
                    <a:pt x="18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1"/>
            <p:cNvSpPr/>
            <p:nvPr/>
          </p:nvSpPr>
          <p:spPr>
            <a:xfrm>
              <a:off x="8114319" y="3059926"/>
              <a:ext cx="45343" cy="76455"/>
            </a:xfrm>
            <a:custGeom>
              <a:avLst/>
              <a:gdLst/>
              <a:ahLst/>
              <a:cxnLst/>
              <a:rect l="l" t="t" r="r" b="b"/>
              <a:pathLst>
                <a:path w="1590" h="2681" extrusionOk="0">
                  <a:moveTo>
                    <a:pt x="111" y="2644"/>
                  </a:moveTo>
                  <a:lnTo>
                    <a:pt x="111" y="2644"/>
                  </a:lnTo>
                  <a:lnTo>
                    <a:pt x="0" y="2681"/>
                  </a:lnTo>
                  <a:lnTo>
                    <a:pt x="0" y="2681"/>
                  </a:lnTo>
                  <a:lnTo>
                    <a:pt x="111" y="2644"/>
                  </a:lnTo>
                  <a:close/>
                  <a:moveTo>
                    <a:pt x="1442" y="38"/>
                  </a:moveTo>
                  <a:lnTo>
                    <a:pt x="1442" y="38"/>
                  </a:lnTo>
                  <a:lnTo>
                    <a:pt x="1516" y="278"/>
                  </a:lnTo>
                  <a:lnTo>
                    <a:pt x="1516" y="278"/>
                  </a:lnTo>
                  <a:lnTo>
                    <a:pt x="1571" y="518"/>
                  </a:lnTo>
                  <a:lnTo>
                    <a:pt x="1590" y="758"/>
                  </a:lnTo>
                  <a:lnTo>
                    <a:pt x="1590" y="758"/>
                  </a:lnTo>
                  <a:lnTo>
                    <a:pt x="1571" y="518"/>
                  </a:lnTo>
                  <a:lnTo>
                    <a:pt x="1516" y="278"/>
                  </a:lnTo>
                  <a:lnTo>
                    <a:pt x="1516" y="278"/>
                  </a:lnTo>
                  <a:lnTo>
                    <a:pt x="1442" y="38"/>
                  </a:lnTo>
                  <a:close/>
                  <a:moveTo>
                    <a:pt x="1442" y="19"/>
                  </a:moveTo>
                  <a:lnTo>
                    <a:pt x="1442" y="19"/>
                  </a:lnTo>
                  <a:lnTo>
                    <a:pt x="1442" y="38"/>
                  </a:lnTo>
                  <a:lnTo>
                    <a:pt x="1442" y="38"/>
                  </a:lnTo>
                  <a:lnTo>
                    <a:pt x="1442" y="19"/>
                  </a:lnTo>
                  <a:close/>
                  <a:moveTo>
                    <a:pt x="1442" y="19"/>
                  </a:moveTo>
                  <a:lnTo>
                    <a:pt x="1442" y="19"/>
                  </a:lnTo>
                  <a:lnTo>
                    <a:pt x="1442" y="19"/>
                  </a:lnTo>
                  <a:lnTo>
                    <a:pt x="1442" y="19"/>
                  </a:lnTo>
                  <a:lnTo>
                    <a:pt x="1442" y="19"/>
                  </a:lnTo>
                  <a:close/>
                  <a:moveTo>
                    <a:pt x="1442" y="19"/>
                  </a:moveTo>
                  <a:lnTo>
                    <a:pt x="1442" y="19"/>
                  </a:lnTo>
                  <a:lnTo>
                    <a:pt x="1442" y="19"/>
                  </a:lnTo>
                  <a:lnTo>
                    <a:pt x="1442" y="19"/>
                  </a:lnTo>
                  <a:lnTo>
                    <a:pt x="1442" y="19"/>
                  </a:lnTo>
                  <a:close/>
                  <a:moveTo>
                    <a:pt x="1424" y="1"/>
                  </a:moveTo>
                  <a:lnTo>
                    <a:pt x="1424" y="1"/>
                  </a:lnTo>
                  <a:lnTo>
                    <a:pt x="1442" y="1"/>
                  </a:lnTo>
                  <a:lnTo>
                    <a:pt x="1442" y="1"/>
                  </a:lnTo>
                  <a:lnTo>
                    <a:pt x="1424" y="1"/>
                  </a:lnTo>
                  <a:close/>
                </a:path>
              </a:pathLst>
            </a:custGeom>
            <a:solidFill>
              <a:srgbClr val="BF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1"/>
            <p:cNvSpPr/>
            <p:nvPr/>
          </p:nvSpPr>
          <p:spPr>
            <a:xfrm>
              <a:off x="8114319" y="3135299"/>
              <a:ext cx="3194" cy="1084"/>
            </a:xfrm>
            <a:custGeom>
              <a:avLst/>
              <a:gdLst/>
              <a:ahLst/>
              <a:cxnLst/>
              <a:rect l="l" t="t" r="r" b="b"/>
              <a:pathLst>
                <a:path w="112" h="38" fill="none" extrusionOk="0">
                  <a:moveTo>
                    <a:pt x="111" y="1"/>
                  </a:moveTo>
                  <a:lnTo>
                    <a:pt x="111" y="1"/>
                  </a:lnTo>
                  <a:lnTo>
                    <a:pt x="0" y="38"/>
                  </a:lnTo>
                  <a:lnTo>
                    <a:pt x="0" y="38"/>
                  </a:lnTo>
                  <a:lnTo>
                    <a:pt x="1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1"/>
            <p:cNvSpPr/>
            <p:nvPr/>
          </p:nvSpPr>
          <p:spPr>
            <a:xfrm>
              <a:off x="8155442" y="3060981"/>
              <a:ext cx="4221" cy="20590"/>
            </a:xfrm>
            <a:custGeom>
              <a:avLst/>
              <a:gdLst/>
              <a:ahLst/>
              <a:cxnLst/>
              <a:rect l="l" t="t" r="r" b="b"/>
              <a:pathLst>
                <a:path w="148" h="722" fill="none" extrusionOk="0">
                  <a:moveTo>
                    <a:pt x="0" y="1"/>
                  </a:moveTo>
                  <a:lnTo>
                    <a:pt x="0" y="1"/>
                  </a:lnTo>
                  <a:lnTo>
                    <a:pt x="74" y="241"/>
                  </a:lnTo>
                  <a:lnTo>
                    <a:pt x="74" y="241"/>
                  </a:lnTo>
                  <a:lnTo>
                    <a:pt x="129" y="481"/>
                  </a:lnTo>
                  <a:lnTo>
                    <a:pt x="148" y="721"/>
                  </a:lnTo>
                  <a:lnTo>
                    <a:pt x="148" y="721"/>
                  </a:lnTo>
                  <a:lnTo>
                    <a:pt x="129" y="481"/>
                  </a:lnTo>
                  <a:lnTo>
                    <a:pt x="74" y="241"/>
                  </a:lnTo>
                  <a:lnTo>
                    <a:pt x="74" y="24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1"/>
            <p:cNvSpPr/>
            <p:nvPr/>
          </p:nvSpPr>
          <p:spPr>
            <a:xfrm>
              <a:off x="8155442" y="3060468"/>
              <a:ext cx="29" cy="542"/>
            </a:xfrm>
            <a:custGeom>
              <a:avLst/>
              <a:gdLst/>
              <a:ahLst/>
              <a:cxnLst/>
              <a:rect l="l" t="t" r="r" b="b"/>
              <a:pathLst>
                <a:path w="1" h="19" fill="none" extrusionOk="0">
                  <a:moveTo>
                    <a:pt x="0" y="0"/>
                  </a:moveTo>
                  <a:lnTo>
                    <a:pt x="0" y="0"/>
                  </a:lnTo>
                  <a:lnTo>
                    <a:pt x="0" y="19"/>
                  </a:lnTo>
                  <a:lnTo>
                    <a:pt x="0"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1"/>
            <p:cNvSpPr/>
            <p:nvPr/>
          </p:nvSpPr>
          <p:spPr>
            <a:xfrm>
              <a:off x="8155442" y="3060468"/>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1"/>
            <p:cNvSpPr/>
            <p:nvPr/>
          </p:nvSpPr>
          <p:spPr>
            <a:xfrm>
              <a:off x="8155442" y="3060468"/>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1"/>
            <p:cNvSpPr/>
            <p:nvPr/>
          </p:nvSpPr>
          <p:spPr>
            <a:xfrm>
              <a:off x="8154901" y="3059926"/>
              <a:ext cx="570" cy="29"/>
            </a:xfrm>
            <a:custGeom>
              <a:avLst/>
              <a:gdLst/>
              <a:ahLst/>
              <a:cxnLst/>
              <a:rect l="l" t="t" r="r" b="b"/>
              <a:pathLst>
                <a:path w="20" h="1" fill="none" extrusionOk="0">
                  <a:moveTo>
                    <a:pt x="1" y="1"/>
                  </a:moveTo>
                  <a:lnTo>
                    <a:pt x="1" y="1"/>
                  </a:lnTo>
                  <a:lnTo>
                    <a:pt x="19" y="1"/>
                  </a:lnTo>
                  <a:lnTo>
                    <a:pt x="19"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1"/>
            <p:cNvSpPr/>
            <p:nvPr/>
          </p:nvSpPr>
          <p:spPr>
            <a:xfrm>
              <a:off x="8061590" y="3030410"/>
              <a:ext cx="98072" cy="107026"/>
            </a:xfrm>
            <a:custGeom>
              <a:avLst/>
              <a:gdLst/>
              <a:ahLst/>
              <a:cxnLst/>
              <a:rect l="l" t="t" r="r" b="b"/>
              <a:pathLst>
                <a:path w="3439" h="3753" extrusionOk="0">
                  <a:moveTo>
                    <a:pt x="2293" y="0"/>
                  </a:moveTo>
                  <a:lnTo>
                    <a:pt x="2441" y="185"/>
                  </a:lnTo>
                  <a:lnTo>
                    <a:pt x="2570" y="389"/>
                  </a:lnTo>
                  <a:lnTo>
                    <a:pt x="2663" y="592"/>
                  </a:lnTo>
                  <a:lnTo>
                    <a:pt x="2736" y="832"/>
                  </a:lnTo>
                  <a:lnTo>
                    <a:pt x="2773" y="1017"/>
                  </a:lnTo>
                  <a:lnTo>
                    <a:pt x="2792" y="1220"/>
                  </a:lnTo>
                  <a:lnTo>
                    <a:pt x="2792" y="1424"/>
                  </a:lnTo>
                  <a:lnTo>
                    <a:pt x="2773" y="1609"/>
                  </a:lnTo>
                  <a:lnTo>
                    <a:pt x="2736" y="1793"/>
                  </a:lnTo>
                  <a:lnTo>
                    <a:pt x="2681" y="1978"/>
                  </a:lnTo>
                  <a:lnTo>
                    <a:pt x="2607" y="2145"/>
                  </a:lnTo>
                  <a:lnTo>
                    <a:pt x="2515" y="2311"/>
                  </a:lnTo>
                  <a:lnTo>
                    <a:pt x="2404" y="2477"/>
                  </a:lnTo>
                  <a:lnTo>
                    <a:pt x="2293" y="2625"/>
                  </a:lnTo>
                  <a:lnTo>
                    <a:pt x="2163" y="2755"/>
                  </a:lnTo>
                  <a:lnTo>
                    <a:pt x="2016" y="2866"/>
                  </a:lnTo>
                  <a:lnTo>
                    <a:pt x="1849" y="2977"/>
                  </a:lnTo>
                  <a:lnTo>
                    <a:pt x="1683" y="3069"/>
                  </a:lnTo>
                  <a:lnTo>
                    <a:pt x="1498" y="3143"/>
                  </a:lnTo>
                  <a:lnTo>
                    <a:pt x="1313" y="3217"/>
                  </a:lnTo>
                  <a:lnTo>
                    <a:pt x="1073" y="3254"/>
                  </a:lnTo>
                  <a:lnTo>
                    <a:pt x="832" y="3272"/>
                  </a:lnTo>
                  <a:lnTo>
                    <a:pt x="611" y="3254"/>
                  </a:lnTo>
                  <a:lnTo>
                    <a:pt x="407" y="3217"/>
                  </a:lnTo>
                  <a:lnTo>
                    <a:pt x="204" y="3161"/>
                  </a:lnTo>
                  <a:lnTo>
                    <a:pt x="1" y="3087"/>
                  </a:lnTo>
                  <a:lnTo>
                    <a:pt x="149" y="3235"/>
                  </a:lnTo>
                  <a:lnTo>
                    <a:pt x="315" y="3365"/>
                  </a:lnTo>
                  <a:lnTo>
                    <a:pt x="481" y="3476"/>
                  </a:lnTo>
                  <a:lnTo>
                    <a:pt x="666" y="3568"/>
                  </a:lnTo>
                  <a:lnTo>
                    <a:pt x="851" y="3642"/>
                  </a:lnTo>
                  <a:lnTo>
                    <a:pt x="1054" y="3697"/>
                  </a:lnTo>
                  <a:lnTo>
                    <a:pt x="1258" y="3734"/>
                  </a:lnTo>
                  <a:lnTo>
                    <a:pt x="1479" y="3753"/>
                  </a:lnTo>
                  <a:lnTo>
                    <a:pt x="1664" y="3734"/>
                  </a:lnTo>
                  <a:lnTo>
                    <a:pt x="1849" y="3716"/>
                  </a:lnTo>
                  <a:lnTo>
                    <a:pt x="1960" y="3679"/>
                  </a:lnTo>
                  <a:lnTo>
                    <a:pt x="2108" y="3642"/>
                  </a:lnTo>
                  <a:lnTo>
                    <a:pt x="2274" y="3568"/>
                  </a:lnTo>
                  <a:lnTo>
                    <a:pt x="2422" y="3494"/>
                  </a:lnTo>
                  <a:lnTo>
                    <a:pt x="2552" y="3420"/>
                  </a:lnTo>
                  <a:lnTo>
                    <a:pt x="2681" y="3328"/>
                  </a:lnTo>
                  <a:lnTo>
                    <a:pt x="2810" y="3217"/>
                  </a:lnTo>
                  <a:lnTo>
                    <a:pt x="2921" y="3106"/>
                  </a:lnTo>
                  <a:lnTo>
                    <a:pt x="3032" y="2977"/>
                  </a:lnTo>
                  <a:lnTo>
                    <a:pt x="3125" y="2847"/>
                  </a:lnTo>
                  <a:lnTo>
                    <a:pt x="3199" y="2718"/>
                  </a:lnTo>
                  <a:lnTo>
                    <a:pt x="3273" y="2570"/>
                  </a:lnTo>
                  <a:lnTo>
                    <a:pt x="3328" y="2422"/>
                  </a:lnTo>
                  <a:lnTo>
                    <a:pt x="3365" y="2274"/>
                  </a:lnTo>
                  <a:lnTo>
                    <a:pt x="3402" y="2108"/>
                  </a:lnTo>
                  <a:lnTo>
                    <a:pt x="3420" y="1960"/>
                  </a:lnTo>
                  <a:lnTo>
                    <a:pt x="3439" y="1793"/>
                  </a:lnTo>
                  <a:lnTo>
                    <a:pt x="3420" y="1553"/>
                  </a:lnTo>
                  <a:lnTo>
                    <a:pt x="3365" y="1313"/>
                  </a:lnTo>
                  <a:lnTo>
                    <a:pt x="3291" y="1073"/>
                  </a:lnTo>
                  <a:lnTo>
                    <a:pt x="3291" y="1054"/>
                  </a:lnTo>
                  <a:lnTo>
                    <a:pt x="3291" y="1036"/>
                  </a:lnTo>
                  <a:lnTo>
                    <a:pt x="3273" y="1036"/>
                  </a:lnTo>
                  <a:lnTo>
                    <a:pt x="3199" y="851"/>
                  </a:lnTo>
                  <a:lnTo>
                    <a:pt x="3106" y="703"/>
                  </a:lnTo>
                  <a:lnTo>
                    <a:pt x="2995" y="555"/>
                  </a:lnTo>
                  <a:lnTo>
                    <a:pt x="2884" y="426"/>
                  </a:lnTo>
                  <a:lnTo>
                    <a:pt x="2755" y="296"/>
                  </a:lnTo>
                  <a:lnTo>
                    <a:pt x="2607" y="185"/>
                  </a:lnTo>
                  <a:lnTo>
                    <a:pt x="2459" y="93"/>
                  </a:lnTo>
                  <a:lnTo>
                    <a:pt x="2293"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1"/>
            <p:cNvSpPr/>
            <p:nvPr/>
          </p:nvSpPr>
          <p:spPr>
            <a:xfrm>
              <a:off x="8058966" y="3036741"/>
              <a:ext cx="37443" cy="47453"/>
            </a:xfrm>
            <a:custGeom>
              <a:avLst/>
              <a:gdLst/>
              <a:ahLst/>
              <a:cxnLst/>
              <a:rect l="l" t="t" r="r" b="b"/>
              <a:pathLst>
                <a:path w="1313" h="1664" extrusionOk="0">
                  <a:moveTo>
                    <a:pt x="1165" y="0"/>
                  </a:moveTo>
                  <a:lnTo>
                    <a:pt x="1054" y="37"/>
                  </a:lnTo>
                  <a:lnTo>
                    <a:pt x="943" y="74"/>
                  </a:lnTo>
                  <a:lnTo>
                    <a:pt x="814" y="130"/>
                  </a:lnTo>
                  <a:lnTo>
                    <a:pt x="684" y="204"/>
                  </a:lnTo>
                  <a:lnTo>
                    <a:pt x="555" y="314"/>
                  </a:lnTo>
                  <a:lnTo>
                    <a:pt x="425" y="425"/>
                  </a:lnTo>
                  <a:lnTo>
                    <a:pt x="314" y="573"/>
                  </a:lnTo>
                  <a:lnTo>
                    <a:pt x="204" y="740"/>
                  </a:lnTo>
                  <a:lnTo>
                    <a:pt x="111" y="924"/>
                  </a:lnTo>
                  <a:lnTo>
                    <a:pt x="56" y="1091"/>
                  </a:lnTo>
                  <a:lnTo>
                    <a:pt x="19" y="1257"/>
                  </a:lnTo>
                  <a:lnTo>
                    <a:pt x="0" y="1405"/>
                  </a:lnTo>
                  <a:lnTo>
                    <a:pt x="0" y="1516"/>
                  </a:lnTo>
                  <a:lnTo>
                    <a:pt x="0" y="1608"/>
                  </a:lnTo>
                  <a:lnTo>
                    <a:pt x="37" y="1664"/>
                  </a:lnTo>
                  <a:lnTo>
                    <a:pt x="56" y="1664"/>
                  </a:lnTo>
                  <a:lnTo>
                    <a:pt x="93" y="1645"/>
                  </a:lnTo>
                  <a:lnTo>
                    <a:pt x="130" y="1590"/>
                  </a:lnTo>
                  <a:lnTo>
                    <a:pt x="259" y="1387"/>
                  </a:lnTo>
                  <a:lnTo>
                    <a:pt x="407" y="1109"/>
                  </a:lnTo>
                  <a:lnTo>
                    <a:pt x="518" y="961"/>
                  </a:lnTo>
                  <a:lnTo>
                    <a:pt x="629" y="795"/>
                  </a:lnTo>
                  <a:lnTo>
                    <a:pt x="758" y="629"/>
                  </a:lnTo>
                  <a:lnTo>
                    <a:pt x="888" y="481"/>
                  </a:lnTo>
                  <a:lnTo>
                    <a:pt x="1128" y="259"/>
                  </a:lnTo>
                  <a:lnTo>
                    <a:pt x="1276" y="93"/>
                  </a:lnTo>
                  <a:lnTo>
                    <a:pt x="1313" y="37"/>
                  </a:lnTo>
                  <a:lnTo>
                    <a:pt x="1313" y="19"/>
                  </a:lnTo>
                  <a:lnTo>
                    <a:pt x="1294"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1"/>
            <p:cNvSpPr/>
            <p:nvPr/>
          </p:nvSpPr>
          <p:spPr>
            <a:xfrm>
              <a:off x="7991493" y="2596025"/>
              <a:ext cx="111760" cy="111789"/>
            </a:xfrm>
            <a:custGeom>
              <a:avLst/>
              <a:gdLst/>
              <a:ahLst/>
              <a:cxnLst/>
              <a:rect l="l" t="t" r="r" b="b"/>
              <a:pathLst>
                <a:path w="3919" h="3920" extrusionOk="0">
                  <a:moveTo>
                    <a:pt x="1886" y="0"/>
                  </a:moveTo>
                  <a:lnTo>
                    <a:pt x="1682" y="19"/>
                  </a:lnTo>
                  <a:lnTo>
                    <a:pt x="1479" y="56"/>
                  </a:lnTo>
                  <a:lnTo>
                    <a:pt x="1294" y="111"/>
                  </a:lnTo>
                  <a:lnTo>
                    <a:pt x="1109" y="204"/>
                  </a:lnTo>
                  <a:lnTo>
                    <a:pt x="943" y="296"/>
                  </a:lnTo>
                  <a:lnTo>
                    <a:pt x="776" y="389"/>
                  </a:lnTo>
                  <a:lnTo>
                    <a:pt x="647" y="518"/>
                  </a:lnTo>
                  <a:lnTo>
                    <a:pt x="499" y="647"/>
                  </a:lnTo>
                  <a:lnTo>
                    <a:pt x="388" y="795"/>
                  </a:lnTo>
                  <a:lnTo>
                    <a:pt x="277" y="962"/>
                  </a:lnTo>
                  <a:lnTo>
                    <a:pt x="185" y="1128"/>
                  </a:lnTo>
                  <a:lnTo>
                    <a:pt x="130" y="1294"/>
                  </a:lnTo>
                  <a:lnTo>
                    <a:pt x="74" y="1479"/>
                  </a:lnTo>
                  <a:lnTo>
                    <a:pt x="19" y="1664"/>
                  </a:lnTo>
                  <a:lnTo>
                    <a:pt x="0" y="1849"/>
                  </a:lnTo>
                  <a:lnTo>
                    <a:pt x="0" y="2052"/>
                  </a:lnTo>
                  <a:lnTo>
                    <a:pt x="19" y="2237"/>
                  </a:lnTo>
                  <a:lnTo>
                    <a:pt x="74" y="2441"/>
                  </a:lnTo>
                  <a:lnTo>
                    <a:pt x="130" y="2625"/>
                  </a:lnTo>
                  <a:lnTo>
                    <a:pt x="203" y="2810"/>
                  </a:lnTo>
                  <a:lnTo>
                    <a:pt x="296" y="2995"/>
                  </a:lnTo>
                  <a:lnTo>
                    <a:pt x="407" y="3143"/>
                  </a:lnTo>
                  <a:lnTo>
                    <a:pt x="518" y="3291"/>
                  </a:lnTo>
                  <a:lnTo>
                    <a:pt x="666" y="3420"/>
                  </a:lnTo>
                  <a:lnTo>
                    <a:pt x="813" y="3550"/>
                  </a:lnTo>
                  <a:lnTo>
                    <a:pt x="961" y="3642"/>
                  </a:lnTo>
                  <a:lnTo>
                    <a:pt x="1128" y="3735"/>
                  </a:lnTo>
                  <a:lnTo>
                    <a:pt x="1294" y="3808"/>
                  </a:lnTo>
                  <a:lnTo>
                    <a:pt x="1479" y="3864"/>
                  </a:lnTo>
                  <a:lnTo>
                    <a:pt x="1664" y="3901"/>
                  </a:lnTo>
                  <a:lnTo>
                    <a:pt x="1867" y="3919"/>
                  </a:lnTo>
                  <a:lnTo>
                    <a:pt x="2052" y="3919"/>
                  </a:lnTo>
                  <a:lnTo>
                    <a:pt x="2255" y="3901"/>
                  </a:lnTo>
                  <a:lnTo>
                    <a:pt x="2440" y="3864"/>
                  </a:lnTo>
                  <a:lnTo>
                    <a:pt x="2644" y="3808"/>
                  </a:lnTo>
                  <a:lnTo>
                    <a:pt x="2828" y="3735"/>
                  </a:lnTo>
                  <a:lnTo>
                    <a:pt x="2995" y="3642"/>
                  </a:lnTo>
                  <a:lnTo>
                    <a:pt x="3143" y="3531"/>
                  </a:lnTo>
                  <a:lnTo>
                    <a:pt x="3290" y="3402"/>
                  </a:lnTo>
                  <a:lnTo>
                    <a:pt x="3420" y="3272"/>
                  </a:lnTo>
                  <a:lnTo>
                    <a:pt x="3549" y="3124"/>
                  </a:lnTo>
                  <a:lnTo>
                    <a:pt x="3660" y="2977"/>
                  </a:lnTo>
                  <a:lnTo>
                    <a:pt x="3734" y="2810"/>
                  </a:lnTo>
                  <a:lnTo>
                    <a:pt x="3808" y="2625"/>
                  </a:lnTo>
                  <a:lnTo>
                    <a:pt x="3864" y="2441"/>
                  </a:lnTo>
                  <a:lnTo>
                    <a:pt x="3901" y="2256"/>
                  </a:lnTo>
                  <a:lnTo>
                    <a:pt x="3919" y="2071"/>
                  </a:lnTo>
                  <a:lnTo>
                    <a:pt x="3919" y="1867"/>
                  </a:lnTo>
                  <a:lnTo>
                    <a:pt x="3901" y="1683"/>
                  </a:lnTo>
                  <a:lnTo>
                    <a:pt x="3864" y="1479"/>
                  </a:lnTo>
                  <a:lnTo>
                    <a:pt x="3808" y="1294"/>
                  </a:lnTo>
                  <a:lnTo>
                    <a:pt x="3734" y="1110"/>
                  </a:lnTo>
                  <a:lnTo>
                    <a:pt x="3642" y="943"/>
                  </a:lnTo>
                  <a:lnTo>
                    <a:pt x="3531" y="777"/>
                  </a:lnTo>
                  <a:lnTo>
                    <a:pt x="3420" y="629"/>
                  </a:lnTo>
                  <a:lnTo>
                    <a:pt x="3272" y="500"/>
                  </a:lnTo>
                  <a:lnTo>
                    <a:pt x="3124" y="389"/>
                  </a:lnTo>
                  <a:lnTo>
                    <a:pt x="2976" y="278"/>
                  </a:lnTo>
                  <a:lnTo>
                    <a:pt x="2810" y="185"/>
                  </a:lnTo>
                  <a:lnTo>
                    <a:pt x="2625" y="111"/>
                  </a:lnTo>
                  <a:lnTo>
                    <a:pt x="2459" y="56"/>
                  </a:lnTo>
                  <a:lnTo>
                    <a:pt x="2274" y="19"/>
                  </a:lnTo>
                  <a:lnTo>
                    <a:pt x="20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1"/>
            <p:cNvSpPr/>
            <p:nvPr/>
          </p:nvSpPr>
          <p:spPr>
            <a:xfrm>
              <a:off x="8100602" y="2633982"/>
              <a:ext cx="2139" cy="8983"/>
            </a:xfrm>
            <a:custGeom>
              <a:avLst/>
              <a:gdLst/>
              <a:ahLst/>
              <a:cxnLst/>
              <a:rect l="l" t="t" r="r" b="b"/>
              <a:pathLst>
                <a:path w="75" h="315" extrusionOk="0">
                  <a:moveTo>
                    <a:pt x="19" y="37"/>
                  </a:moveTo>
                  <a:lnTo>
                    <a:pt x="19" y="37"/>
                  </a:lnTo>
                  <a:lnTo>
                    <a:pt x="38" y="148"/>
                  </a:lnTo>
                  <a:lnTo>
                    <a:pt x="38" y="148"/>
                  </a:lnTo>
                  <a:lnTo>
                    <a:pt x="75" y="315"/>
                  </a:lnTo>
                  <a:lnTo>
                    <a:pt x="75" y="315"/>
                  </a:lnTo>
                  <a:lnTo>
                    <a:pt x="38" y="148"/>
                  </a:lnTo>
                  <a:lnTo>
                    <a:pt x="38" y="148"/>
                  </a:lnTo>
                  <a:lnTo>
                    <a:pt x="19" y="37"/>
                  </a:lnTo>
                  <a:close/>
                  <a:moveTo>
                    <a:pt x="1" y="37"/>
                  </a:moveTo>
                  <a:lnTo>
                    <a:pt x="1" y="37"/>
                  </a:lnTo>
                  <a:lnTo>
                    <a:pt x="19" y="37"/>
                  </a:lnTo>
                  <a:lnTo>
                    <a:pt x="19" y="37"/>
                  </a:lnTo>
                  <a:lnTo>
                    <a:pt x="1" y="37"/>
                  </a:lnTo>
                  <a:close/>
                  <a:moveTo>
                    <a:pt x="1" y="19"/>
                  </a:moveTo>
                  <a:lnTo>
                    <a:pt x="1" y="19"/>
                  </a:lnTo>
                  <a:lnTo>
                    <a:pt x="1" y="37"/>
                  </a:lnTo>
                  <a:lnTo>
                    <a:pt x="1" y="37"/>
                  </a:lnTo>
                  <a:lnTo>
                    <a:pt x="1" y="19"/>
                  </a:lnTo>
                  <a:close/>
                  <a:moveTo>
                    <a:pt x="1" y="19"/>
                  </a:moveTo>
                  <a:lnTo>
                    <a:pt x="1" y="19"/>
                  </a:lnTo>
                  <a:lnTo>
                    <a:pt x="1" y="19"/>
                  </a:lnTo>
                  <a:lnTo>
                    <a:pt x="1" y="19"/>
                  </a:lnTo>
                  <a:lnTo>
                    <a:pt x="1" y="19"/>
                  </a:lnTo>
                  <a:close/>
                  <a:moveTo>
                    <a:pt x="1" y="0"/>
                  </a:moveTo>
                  <a:lnTo>
                    <a:pt x="1" y="0"/>
                  </a:lnTo>
                  <a:lnTo>
                    <a:pt x="1" y="0"/>
                  </a:lnTo>
                  <a:lnTo>
                    <a:pt x="1" y="0"/>
                  </a:lnTo>
                  <a:lnTo>
                    <a:pt x="1" y="0"/>
                  </a:lnTo>
                  <a:close/>
                </a:path>
              </a:pathLst>
            </a:custGeom>
            <a:solidFill>
              <a:srgbClr val="BF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1"/>
            <p:cNvSpPr/>
            <p:nvPr/>
          </p:nvSpPr>
          <p:spPr>
            <a:xfrm>
              <a:off x="8101144" y="2635038"/>
              <a:ext cx="1597" cy="7928"/>
            </a:xfrm>
            <a:custGeom>
              <a:avLst/>
              <a:gdLst/>
              <a:ahLst/>
              <a:cxnLst/>
              <a:rect l="l" t="t" r="r" b="b"/>
              <a:pathLst>
                <a:path w="56" h="278" fill="none" extrusionOk="0">
                  <a:moveTo>
                    <a:pt x="0" y="0"/>
                  </a:moveTo>
                  <a:lnTo>
                    <a:pt x="0" y="0"/>
                  </a:lnTo>
                  <a:lnTo>
                    <a:pt x="19" y="111"/>
                  </a:lnTo>
                  <a:lnTo>
                    <a:pt x="19" y="111"/>
                  </a:lnTo>
                  <a:lnTo>
                    <a:pt x="56" y="278"/>
                  </a:lnTo>
                  <a:lnTo>
                    <a:pt x="56" y="278"/>
                  </a:lnTo>
                  <a:lnTo>
                    <a:pt x="19" y="111"/>
                  </a:lnTo>
                  <a:lnTo>
                    <a:pt x="19" y="111"/>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1"/>
            <p:cNvSpPr/>
            <p:nvPr/>
          </p:nvSpPr>
          <p:spPr>
            <a:xfrm>
              <a:off x="8100602" y="2635038"/>
              <a:ext cx="570" cy="29"/>
            </a:xfrm>
            <a:custGeom>
              <a:avLst/>
              <a:gdLst/>
              <a:ahLst/>
              <a:cxnLst/>
              <a:rect l="l" t="t" r="r" b="b"/>
              <a:pathLst>
                <a:path w="20" h="1" fill="none" extrusionOk="0">
                  <a:moveTo>
                    <a:pt x="1" y="0"/>
                  </a:moveTo>
                  <a:lnTo>
                    <a:pt x="1" y="0"/>
                  </a:lnTo>
                  <a:lnTo>
                    <a:pt x="19" y="0"/>
                  </a:lnTo>
                  <a:lnTo>
                    <a:pt x="19"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1"/>
            <p:cNvSpPr/>
            <p:nvPr/>
          </p:nvSpPr>
          <p:spPr>
            <a:xfrm>
              <a:off x="8100602" y="2634496"/>
              <a:ext cx="29" cy="570"/>
            </a:xfrm>
            <a:custGeom>
              <a:avLst/>
              <a:gdLst/>
              <a:ahLst/>
              <a:cxnLst/>
              <a:rect l="l" t="t" r="r" b="b"/>
              <a:pathLst>
                <a:path w="1" h="20" fill="none" extrusionOk="0">
                  <a:moveTo>
                    <a:pt x="1" y="1"/>
                  </a:moveTo>
                  <a:lnTo>
                    <a:pt x="1" y="1"/>
                  </a:lnTo>
                  <a:lnTo>
                    <a:pt x="1" y="19"/>
                  </a:lnTo>
                  <a:lnTo>
                    <a:pt x="1" y="1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1"/>
            <p:cNvSpPr/>
            <p:nvPr/>
          </p:nvSpPr>
          <p:spPr>
            <a:xfrm>
              <a:off x="8100602" y="2634496"/>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1"/>
            <p:cNvSpPr/>
            <p:nvPr/>
          </p:nvSpPr>
          <p:spPr>
            <a:xfrm>
              <a:off x="8100602" y="2633982"/>
              <a:ext cx="29" cy="29"/>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1"/>
            <p:cNvSpPr/>
            <p:nvPr/>
          </p:nvSpPr>
          <p:spPr>
            <a:xfrm>
              <a:off x="8005723" y="2601301"/>
              <a:ext cx="98072" cy="106513"/>
            </a:xfrm>
            <a:custGeom>
              <a:avLst/>
              <a:gdLst/>
              <a:ahLst/>
              <a:cxnLst/>
              <a:rect l="l" t="t" r="r" b="b"/>
              <a:pathLst>
                <a:path w="3439" h="3735" extrusionOk="0">
                  <a:moveTo>
                    <a:pt x="2292" y="0"/>
                  </a:moveTo>
                  <a:lnTo>
                    <a:pt x="2440" y="185"/>
                  </a:lnTo>
                  <a:lnTo>
                    <a:pt x="2551" y="370"/>
                  </a:lnTo>
                  <a:lnTo>
                    <a:pt x="2662" y="592"/>
                  </a:lnTo>
                  <a:lnTo>
                    <a:pt x="2736" y="814"/>
                  </a:lnTo>
                  <a:lnTo>
                    <a:pt x="2773" y="1017"/>
                  </a:lnTo>
                  <a:lnTo>
                    <a:pt x="2791" y="1220"/>
                  </a:lnTo>
                  <a:lnTo>
                    <a:pt x="2791" y="1405"/>
                  </a:lnTo>
                  <a:lnTo>
                    <a:pt x="2773" y="1609"/>
                  </a:lnTo>
                  <a:lnTo>
                    <a:pt x="2736" y="1793"/>
                  </a:lnTo>
                  <a:lnTo>
                    <a:pt x="2681" y="1960"/>
                  </a:lnTo>
                  <a:lnTo>
                    <a:pt x="2607" y="2145"/>
                  </a:lnTo>
                  <a:lnTo>
                    <a:pt x="2514" y="2311"/>
                  </a:lnTo>
                  <a:lnTo>
                    <a:pt x="2403" y="2459"/>
                  </a:lnTo>
                  <a:lnTo>
                    <a:pt x="2292" y="2607"/>
                  </a:lnTo>
                  <a:lnTo>
                    <a:pt x="2163" y="2736"/>
                  </a:lnTo>
                  <a:lnTo>
                    <a:pt x="2015" y="2866"/>
                  </a:lnTo>
                  <a:lnTo>
                    <a:pt x="1849" y="2976"/>
                  </a:lnTo>
                  <a:lnTo>
                    <a:pt x="1682" y="3069"/>
                  </a:lnTo>
                  <a:lnTo>
                    <a:pt x="1498" y="3143"/>
                  </a:lnTo>
                  <a:lnTo>
                    <a:pt x="1313" y="3198"/>
                  </a:lnTo>
                  <a:lnTo>
                    <a:pt x="1072" y="3254"/>
                  </a:lnTo>
                  <a:lnTo>
                    <a:pt x="832" y="3272"/>
                  </a:lnTo>
                  <a:lnTo>
                    <a:pt x="610" y="3254"/>
                  </a:lnTo>
                  <a:lnTo>
                    <a:pt x="407" y="3217"/>
                  </a:lnTo>
                  <a:lnTo>
                    <a:pt x="204" y="3161"/>
                  </a:lnTo>
                  <a:lnTo>
                    <a:pt x="0" y="3087"/>
                  </a:lnTo>
                  <a:lnTo>
                    <a:pt x="148" y="3235"/>
                  </a:lnTo>
                  <a:lnTo>
                    <a:pt x="314" y="3365"/>
                  </a:lnTo>
                  <a:lnTo>
                    <a:pt x="481" y="3476"/>
                  </a:lnTo>
                  <a:lnTo>
                    <a:pt x="666" y="3568"/>
                  </a:lnTo>
                  <a:lnTo>
                    <a:pt x="851" y="3642"/>
                  </a:lnTo>
                  <a:lnTo>
                    <a:pt x="1054" y="3697"/>
                  </a:lnTo>
                  <a:lnTo>
                    <a:pt x="1257" y="3734"/>
                  </a:lnTo>
                  <a:lnTo>
                    <a:pt x="1461" y="3734"/>
                  </a:lnTo>
                  <a:lnTo>
                    <a:pt x="1701" y="3716"/>
                  </a:lnTo>
                  <a:lnTo>
                    <a:pt x="1941" y="3679"/>
                  </a:lnTo>
                  <a:lnTo>
                    <a:pt x="2126" y="3623"/>
                  </a:lnTo>
                  <a:lnTo>
                    <a:pt x="2311" y="3550"/>
                  </a:lnTo>
                  <a:lnTo>
                    <a:pt x="2459" y="3476"/>
                  </a:lnTo>
                  <a:lnTo>
                    <a:pt x="2625" y="3365"/>
                  </a:lnTo>
                  <a:lnTo>
                    <a:pt x="2755" y="3254"/>
                  </a:lnTo>
                  <a:lnTo>
                    <a:pt x="2884" y="3124"/>
                  </a:lnTo>
                  <a:lnTo>
                    <a:pt x="3013" y="2995"/>
                  </a:lnTo>
                  <a:lnTo>
                    <a:pt x="3106" y="2847"/>
                  </a:lnTo>
                  <a:lnTo>
                    <a:pt x="3198" y="2699"/>
                  </a:lnTo>
                  <a:lnTo>
                    <a:pt x="3272" y="2533"/>
                  </a:lnTo>
                  <a:lnTo>
                    <a:pt x="3346" y="2366"/>
                  </a:lnTo>
                  <a:lnTo>
                    <a:pt x="3383" y="2182"/>
                  </a:lnTo>
                  <a:lnTo>
                    <a:pt x="3420" y="2015"/>
                  </a:lnTo>
                  <a:lnTo>
                    <a:pt x="3438" y="1830"/>
                  </a:lnTo>
                  <a:lnTo>
                    <a:pt x="3420" y="1646"/>
                  </a:lnTo>
                  <a:lnTo>
                    <a:pt x="3402" y="1461"/>
                  </a:lnTo>
                  <a:lnTo>
                    <a:pt x="3365" y="1294"/>
                  </a:lnTo>
                  <a:lnTo>
                    <a:pt x="3346" y="1183"/>
                  </a:lnTo>
                  <a:lnTo>
                    <a:pt x="3328" y="1183"/>
                  </a:lnTo>
                  <a:lnTo>
                    <a:pt x="3328" y="1165"/>
                  </a:lnTo>
                  <a:lnTo>
                    <a:pt x="3328" y="1146"/>
                  </a:lnTo>
                  <a:lnTo>
                    <a:pt x="3254" y="962"/>
                  </a:lnTo>
                  <a:lnTo>
                    <a:pt x="3161" y="777"/>
                  </a:lnTo>
                  <a:lnTo>
                    <a:pt x="3050" y="610"/>
                  </a:lnTo>
                  <a:lnTo>
                    <a:pt x="2921" y="462"/>
                  </a:lnTo>
                  <a:lnTo>
                    <a:pt x="2773" y="315"/>
                  </a:lnTo>
                  <a:lnTo>
                    <a:pt x="2625" y="204"/>
                  </a:lnTo>
                  <a:lnTo>
                    <a:pt x="2459" y="93"/>
                  </a:lnTo>
                  <a:lnTo>
                    <a:pt x="2292"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1"/>
            <p:cNvSpPr/>
            <p:nvPr/>
          </p:nvSpPr>
          <p:spPr>
            <a:xfrm>
              <a:off x="8002558" y="2607090"/>
              <a:ext cx="37985" cy="47995"/>
            </a:xfrm>
            <a:custGeom>
              <a:avLst/>
              <a:gdLst/>
              <a:ahLst/>
              <a:cxnLst/>
              <a:rect l="l" t="t" r="r" b="b"/>
              <a:pathLst>
                <a:path w="1332" h="1683" extrusionOk="0">
                  <a:moveTo>
                    <a:pt x="1257" y="1"/>
                  </a:moveTo>
                  <a:lnTo>
                    <a:pt x="1165" y="19"/>
                  </a:lnTo>
                  <a:lnTo>
                    <a:pt x="1072" y="38"/>
                  </a:lnTo>
                  <a:lnTo>
                    <a:pt x="962" y="93"/>
                  </a:lnTo>
                  <a:lnTo>
                    <a:pt x="832" y="149"/>
                  </a:lnTo>
                  <a:lnTo>
                    <a:pt x="703" y="222"/>
                  </a:lnTo>
                  <a:lnTo>
                    <a:pt x="573" y="315"/>
                  </a:lnTo>
                  <a:lnTo>
                    <a:pt x="444" y="444"/>
                  </a:lnTo>
                  <a:lnTo>
                    <a:pt x="333" y="574"/>
                  </a:lnTo>
                  <a:lnTo>
                    <a:pt x="222" y="759"/>
                  </a:lnTo>
                  <a:lnTo>
                    <a:pt x="130" y="925"/>
                  </a:lnTo>
                  <a:lnTo>
                    <a:pt x="56" y="1110"/>
                  </a:lnTo>
                  <a:lnTo>
                    <a:pt x="19" y="1276"/>
                  </a:lnTo>
                  <a:lnTo>
                    <a:pt x="0" y="1406"/>
                  </a:lnTo>
                  <a:lnTo>
                    <a:pt x="19" y="1535"/>
                  </a:lnTo>
                  <a:lnTo>
                    <a:pt x="19" y="1627"/>
                  </a:lnTo>
                  <a:lnTo>
                    <a:pt x="56" y="1664"/>
                  </a:lnTo>
                  <a:lnTo>
                    <a:pt x="74" y="1683"/>
                  </a:lnTo>
                  <a:lnTo>
                    <a:pt x="111" y="1664"/>
                  </a:lnTo>
                  <a:lnTo>
                    <a:pt x="148" y="1609"/>
                  </a:lnTo>
                  <a:lnTo>
                    <a:pt x="259" y="1406"/>
                  </a:lnTo>
                  <a:lnTo>
                    <a:pt x="425" y="1128"/>
                  </a:lnTo>
                  <a:lnTo>
                    <a:pt x="518" y="962"/>
                  </a:lnTo>
                  <a:lnTo>
                    <a:pt x="647" y="814"/>
                  </a:lnTo>
                  <a:lnTo>
                    <a:pt x="777" y="648"/>
                  </a:lnTo>
                  <a:lnTo>
                    <a:pt x="906" y="500"/>
                  </a:lnTo>
                  <a:lnTo>
                    <a:pt x="1146" y="259"/>
                  </a:lnTo>
                  <a:lnTo>
                    <a:pt x="1294" y="112"/>
                  </a:lnTo>
                  <a:lnTo>
                    <a:pt x="1331" y="56"/>
                  </a:lnTo>
                  <a:lnTo>
                    <a:pt x="1331" y="38"/>
                  </a:lnTo>
                  <a:lnTo>
                    <a:pt x="1313" y="19"/>
                  </a:lnTo>
                  <a:lnTo>
                    <a:pt x="1257"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21"/>
          <p:cNvGrpSpPr/>
          <p:nvPr/>
        </p:nvGrpSpPr>
        <p:grpSpPr>
          <a:xfrm>
            <a:off x="334459" y="4422959"/>
            <a:ext cx="757553" cy="461181"/>
            <a:chOff x="4910100" y="4618225"/>
            <a:chExt cx="1410450" cy="858650"/>
          </a:xfrm>
        </p:grpSpPr>
        <p:sp>
          <p:nvSpPr>
            <p:cNvPr id="2018" name="Google Shape;2018;p21"/>
            <p:cNvSpPr/>
            <p:nvPr/>
          </p:nvSpPr>
          <p:spPr>
            <a:xfrm>
              <a:off x="6187900" y="5120100"/>
              <a:ext cx="132650" cy="132650"/>
            </a:xfrm>
            <a:custGeom>
              <a:avLst/>
              <a:gdLst/>
              <a:ahLst/>
              <a:cxnLst/>
              <a:rect l="l" t="t" r="r" b="b"/>
              <a:pathLst>
                <a:path w="5306" h="5306" extrusionOk="0">
                  <a:moveTo>
                    <a:pt x="2643" y="0"/>
                  </a:moveTo>
                  <a:lnTo>
                    <a:pt x="2385" y="19"/>
                  </a:lnTo>
                  <a:lnTo>
                    <a:pt x="2144" y="56"/>
                  </a:lnTo>
                  <a:lnTo>
                    <a:pt x="1886" y="111"/>
                  </a:lnTo>
                  <a:lnTo>
                    <a:pt x="1645" y="204"/>
                  </a:lnTo>
                  <a:lnTo>
                    <a:pt x="1423" y="315"/>
                  </a:lnTo>
                  <a:lnTo>
                    <a:pt x="1202" y="444"/>
                  </a:lnTo>
                  <a:lnTo>
                    <a:pt x="998" y="592"/>
                  </a:lnTo>
                  <a:lnTo>
                    <a:pt x="795" y="758"/>
                  </a:lnTo>
                  <a:lnTo>
                    <a:pt x="629" y="943"/>
                  </a:lnTo>
                  <a:lnTo>
                    <a:pt x="462" y="1165"/>
                  </a:lnTo>
                  <a:lnTo>
                    <a:pt x="333" y="1387"/>
                  </a:lnTo>
                  <a:lnTo>
                    <a:pt x="203" y="1627"/>
                  </a:lnTo>
                  <a:lnTo>
                    <a:pt x="111" y="1886"/>
                  </a:lnTo>
                  <a:lnTo>
                    <a:pt x="56" y="2145"/>
                  </a:lnTo>
                  <a:lnTo>
                    <a:pt x="19" y="2403"/>
                  </a:lnTo>
                  <a:lnTo>
                    <a:pt x="0" y="2662"/>
                  </a:lnTo>
                  <a:lnTo>
                    <a:pt x="19" y="2921"/>
                  </a:lnTo>
                  <a:lnTo>
                    <a:pt x="56" y="3180"/>
                  </a:lnTo>
                  <a:lnTo>
                    <a:pt x="111" y="3420"/>
                  </a:lnTo>
                  <a:lnTo>
                    <a:pt x="203" y="3660"/>
                  </a:lnTo>
                  <a:lnTo>
                    <a:pt x="314" y="3901"/>
                  </a:lnTo>
                  <a:lnTo>
                    <a:pt x="444" y="4123"/>
                  </a:lnTo>
                  <a:lnTo>
                    <a:pt x="592" y="4326"/>
                  </a:lnTo>
                  <a:lnTo>
                    <a:pt x="758" y="4511"/>
                  </a:lnTo>
                  <a:lnTo>
                    <a:pt x="943" y="4696"/>
                  </a:lnTo>
                  <a:lnTo>
                    <a:pt x="1165" y="4843"/>
                  </a:lnTo>
                  <a:lnTo>
                    <a:pt x="1386" y="4991"/>
                  </a:lnTo>
                  <a:lnTo>
                    <a:pt x="1627" y="5102"/>
                  </a:lnTo>
                  <a:lnTo>
                    <a:pt x="1886" y="5195"/>
                  </a:lnTo>
                  <a:lnTo>
                    <a:pt x="2144" y="5269"/>
                  </a:lnTo>
                  <a:lnTo>
                    <a:pt x="2403" y="5306"/>
                  </a:lnTo>
                  <a:lnTo>
                    <a:pt x="2921" y="5306"/>
                  </a:lnTo>
                  <a:lnTo>
                    <a:pt x="3180" y="5269"/>
                  </a:lnTo>
                  <a:lnTo>
                    <a:pt x="3420" y="5195"/>
                  </a:lnTo>
                  <a:lnTo>
                    <a:pt x="3660" y="5121"/>
                  </a:lnTo>
                  <a:lnTo>
                    <a:pt x="3882" y="5010"/>
                  </a:lnTo>
                  <a:lnTo>
                    <a:pt x="4104" y="4880"/>
                  </a:lnTo>
                  <a:lnTo>
                    <a:pt x="4326" y="4733"/>
                  </a:lnTo>
                  <a:lnTo>
                    <a:pt x="4510" y="4548"/>
                  </a:lnTo>
                  <a:lnTo>
                    <a:pt x="4695" y="4363"/>
                  </a:lnTo>
                  <a:lnTo>
                    <a:pt x="4843" y="4160"/>
                  </a:lnTo>
                  <a:lnTo>
                    <a:pt x="4991" y="3938"/>
                  </a:lnTo>
                  <a:lnTo>
                    <a:pt x="5102" y="3679"/>
                  </a:lnTo>
                  <a:lnTo>
                    <a:pt x="5194" y="3420"/>
                  </a:lnTo>
                  <a:lnTo>
                    <a:pt x="5250" y="3180"/>
                  </a:lnTo>
                  <a:lnTo>
                    <a:pt x="5305" y="2903"/>
                  </a:lnTo>
                  <a:lnTo>
                    <a:pt x="5305" y="2644"/>
                  </a:lnTo>
                  <a:lnTo>
                    <a:pt x="5287" y="2403"/>
                  </a:lnTo>
                  <a:lnTo>
                    <a:pt x="5250" y="2145"/>
                  </a:lnTo>
                  <a:lnTo>
                    <a:pt x="5194" y="1886"/>
                  </a:lnTo>
                  <a:lnTo>
                    <a:pt x="5102" y="1646"/>
                  </a:lnTo>
                  <a:lnTo>
                    <a:pt x="5010" y="1424"/>
                  </a:lnTo>
                  <a:lnTo>
                    <a:pt x="4880" y="1202"/>
                  </a:lnTo>
                  <a:lnTo>
                    <a:pt x="4732" y="999"/>
                  </a:lnTo>
                  <a:lnTo>
                    <a:pt x="4547" y="795"/>
                  </a:lnTo>
                  <a:lnTo>
                    <a:pt x="4363" y="629"/>
                  </a:lnTo>
                  <a:lnTo>
                    <a:pt x="4159" y="462"/>
                  </a:lnTo>
                  <a:lnTo>
                    <a:pt x="3919" y="333"/>
                  </a:lnTo>
                  <a:lnTo>
                    <a:pt x="3679" y="204"/>
                  </a:lnTo>
                  <a:lnTo>
                    <a:pt x="3420" y="111"/>
                  </a:lnTo>
                  <a:lnTo>
                    <a:pt x="3161" y="56"/>
                  </a:lnTo>
                  <a:lnTo>
                    <a:pt x="2902" y="19"/>
                  </a:lnTo>
                  <a:lnTo>
                    <a:pt x="2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1"/>
            <p:cNvSpPr/>
            <p:nvPr/>
          </p:nvSpPr>
          <p:spPr>
            <a:xfrm>
              <a:off x="4910100" y="4618225"/>
              <a:ext cx="171475" cy="171475"/>
            </a:xfrm>
            <a:custGeom>
              <a:avLst/>
              <a:gdLst/>
              <a:ahLst/>
              <a:cxnLst/>
              <a:rect l="l" t="t" r="r" b="b"/>
              <a:pathLst>
                <a:path w="6859" h="6859" extrusionOk="0">
                  <a:moveTo>
                    <a:pt x="3087" y="0"/>
                  </a:moveTo>
                  <a:lnTo>
                    <a:pt x="2755" y="56"/>
                  </a:lnTo>
                  <a:lnTo>
                    <a:pt x="2440" y="130"/>
                  </a:lnTo>
                  <a:lnTo>
                    <a:pt x="2126" y="241"/>
                  </a:lnTo>
                  <a:lnTo>
                    <a:pt x="1830" y="388"/>
                  </a:lnTo>
                  <a:lnTo>
                    <a:pt x="1535" y="555"/>
                  </a:lnTo>
                  <a:lnTo>
                    <a:pt x="1276" y="740"/>
                  </a:lnTo>
                  <a:lnTo>
                    <a:pt x="1035" y="961"/>
                  </a:lnTo>
                  <a:lnTo>
                    <a:pt x="795" y="1220"/>
                  </a:lnTo>
                  <a:lnTo>
                    <a:pt x="592" y="1479"/>
                  </a:lnTo>
                  <a:lnTo>
                    <a:pt x="407" y="1775"/>
                  </a:lnTo>
                  <a:lnTo>
                    <a:pt x="259" y="2089"/>
                  </a:lnTo>
                  <a:lnTo>
                    <a:pt x="148" y="2422"/>
                  </a:lnTo>
                  <a:lnTo>
                    <a:pt x="56" y="2755"/>
                  </a:lnTo>
                  <a:lnTo>
                    <a:pt x="19" y="3087"/>
                  </a:lnTo>
                  <a:lnTo>
                    <a:pt x="0" y="3438"/>
                  </a:lnTo>
                  <a:lnTo>
                    <a:pt x="19" y="3771"/>
                  </a:lnTo>
                  <a:lnTo>
                    <a:pt x="56" y="4085"/>
                  </a:lnTo>
                  <a:lnTo>
                    <a:pt x="148" y="4418"/>
                  </a:lnTo>
                  <a:lnTo>
                    <a:pt x="259" y="4714"/>
                  </a:lnTo>
                  <a:lnTo>
                    <a:pt x="388" y="5010"/>
                  </a:lnTo>
                  <a:lnTo>
                    <a:pt x="555" y="5306"/>
                  </a:lnTo>
                  <a:lnTo>
                    <a:pt x="758" y="5564"/>
                  </a:lnTo>
                  <a:lnTo>
                    <a:pt x="980" y="5823"/>
                  </a:lnTo>
                  <a:lnTo>
                    <a:pt x="1220" y="6045"/>
                  </a:lnTo>
                  <a:lnTo>
                    <a:pt x="1479" y="6248"/>
                  </a:lnTo>
                  <a:lnTo>
                    <a:pt x="1775" y="6433"/>
                  </a:lnTo>
                  <a:lnTo>
                    <a:pt x="2108" y="6581"/>
                  </a:lnTo>
                  <a:lnTo>
                    <a:pt x="2422" y="6710"/>
                  </a:lnTo>
                  <a:lnTo>
                    <a:pt x="2755" y="6784"/>
                  </a:lnTo>
                  <a:lnTo>
                    <a:pt x="3106" y="6840"/>
                  </a:lnTo>
                  <a:lnTo>
                    <a:pt x="3439" y="6858"/>
                  </a:lnTo>
                  <a:lnTo>
                    <a:pt x="3771" y="6840"/>
                  </a:lnTo>
                  <a:lnTo>
                    <a:pt x="4085" y="6784"/>
                  </a:lnTo>
                  <a:lnTo>
                    <a:pt x="4418" y="6710"/>
                  </a:lnTo>
                  <a:lnTo>
                    <a:pt x="4714" y="6599"/>
                  </a:lnTo>
                  <a:lnTo>
                    <a:pt x="5028" y="6452"/>
                  </a:lnTo>
                  <a:lnTo>
                    <a:pt x="5306" y="6285"/>
                  </a:lnTo>
                  <a:lnTo>
                    <a:pt x="5564" y="6100"/>
                  </a:lnTo>
                  <a:lnTo>
                    <a:pt x="5823" y="5879"/>
                  </a:lnTo>
                  <a:lnTo>
                    <a:pt x="6045" y="5620"/>
                  </a:lnTo>
                  <a:lnTo>
                    <a:pt x="6248" y="5361"/>
                  </a:lnTo>
                  <a:lnTo>
                    <a:pt x="6433" y="5065"/>
                  </a:lnTo>
                  <a:lnTo>
                    <a:pt x="6581" y="4751"/>
                  </a:lnTo>
                  <a:lnTo>
                    <a:pt x="6710" y="4418"/>
                  </a:lnTo>
                  <a:lnTo>
                    <a:pt x="6784" y="4085"/>
                  </a:lnTo>
                  <a:lnTo>
                    <a:pt x="6840" y="3753"/>
                  </a:lnTo>
                  <a:lnTo>
                    <a:pt x="6858" y="3420"/>
                  </a:lnTo>
                  <a:lnTo>
                    <a:pt x="6840" y="3087"/>
                  </a:lnTo>
                  <a:lnTo>
                    <a:pt x="6784" y="2755"/>
                  </a:lnTo>
                  <a:lnTo>
                    <a:pt x="6710" y="2440"/>
                  </a:lnTo>
                  <a:lnTo>
                    <a:pt x="6599" y="2126"/>
                  </a:lnTo>
                  <a:lnTo>
                    <a:pt x="6452" y="1830"/>
                  </a:lnTo>
                  <a:lnTo>
                    <a:pt x="6285" y="1535"/>
                  </a:lnTo>
                  <a:lnTo>
                    <a:pt x="6100" y="1276"/>
                  </a:lnTo>
                  <a:lnTo>
                    <a:pt x="5879" y="1017"/>
                  </a:lnTo>
                  <a:lnTo>
                    <a:pt x="5638" y="795"/>
                  </a:lnTo>
                  <a:lnTo>
                    <a:pt x="5361" y="592"/>
                  </a:lnTo>
                  <a:lnTo>
                    <a:pt x="5065" y="407"/>
                  </a:lnTo>
                  <a:lnTo>
                    <a:pt x="4751" y="259"/>
                  </a:lnTo>
                  <a:lnTo>
                    <a:pt x="4418" y="148"/>
                  </a:lnTo>
                  <a:lnTo>
                    <a:pt x="4085" y="56"/>
                  </a:lnTo>
                  <a:lnTo>
                    <a:pt x="37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1"/>
            <p:cNvSpPr/>
            <p:nvPr/>
          </p:nvSpPr>
          <p:spPr>
            <a:xfrm>
              <a:off x="4981725" y="5305400"/>
              <a:ext cx="171475" cy="171475"/>
            </a:xfrm>
            <a:custGeom>
              <a:avLst/>
              <a:gdLst/>
              <a:ahLst/>
              <a:cxnLst/>
              <a:rect l="l" t="t" r="r" b="b"/>
              <a:pathLst>
                <a:path w="6859" h="6859" extrusionOk="0">
                  <a:moveTo>
                    <a:pt x="3420" y="1"/>
                  </a:moveTo>
                  <a:lnTo>
                    <a:pt x="3088" y="19"/>
                  </a:lnTo>
                  <a:lnTo>
                    <a:pt x="2755" y="75"/>
                  </a:lnTo>
                  <a:lnTo>
                    <a:pt x="2441" y="149"/>
                  </a:lnTo>
                  <a:lnTo>
                    <a:pt x="2126" y="260"/>
                  </a:lnTo>
                  <a:lnTo>
                    <a:pt x="1831" y="389"/>
                  </a:lnTo>
                  <a:lnTo>
                    <a:pt x="1553" y="556"/>
                  </a:lnTo>
                  <a:lnTo>
                    <a:pt x="1276" y="759"/>
                  </a:lnTo>
                  <a:lnTo>
                    <a:pt x="1036" y="981"/>
                  </a:lnTo>
                  <a:lnTo>
                    <a:pt x="814" y="1221"/>
                  </a:lnTo>
                  <a:lnTo>
                    <a:pt x="592" y="1498"/>
                  </a:lnTo>
                  <a:lnTo>
                    <a:pt x="426" y="1794"/>
                  </a:lnTo>
                  <a:lnTo>
                    <a:pt x="278" y="2108"/>
                  </a:lnTo>
                  <a:lnTo>
                    <a:pt x="148" y="2441"/>
                  </a:lnTo>
                  <a:lnTo>
                    <a:pt x="74" y="2774"/>
                  </a:lnTo>
                  <a:lnTo>
                    <a:pt x="19" y="3106"/>
                  </a:lnTo>
                  <a:lnTo>
                    <a:pt x="0" y="3439"/>
                  </a:lnTo>
                  <a:lnTo>
                    <a:pt x="19" y="3772"/>
                  </a:lnTo>
                  <a:lnTo>
                    <a:pt x="74" y="4105"/>
                  </a:lnTo>
                  <a:lnTo>
                    <a:pt x="148" y="4419"/>
                  </a:lnTo>
                  <a:lnTo>
                    <a:pt x="259" y="4733"/>
                  </a:lnTo>
                  <a:lnTo>
                    <a:pt x="389" y="5029"/>
                  </a:lnTo>
                  <a:lnTo>
                    <a:pt x="555" y="5306"/>
                  </a:lnTo>
                  <a:lnTo>
                    <a:pt x="758" y="5584"/>
                  </a:lnTo>
                  <a:lnTo>
                    <a:pt x="980" y="5824"/>
                  </a:lnTo>
                  <a:lnTo>
                    <a:pt x="1220" y="6064"/>
                  </a:lnTo>
                  <a:lnTo>
                    <a:pt x="1498" y="6267"/>
                  </a:lnTo>
                  <a:lnTo>
                    <a:pt x="1794" y="6434"/>
                  </a:lnTo>
                  <a:lnTo>
                    <a:pt x="2108" y="6600"/>
                  </a:lnTo>
                  <a:lnTo>
                    <a:pt x="2441" y="6711"/>
                  </a:lnTo>
                  <a:lnTo>
                    <a:pt x="2773" y="6804"/>
                  </a:lnTo>
                  <a:lnTo>
                    <a:pt x="3106" y="6841"/>
                  </a:lnTo>
                  <a:lnTo>
                    <a:pt x="3439" y="6859"/>
                  </a:lnTo>
                  <a:lnTo>
                    <a:pt x="3771" y="6841"/>
                  </a:lnTo>
                  <a:lnTo>
                    <a:pt x="4104" y="6785"/>
                  </a:lnTo>
                  <a:lnTo>
                    <a:pt x="4418" y="6711"/>
                  </a:lnTo>
                  <a:lnTo>
                    <a:pt x="4733" y="6600"/>
                  </a:lnTo>
                  <a:lnTo>
                    <a:pt x="5028" y="6471"/>
                  </a:lnTo>
                  <a:lnTo>
                    <a:pt x="5306" y="6304"/>
                  </a:lnTo>
                  <a:lnTo>
                    <a:pt x="5583" y="6101"/>
                  </a:lnTo>
                  <a:lnTo>
                    <a:pt x="5823" y="5879"/>
                  </a:lnTo>
                  <a:lnTo>
                    <a:pt x="6064" y="5639"/>
                  </a:lnTo>
                  <a:lnTo>
                    <a:pt x="6267" y="5362"/>
                  </a:lnTo>
                  <a:lnTo>
                    <a:pt x="6433" y="5066"/>
                  </a:lnTo>
                  <a:lnTo>
                    <a:pt x="6600" y="4752"/>
                  </a:lnTo>
                  <a:lnTo>
                    <a:pt x="6711" y="4419"/>
                  </a:lnTo>
                  <a:lnTo>
                    <a:pt x="6803" y="4086"/>
                  </a:lnTo>
                  <a:lnTo>
                    <a:pt x="6840" y="3753"/>
                  </a:lnTo>
                  <a:lnTo>
                    <a:pt x="6859" y="3421"/>
                  </a:lnTo>
                  <a:lnTo>
                    <a:pt x="6840" y="3088"/>
                  </a:lnTo>
                  <a:lnTo>
                    <a:pt x="6785" y="2755"/>
                  </a:lnTo>
                  <a:lnTo>
                    <a:pt x="6711" y="2441"/>
                  </a:lnTo>
                  <a:lnTo>
                    <a:pt x="6600" y="2127"/>
                  </a:lnTo>
                  <a:lnTo>
                    <a:pt x="6470" y="1831"/>
                  </a:lnTo>
                  <a:lnTo>
                    <a:pt x="6304" y="1554"/>
                  </a:lnTo>
                  <a:lnTo>
                    <a:pt x="6101" y="1276"/>
                  </a:lnTo>
                  <a:lnTo>
                    <a:pt x="5879" y="1036"/>
                  </a:lnTo>
                  <a:lnTo>
                    <a:pt x="5638" y="796"/>
                  </a:lnTo>
                  <a:lnTo>
                    <a:pt x="5361" y="592"/>
                  </a:lnTo>
                  <a:lnTo>
                    <a:pt x="5065" y="426"/>
                  </a:lnTo>
                  <a:lnTo>
                    <a:pt x="4751" y="260"/>
                  </a:lnTo>
                  <a:lnTo>
                    <a:pt x="4418" y="149"/>
                  </a:lnTo>
                  <a:lnTo>
                    <a:pt x="4086" y="56"/>
                  </a:lnTo>
                  <a:lnTo>
                    <a:pt x="3753" y="19"/>
                  </a:lnTo>
                  <a:lnTo>
                    <a:pt x="34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1"/>
            <p:cNvSpPr/>
            <p:nvPr/>
          </p:nvSpPr>
          <p:spPr>
            <a:xfrm>
              <a:off x="5832975" y="4713425"/>
              <a:ext cx="398850" cy="445525"/>
            </a:xfrm>
            <a:custGeom>
              <a:avLst/>
              <a:gdLst/>
              <a:ahLst/>
              <a:cxnLst/>
              <a:rect l="l" t="t" r="r" b="b"/>
              <a:pathLst>
                <a:path w="15954" h="17821" extrusionOk="0">
                  <a:moveTo>
                    <a:pt x="703" y="0"/>
                  </a:moveTo>
                  <a:lnTo>
                    <a:pt x="555" y="37"/>
                  </a:lnTo>
                  <a:lnTo>
                    <a:pt x="407" y="111"/>
                  </a:lnTo>
                  <a:lnTo>
                    <a:pt x="278" y="204"/>
                  </a:lnTo>
                  <a:lnTo>
                    <a:pt x="167" y="314"/>
                  </a:lnTo>
                  <a:lnTo>
                    <a:pt x="74" y="462"/>
                  </a:lnTo>
                  <a:lnTo>
                    <a:pt x="19" y="610"/>
                  </a:lnTo>
                  <a:lnTo>
                    <a:pt x="0" y="758"/>
                  </a:lnTo>
                  <a:lnTo>
                    <a:pt x="0" y="924"/>
                  </a:lnTo>
                  <a:lnTo>
                    <a:pt x="37" y="1072"/>
                  </a:lnTo>
                  <a:lnTo>
                    <a:pt x="111" y="1220"/>
                  </a:lnTo>
                  <a:lnTo>
                    <a:pt x="204" y="1350"/>
                  </a:lnTo>
                  <a:lnTo>
                    <a:pt x="14530" y="17543"/>
                  </a:lnTo>
                  <a:lnTo>
                    <a:pt x="14659" y="17654"/>
                  </a:lnTo>
                  <a:lnTo>
                    <a:pt x="14826" y="17746"/>
                  </a:lnTo>
                  <a:lnTo>
                    <a:pt x="14973" y="17802"/>
                  </a:lnTo>
                  <a:lnTo>
                    <a:pt x="15140" y="17820"/>
                  </a:lnTo>
                  <a:lnTo>
                    <a:pt x="15288" y="17802"/>
                  </a:lnTo>
                  <a:lnTo>
                    <a:pt x="15436" y="17765"/>
                  </a:lnTo>
                  <a:lnTo>
                    <a:pt x="15565" y="17709"/>
                  </a:lnTo>
                  <a:lnTo>
                    <a:pt x="15694" y="17617"/>
                  </a:lnTo>
                  <a:lnTo>
                    <a:pt x="15805" y="17487"/>
                  </a:lnTo>
                  <a:lnTo>
                    <a:pt x="15879" y="17358"/>
                  </a:lnTo>
                  <a:lnTo>
                    <a:pt x="15935" y="17210"/>
                  </a:lnTo>
                  <a:lnTo>
                    <a:pt x="15953" y="17044"/>
                  </a:lnTo>
                  <a:lnTo>
                    <a:pt x="15953" y="16896"/>
                  </a:lnTo>
                  <a:lnTo>
                    <a:pt x="15916" y="16748"/>
                  </a:lnTo>
                  <a:lnTo>
                    <a:pt x="15861" y="16600"/>
                  </a:lnTo>
                  <a:lnTo>
                    <a:pt x="15750" y="16452"/>
                  </a:lnTo>
                  <a:lnTo>
                    <a:pt x="1424" y="277"/>
                  </a:lnTo>
                  <a:lnTo>
                    <a:pt x="1294" y="148"/>
                  </a:lnTo>
                  <a:lnTo>
                    <a:pt x="1165" y="74"/>
                  </a:lnTo>
                  <a:lnTo>
                    <a:pt x="1017" y="19"/>
                  </a:lnTo>
                  <a:lnTo>
                    <a:pt x="8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1"/>
            <p:cNvSpPr/>
            <p:nvPr/>
          </p:nvSpPr>
          <p:spPr>
            <a:xfrm>
              <a:off x="5740075" y="4620525"/>
              <a:ext cx="226475" cy="226475"/>
            </a:xfrm>
            <a:custGeom>
              <a:avLst/>
              <a:gdLst/>
              <a:ahLst/>
              <a:cxnLst/>
              <a:rect l="l" t="t" r="r" b="b"/>
              <a:pathLst>
                <a:path w="9059" h="9059" extrusionOk="0">
                  <a:moveTo>
                    <a:pt x="4511" y="1"/>
                  </a:moveTo>
                  <a:lnTo>
                    <a:pt x="4086" y="19"/>
                  </a:lnTo>
                  <a:lnTo>
                    <a:pt x="3642" y="75"/>
                  </a:lnTo>
                  <a:lnTo>
                    <a:pt x="3217" y="185"/>
                  </a:lnTo>
                  <a:lnTo>
                    <a:pt x="2811" y="333"/>
                  </a:lnTo>
                  <a:lnTo>
                    <a:pt x="2422" y="518"/>
                  </a:lnTo>
                  <a:lnTo>
                    <a:pt x="2053" y="740"/>
                  </a:lnTo>
                  <a:lnTo>
                    <a:pt x="1683" y="999"/>
                  </a:lnTo>
                  <a:lnTo>
                    <a:pt x="1369" y="1295"/>
                  </a:lnTo>
                  <a:lnTo>
                    <a:pt x="1054" y="1609"/>
                  </a:lnTo>
                  <a:lnTo>
                    <a:pt x="925" y="1794"/>
                  </a:lnTo>
                  <a:lnTo>
                    <a:pt x="796" y="1960"/>
                  </a:lnTo>
                  <a:lnTo>
                    <a:pt x="666" y="2163"/>
                  </a:lnTo>
                  <a:lnTo>
                    <a:pt x="555" y="2348"/>
                  </a:lnTo>
                  <a:lnTo>
                    <a:pt x="444" y="2570"/>
                  </a:lnTo>
                  <a:lnTo>
                    <a:pt x="352" y="2773"/>
                  </a:lnTo>
                  <a:lnTo>
                    <a:pt x="260" y="2995"/>
                  </a:lnTo>
                  <a:lnTo>
                    <a:pt x="186" y="3217"/>
                  </a:lnTo>
                  <a:lnTo>
                    <a:pt x="130" y="3439"/>
                  </a:lnTo>
                  <a:lnTo>
                    <a:pt x="75" y="3661"/>
                  </a:lnTo>
                  <a:lnTo>
                    <a:pt x="38" y="3883"/>
                  </a:lnTo>
                  <a:lnTo>
                    <a:pt x="19" y="4104"/>
                  </a:lnTo>
                  <a:lnTo>
                    <a:pt x="1" y="4530"/>
                  </a:lnTo>
                  <a:lnTo>
                    <a:pt x="19" y="4973"/>
                  </a:lnTo>
                  <a:lnTo>
                    <a:pt x="93" y="5417"/>
                  </a:lnTo>
                  <a:lnTo>
                    <a:pt x="186" y="5824"/>
                  </a:lnTo>
                  <a:lnTo>
                    <a:pt x="334" y="6249"/>
                  </a:lnTo>
                  <a:lnTo>
                    <a:pt x="518" y="6637"/>
                  </a:lnTo>
                  <a:lnTo>
                    <a:pt x="740" y="7007"/>
                  </a:lnTo>
                  <a:lnTo>
                    <a:pt x="999" y="7358"/>
                  </a:lnTo>
                  <a:lnTo>
                    <a:pt x="1295" y="7691"/>
                  </a:lnTo>
                  <a:lnTo>
                    <a:pt x="1609" y="8005"/>
                  </a:lnTo>
                  <a:lnTo>
                    <a:pt x="1794" y="8134"/>
                  </a:lnTo>
                  <a:lnTo>
                    <a:pt x="1979" y="8264"/>
                  </a:lnTo>
                  <a:lnTo>
                    <a:pt x="2164" y="8393"/>
                  </a:lnTo>
                  <a:lnTo>
                    <a:pt x="2367" y="8504"/>
                  </a:lnTo>
                  <a:lnTo>
                    <a:pt x="2570" y="8615"/>
                  </a:lnTo>
                  <a:lnTo>
                    <a:pt x="2774" y="8707"/>
                  </a:lnTo>
                  <a:lnTo>
                    <a:pt x="2995" y="8781"/>
                  </a:lnTo>
                  <a:lnTo>
                    <a:pt x="3217" y="8855"/>
                  </a:lnTo>
                  <a:lnTo>
                    <a:pt x="3439" y="8929"/>
                  </a:lnTo>
                  <a:lnTo>
                    <a:pt x="3661" y="8966"/>
                  </a:lnTo>
                  <a:lnTo>
                    <a:pt x="3883" y="9003"/>
                  </a:lnTo>
                  <a:lnTo>
                    <a:pt x="4105" y="9040"/>
                  </a:lnTo>
                  <a:lnTo>
                    <a:pt x="4548" y="9058"/>
                  </a:lnTo>
                  <a:lnTo>
                    <a:pt x="4973" y="9040"/>
                  </a:lnTo>
                  <a:lnTo>
                    <a:pt x="5417" y="8966"/>
                  </a:lnTo>
                  <a:lnTo>
                    <a:pt x="5842" y="8874"/>
                  </a:lnTo>
                  <a:lnTo>
                    <a:pt x="6249" y="8726"/>
                  </a:lnTo>
                  <a:lnTo>
                    <a:pt x="6637" y="8541"/>
                  </a:lnTo>
                  <a:lnTo>
                    <a:pt x="7007" y="8319"/>
                  </a:lnTo>
                  <a:lnTo>
                    <a:pt x="7376" y="8060"/>
                  </a:lnTo>
                  <a:lnTo>
                    <a:pt x="7691" y="7764"/>
                  </a:lnTo>
                  <a:lnTo>
                    <a:pt x="8005" y="7450"/>
                  </a:lnTo>
                  <a:lnTo>
                    <a:pt x="8134" y="7265"/>
                  </a:lnTo>
                  <a:lnTo>
                    <a:pt x="8264" y="7081"/>
                  </a:lnTo>
                  <a:lnTo>
                    <a:pt x="8393" y="6896"/>
                  </a:lnTo>
                  <a:lnTo>
                    <a:pt x="8504" y="6692"/>
                  </a:lnTo>
                  <a:lnTo>
                    <a:pt x="8615" y="6489"/>
                  </a:lnTo>
                  <a:lnTo>
                    <a:pt x="8707" y="6286"/>
                  </a:lnTo>
                  <a:lnTo>
                    <a:pt x="8800" y="6064"/>
                  </a:lnTo>
                  <a:lnTo>
                    <a:pt x="8855" y="5842"/>
                  </a:lnTo>
                  <a:lnTo>
                    <a:pt x="8929" y="5620"/>
                  </a:lnTo>
                  <a:lnTo>
                    <a:pt x="8966" y="5398"/>
                  </a:lnTo>
                  <a:lnTo>
                    <a:pt x="9022" y="5177"/>
                  </a:lnTo>
                  <a:lnTo>
                    <a:pt x="9040" y="4955"/>
                  </a:lnTo>
                  <a:lnTo>
                    <a:pt x="9059" y="4511"/>
                  </a:lnTo>
                  <a:lnTo>
                    <a:pt x="9040" y="4067"/>
                  </a:lnTo>
                  <a:lnTo>
                    <a:pt x="8966" y="3642"/>
                  </a:lnTo>
                  <a:lnTo>
                    <a:pt x="8874" y="3217"/>
                  </a:lnTo>
                  <a:lnTo>
                    <a:pt x="8726" y="2810"/>
                  </a:lnTo>
                  <a:lnTo>
                    <a:pt x="8541" y="2422"/>
                  </a:lnTo>
                  <a:lnTo>
                    <a:pt x="8319" y="2034"/>
                  </a:lnTo>
                  <a:lnTo>
                    <a:pt x="8060" y="1683"/>
                  </a:lnTo>
                  <a:lnTo>
                    <a:pt x="7765" y="1350"/>
                  </a:lnTo>
                  <a:lnTo>
                    <a:pt x="7450" y="1054"/>
                  </a:lnTo>
                  <a:lnTo>
                    <a:pt x="7266" y="925"/>
                  </a:lnTo>
                  <a:lnTo>
                    <a:pt x="7081" y="777"/>
                  </a:lnTo>
                  <a:lnTo>
                    <a:pt x="6896" y="666"/>
                  </a:lnTo>
                  <a:lnTo>
                    <a:pt x="6692" y="555"/>
                  </a:lnTo>
                  <a:lnTo>
                    <a:pt x="6489" y="444"/>
                  </a:lnTo>
                  <a:lnTo>
                    <a:pt x="6286" y="352"/>
                  </a:lnTo>
                  <a:lnTo>
                    <a:pt x="6064" y="259"/>
                  </a:lnTo>
                  <a:lnTo>
                    <a:pt x="5842" y="185"/>
                  </a:lnTo>
                  <a:lnTo>
                    <a:pt x="5620" y="130"/>
                  </a:lnTo>
                  <a:lnTo>
                    <a:pt x="5399" y="75"/>
                  </a:lnTo>
                  <a:lnTo>
                    <a:pt x="5177" y="38"/>
                  </a:lnTo>
                  <a:lnTo>
                    <a:pt x="4955" y="19"/>
                  </a:lnTo>
                  <a:lnTo>
                    <a:pt x="45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1"/>
            <p:cNvSpPr/>
            <p:nvPr/>
          </p:nvSpPr>
          <p:spPr>
            <a:xfrm>
              <a:off x="5042725" y="4743925"/>
              <a:ext cx="315650" cy="286550"/>
            </a:xfrm>
            <a:custGeom>
              <a:avLst/>
              <a:gdLst/>
              <a:ahLst/>
              <a:cxnLst/>
              <a:rect l="l" t="t" r="r" b="b"/>
              <a:pathLst>
                <a:path w="12626" h="11462" extrusionOk="0">
                  <a:moveTo>
                    <a:pt x="777" y="0"/>
                  </a:moveTo>
                  <a:lnTo>
                    <a:pt x="629" y="19"/>
                  </a:lnTo>
                  <a:lnTo>
                    <a:pt x="481" y="74"/>
                  </a:lnTo>
                  <a:lnTo>
                    <a:pt x="333" y="148"/>
                  </a:lnTo>
                  <a:lnTo>
                    <a:pt x="222" y="259"/>
                  </a:lnTo>
                  <a:lnTo>
                    <a:pt x="111" y="407"/>
                  </a:lnTo>
                  <a:lnTo>
                    <a:pt x="56" y="555"/>
                  </a:lnTo>
                  <a:lnTo>
                    <a:pt x="19" y="703"/>
                  </a:lnTo>
                  <a:lnTo>
                    <a:pt x="1" y="851"/>
                  </a:lnTo>
                  <a:lnTo>
                    <a:pt x="37" y="1017"/>
                  </a:lnTo>
                  <a:lnTo>
                    <a:pt x="93" y="1165"/>
                  </a:lnTo>
                  <a:lnTo>
                    <a:pt x="167" y="1294"/>
                  </a:lnTo>
                  <a:lnTo>
                    <a:pt x="278" y="1424"/>
                  </a:lnTo>
                  <a:lnTo>
                    <a:pt x="11258" y="11239"/>
                  </a:lnTo>
                  <a:lnTo>
                    <a:pt x="11387" y="11332"/>
                  </a:lnTo>
                  <a:lnTo>
                    <a:pt x="11517" y="11406"/>
                  </a:lnTo>
                  <a:lnTo>
                    <a:pt x="11665" y="11443"/>
                  </a:lnTo>
                  <a:lnTo>
                    <a:pt x="11813" y="11461"/>
                  </a:lnTo>
                  <a:lnTo>
                    <a:pt x="11979" y="11443"/>
                  </a:lnTo>
                  <a:lnTo>
                    <a:pt x="12127" y="11387"/>
                  </a:lnTo>
                  <a:lnTo>
                    <a:pt x="12275" y="11295"/>
                  </a:lnTo>
                  <a:lnTo>
                    <a:pt x="12423" y="11184"/>
                  </a:lnTo>
                  <a:lnTo>
                    <a:pt x="12515" y="11054"/>
                  </a:lnTo>
                  <a:lnTo>
                    <a:pt x="12571" y="10907"/>
                  </a:lnTo>
                  <a:lnTo>
                    <a:pt x="12607" y="10759"/>
                  </a:lnTo>
                  <a:lnTo>
                    <a:pt x="12626" y="10592"/>
                  </a:lnTo>
                  <a:lnTo>
                    <a:pt x="12607" y="10444"/>
                  </a:lnTo>
                  <a:lnTo>
                    <a:pt x="12552" y="10297"/>
                  </a:lnTo>
                  <a:lnTo>
                    <a:pt x="12460" y="10149"/>
                  </a:lnTo>
                  <a:lnTo>
                    <a:pt x="12349" y="10038"/>
                  </a:lnTo>
                  <a:lnTo>
                    <a:pt x="1368" y="204"/>
                  </a:lnTo>
                  <a:lnTo>
                    <a:pt x="1239" y="111"/>
                  </a:lnTo>
                  <a:lnTo>
                    <a:pt x="1091" y="37"/>
                  </a:lnTo>
                  <a:lnTo>
                    <a:pt x="9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1"/>
            <p:cNvSpPr/>
            <p:nvPr/>
          </p:nvSpPr>
          <p:spPr>
            <a:xfrm>
              <a:off x="5094025" y="4989300"/>
              <a:ext cx="264350" cy="356350"/>
            </a:xfrm>
            <a:custGeom>
              <a:avLst/>
              <a:gdLst/>
              <a:ahLst/>
              <a:cxnLst/>
              <a:rect l="l" t="t" r="r" b="b"/>
              <a:pathLst>
                <a:path w="10574" h="14254" extrusionOk="0">
                  <a:moveTo>
                    <a:pt x="9779" y="1"/>
                  </a:moveTo>
                  <a:lnTo>
                    <a:pt x="9613" y="19"/>
                  </a:lnTo>
                  <a:lnTo>
                    <a:pt x="9465" y="56"/>
                  </a:lnTo>
                  <a:lnTo>
                    <a:pt x="9317" y="130"/>
                  </a:lnTo>
                  <a:lnTo>
                    <a:pt x="9206" y="223"/>
                  </a:lnTo>
                  <a:lnTo>
                    <a:pt x="9095" y="352"/>
                  </a:lnTo>
                  <a:lnTo>
                    <a:pt x="148" y="12959"/>
                  </a:lnTo>
                  <a:lnTo>
                    <a:pt x="74" y="13107"/>
                  </a:lnTo>
                  <a:lnTo>
                    <a:pt x="19" y="13255"/>
                  </a:lnTo>
                  <a:lnTo>
                    <a:pt x="0" y="13403"/>
                  </a:lnTo>
                  <a:lnTo>
                    <a:pt x="0" y="13569"/>
                  </a:lnTo>
                  <a:lnTo>
                    <a:pt x="56" y="13717"/>
                  </a:lnTo>
                  <a:lnTo>
                    <a:pt x="111" y="13865"/>
                  </a:lnTo>
                  <a:lnTo>
                    <a:pt x="222" y="13994"/>
                  </a:lnTo>
                  <a:lnTo>
                    <a:pt x="333" y="14087"/>
                  </a:lnTo>
                  <a:lnTo>
                    <a:pt x="444" y="14161"/>
                  </a:lnTo>
                  <a:lnTo>
                    <a:pt x="573" y="14216"/>
                  </a:lnTo>
                  <a:lnTo>
                    <a:pt x="684" y="14235"/>
                  </a:lnTo>
                  <a:lnTo>
                    <a:pt x="814" y="14253"/>
                  </a:lnTo>
                  <a:lnTo>
                    <a:pt x="906" y="14235"/>
                  </a:lnTo>
                  <a:lnTo>
                    <a:pt x="999" y="14216"/>
                  </a:lnTo>
                  <a:lnTo>
                    <a:pt x="1091" y="14198"/>
                  </a:lnTo>
                  <a:lnTo>
                    <a:pt x="1183" y="14161"/>
                  </a:lnTo>
                  <a:lnTo>
                    <a:pt x="1257" y="14105"/>
                  </a:lnTo>
                  <a:lnTo>
                    <a:pt x="1350" y="14050"/>
                  </a:lnTo>
                  <a:lnTo>
                    <a:pt x="1424" y="13976"/>
                  </a:lnTo>
                  <a:lnTo>
                    <a:pt x="1479" y="13902"/>
                  </a:lnTo>
                  <a:lnTo>
                    <a:pt x="10426" y="1295"/>
                  </a:lnTo>
                  <a:lnTo>
                    <a:pt x="10500" y="1147"/>
                  </a:lnTo>
                  <a:lnTo>
                    <a:pt x="10555" y="999"/>
                  </a:lnTo>
                  <a:lnTo>
                    <a:pt x="10574" y="851"/>
                  </a:lnTo>
                  <a:lnTo>
                    <a:pt x="10555" y="685"/>
                  </a:lnTo>
                  <a:lnTo>
                    <a:pt x="10519" y="537"/>
                  </a:lnTo>
                  <a:lnTo>
                    <a:pt x="10445" y="389"/>
                  </a:lnTo>
                  <a:lnTo>
                    <a:pt x="10352" y="260"/>
                  </a:lnTo>
                  <a:lnTo>
                    <a:pt x="10223" y="167"/>
                  </a:lnTo>
                  <a:lnTo>
                    <a:pt x="10075" y="75"/>
                  </a:lnTo>
                  <a:lnTo>
                    <a:pt x="9927" y="19"/>
                  </a:lnTo>
                  <a:lnTo>
                    <a:pt x="97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1"/>
            <p:cNvSpPr/>
            <p:nvPr/>
          </p:nvSpPr>
          <p:spPr>
            <a:xfrm>
              <a:off x="5374075" y="4766575"/>
              <a:ext cx="399775" cy="233400"/>
            </a:xfrm>
            <a:custGeom>
              <a:avLst/>
              <a:gdLst/>
              <a:ahLst/>
              <a:cxnLst/>
              <a:rect l="l" t="t" r="r" b="b"/>
              <a:pathLst>
                <a:path w="15991" h="9336" extrusionOk="0">
                  <a:moveTo>
                    <a:pt x="15103" y="0"/>
                  </a:moveTo>
                  <a:lnTo>
                    <a:pt x="14955" y="37"/>
                  </a:lnTo>
                  <a:lnTo>
                    <a:pt x="14789" y="111"/>
                  </a:lnTo>
                  <a:lnTo>
                    <a:pt x="426" y="7801"/>
                  </a:lnTo>
                  <a:lnTo>
                    <a:pt x="296" y="7893"/>
                  </a:lnTo>
                  <a:lnTo>
                    <a:pt x="185" y="8004"/>
                  </a:lnTo>
                  <a:lnTo>
                    <a:pt x="93" y="8134"/>
                  </a:lnTo>
                  <a:lnTo>
                    <a:pt x="37" y="8281"/>
                  </a:lnTo>
                  <a:lnTo>
                    <a:pt x="0" y="8429"/>
                  </a:lnTo>
                  <a:lnTo>
                    <a:pt x="0" y="8596"/>
                  </a:lnTo>
                  <a:lnTo>
                    <a:pt x="37" y="8762"/>
                  </a:lnTo>
                  <a:lnTo>
                    <a:pt x="93" y="8910"/>
                  </a:lnTo>
                  <a:lnTo>
                    <a:pt x="167" y="9002"/>
                  </a:lnTo>
                  <a:lnTo>
                    <a:pt x="222" y="9095"/>
                  </a:lnTo>
                  <a:lnTo>
                    <a:pt x="315" y="9169"/>
                  </a:lnTo>
                  <a:lnTo>
                    <a:pt x="407" y="9224"/>
                  </a:lnTo>
                  <a:lnTo>
                    <a:pt x="500" y="9280"/>
                  </a:lnTo>
                  <a:lnTo>
                    <a:pt x="610" y="9317"/>
                  </a:lnTo>
                  <a:lnTo>
                    <a:pt x="703" y="9335"/>
                  </a:lnTo>
                  <a:lnTo>
                    <a:pt x="906" y="9335"/>
                  </a:lnTo>
                  <a:lnTo>
                    <a:pt x="1017" y="9317"/>
                  </a:lnTo>
                  <a:lnTo>
                    <a:pt x="1110" y="9280"/>
                  </a:lnTo>
                  <a:lnTo>
                    <a:pt x="1202" y="9243"/>
                  </a:lnTo>
                  <a:lnTo>
                    <a:pt x="15565" y="1534"/>
                  </a:lnTo>
                  <a:lnTo>
                    <a:pt x="15694" y="1442"/>
                  </a:lnTo>
                  <a:lnTo>
                    <a:pt x="15824" y="1331"/>
                  </a:lnTo>
                  <a:lnTo>
                    <a:pt x="15898" y="1202"/>
                  </a:lnTo>
                  <a:lnTo>
                    <a:pt x="15953" y="1054"/>
                  </a:lnTo>
                  <a:lnTo>
                    <a:pt x="15990" y="906"/>
                  </a:lnTo>
                  <a:lnTo>
                    <a:pt x="15990" y="739"/>
                  </a:lnTo>
                  <a:lnTo>
                    <a:pt x="15953" y="592"/>
                  </a:lnTo>
                  <a:lnTo>
                    <a:pt x="15898" y="444"/>
                  </a:lnTo>
                  <a:lnTo>
                    <a:pt x="15805" y="296"/>
                  </a:lnTo>
                  <a:lnTo>
                    <a:pt x="15694" y="185"/>
                  </a:lnTo>
                  <a:lnTo>
                    <a:pt x="15565" y="92"/>
                  </a:lnTo>
                  <a:lnTo>
                    <a:pt x="15417" y="37"/>
                  </a:lnTo>
                  <a:lnTo>
                    <a:pt x="15269" y="19"/>
                  </a:lnTo>
                  <a:lnTo>
                    <a:pt x="151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1"/>
            <p:cNvSpPr/>
            <p:nvPr/>
          </p:nvSpPr>
          <p:spPr>
            <a:xfrm>
              <a:off x="5271475" y="4943550"/>
              <a:ext cx="132675" cy="132675"/>
            </a:xfrm>
            <a:custGeom>
              <a:avLst/>
              <a:gdLst/>
              <a:ahLst/>
              <a:cxnLst/>
              <a:rect l="l" t="t" r="r" b="b"/>
              <a:pathLst>
                <a:path w="5307" h="5307" extrusionOk="0">
                  <a:moveTo>
                    <a:pt x="2644" y="1"/>
                  </a:moveTo>
                  <a:lnTo>
                    <a:pt x="2385" y="19"/>
                  </a:lnTo>
                  <a:lnTo>
                    <a:pt x="2145" y="56"/>
                  </a:lnTo>
                  <a:lnTo>
                    <a:pt x="1886" y="112"/>
                  </a:lnTo>
                  <a:lnTo>
                    <a:pt x="1646" y="204"/>
                  </a:lnTo>
                  <a:lnTo>
                    <a:pt x="1424" y="315"/>
                  </a:lnTo>
                  <a:lnTo>
                    <a:pt x="1202" y="445"/>
                  </a:lnTo>
                  <a:lnTo>
                    <a:pt x="999" y="592"/>
                  </a:lnTo>
                  <a:lnTo>
                    <a:pt x="796" y="759"/>
                  </a:lnTo>
                  <a:lnTo>
                    <a:pt x="629" y="944"/>
                  </a:lnTo>
                  <a:lnTo>
                    <a:pt x="463" y="1165"/>
                  </a:lnTo>
                  <a:lnTo>
                    <a:pt x="333" y="1387"/>
                  </a:lnTo>
                  <a:lnTo>
                    <a:pt x="204" y="1628"/>
                  </a:lnTo>
                  <a:lnTo>
                    <a:pt x="112" y="1886"/>
                  </a:lnTo>
                  <a:lnTo>
                    <a:pt x="56" y="2145"/>
                  </a:lnTo>
                  <a:lnTo>
                    <a:pt x="19" y="2404"/>
                  </a:lnTo>
                  <a:lnTo>
                    <a:pt x="1" y="2663"/>
                  </a:lnTo>
                  <a:lnTo>
                    <a:pt x="19" y="2922"/>
                  </a:lnTo>
                  <a:lnTo>
                    <a:pt x="56" y="3180"/>
                  </a:lnTo>
                  <a:lnTo>
                    <a:pt x="112" y="3421"/>
                  </a:lnTo>
                  <a:lnTo>
                    <a:pt x="204" y="3661"/>
                  </a:lnTo>
                  <a:lnTo>
                    <a:pt x="315" y="3883"/>
                  </a:lnTo>
                  <a:lnTo>
                    <a:pt x="444" y="4105"/>
                  </a:lnTo>
                  <a:lnTo>
                    <a:pt x="592" y="4308"/>
                  </a:lnTo>
                  <a:lnTo>
                    <a:pt x="759" y="4511"/>
                  </a:lnTo>
                  <a:lnTo>
                    <a:pt x="943" y="4678"/>
                  </a:lnTo>
                  <a:lnTo>
                    <a:pt x="1165" y="4844"/>
                  </a:lnTo>
                  <a:lnTo>
                    <a:pt x="1387" y="4992"/>
                  </a:lnTo>
                  <a:lnTo>
                    <a:pt x="1627" y="5103"/>
                  </a:lnTo>
                  <a:lnTo>
                    <a:pt x="1886" y="5195"/>
                  </a:lnTo>
                  <a:lnTo>
                    <a:pt x="2145" y="5251"/>
                  </a:lnTo>
                  <a:lnTo>
                    <a:pt x="2404" y="5288"/>
                  </a:lnTo>
                  <a:lnTo>
                    <a:pt x="2663" y="5306"/>
                  </a:lnTo>
                  <a:lnTo>
                    <a:pt x="2921" y="5288"/>
                  </a:lnTo>
                  <a:lnTo>
                    <a:pt x="3180" y="5251"/>
                  </a:lnTo>
                  <a:lnTo>
                    <a:pt x="3421" y="5195"/>
                  </a:lnTo>
                  <a:lnTo>
                    <a:pt x="3661" y="5103"/>
                  </a:lnTo>
                  <a:lnTo>
                    <a:pt x="3901" y="5010"/>
                  </a:lnTo>
                  <a:lnTo>
                    <a:pt x="4104" y="4881"/>
                  </a:lnTo>
                  <a:lnTo>
                    <a:pt x="4326" y="4715"/>
                  </a:lnTo>
                  <a:lnTo>
                    <a:pt x="4511" y="4548"/>
                  </a:lnTo>
                  <a:lnTo>
                    <a:pt x="4696" y="4363"/>
                  </a:lnTo>
                  <a:lnTo>
                    <a:pt x="4844" y="4160"/>
                  </a:lnTo>
                  <a:lnTo>
                    <a:pt x="4992" y="3920"/>
                  </a:lnTo>
                  <a:lnTo>
                    <a:pt x="5103" y="3679"/>
                  </a:lnTo>
                  <a:lnTo>
                    <a:pt x="5195" y="3421"/>
                  </a:lnTo>
                  <a:lnTo>
                    <a:pt x="5269" y="3162"/>
                  </a:lnTo>
                  <a:lnTo>
                    <a:pt x="5306" y="2903"/>
                  </a:lnTo>
                  <a:lnTo>
                    <a:pt x="5306" y="2644"/>
                  </a:lnTo>
                  <a:lnTo>
                    <a:pt x="5306" y="2386"/>
                  </a:lnTo>
                  <a:lnTo>
                    <a:pt x="5251" y="2145"/>
                  </a:lnTo>
                  <a:lnTo>
                    <a:pt x="5195" y="1886"/>
                  </a:lnTo>
                  <a:lnTo>
                    <a:pt x="5121" y="1646"/>
                  </a:lnTo>
                  <a:lnTo>
                    <a:pt x="5010" y="1424"/>
                  </a:lnTo>
                  <a:lnTo>
                    <a:pt x="4881" y="1202"/>
                  </a:lnTo>
                  <a:lnTo>
                    <a:pt x="4733" y="999"/>
                  </a:lnTo>
                  <a:lnTo>
                    <a:pt x="4548" y="796"/>
                  </a:lnTo>
                  <a:lnTo>
                    <a:pt x="4363" y="629"/>
                  </a:lnTo>
                  <a:lnTo>
                    <a:pt x="4160" y="463"/>
                  </a:lnTo>
                  <a:lnTo>
                    <a:pt x="3920" y="334"/>
                  </a:lnTo>
                  <a:lnTo>
                    <a:pt x="3679" y="204"/>
                  </a:lnTo>
                  <a:lnTo>
                    <a:pt x="3421" y="112"/>
                  </a:lnTo>
                  <a:lnTo>
                    <a:pt x="3162" y="56"/>
                  </a:lnTo>
                  <a:lnTo>
                    <a:pt x="2903" y="19"/>
                  </a:lnTo>
                  <a:lnTo>
                    <a:pt x="26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220"/>
        <p:cNvGrpSpPr/>
        <p:nvPr/>
      </p:nvGrpSpPr>
      <p:grpSpPr>
        <a:xfrm>
          <a:off x="0" y="0"/>
          <a:ext cx="0" cy="0"/>
          <a:chOff x="0" y="0"/>
          <a:chExt cx="0" cy="0"/>
        </a:xfrm>
      </p:grpSpPr>
      <p:sp>
        <p:nvSpPr>
          <p:cNvPr id="2221" name="Google Shape;2221;p25"/>
          <p:cNvSpPr/>
          <p:nvPr/>
        </p:nvSpPr>
        <p:spPr>
          <a:xfrm>
            <a:off x="7322750" y="0"/>
            <a:ext cx="1778975" cy="987675"/>
          </a:xfrm>
          <a:custGeom>
            <a:avLst/>
            <a:gdLst/>
            <a:ahLst/>
            <a:cxnLst/>
            <a:rect l="l" t="t" r="r" b="b"/>
            <a:pathLst>
              <a:path w="71159" h="39507" extrusionOk="0">
                <a:moveTo>
                  <a:pt x="395" y="1"/>
                </a:moveTo>
                <a:lnTo>
                  <a:pt x="285" y="615"/>
                </a:lnTo>
                <a:lnTo>
                  <a:pt x="198" y="1251"/>
                </a:lnTo>
                <a:lnTo>
                  <a:pt x="132" y="1887"/>
                </a:lnTo>
                <a:lnTo>
                  <a:pt x="66" y="2523"/>
                </a:lnTo>
                <a:lnTo>
                  <a:pt x="22" y="3664"/>
                </a:lnTo>
                <a:lnTo>
                  <a:pt x="0" y="4783"/>
                </a:lnTo>
                <a:lnTo>
                  <a:pt x="44" y="5923"/>
                </a:lnTo>
                <a:lnTo>
                  <a:pt x="110" y="7042"/>
                </a:lnTo>
                <a:lnTo>
                  <a:pt x="242" y="8161"/>
                </a:lnTo>
                <a:lnTo>
                  <a:pt x="417" y="9279"/>
                </a:lnTo>
                <a:lnTo>
                  <a:pt x="636" y="10398"/>
                </a:lnTo>
                <a:lnTo>
                  <a:pt x="900" y="11495"/>
                </a:lnTo>
                <a:lnTo>
                  <a:pt x="1185" y="12570"/>
                </a:lnTo>
                <a:lnTo>
                  <a:pt x="1426" y="13337"/>
                </a:lnTo>
                <a:lnTo>
                  <a:pt x="1689" y="14083"/>
                </a:lnTo>
                <a:lnTo>
                  <a:pt x="1974" y="14829"/>
                </a:lnTo>
                <a:lnTo>
                  <a:pt x="2282" y="15575"/>
                </a:lnTo>
                <a:lnTo>
                  <a:pt x="2611" y="16321"/>
                </a:lnTo>
                <a:lnTo>
                  <a:pt x="2962" y="17045"/>
                </a:lnTo>
                <a:lnTo>
                  <a:pt x="3313" y="17747"/>
                </a:lnTo>
                <a:lnTo>
                  <a:pt x="3685" y="18448"/>
                </a:lnTo>
                <a:lnTo>
                  <a:pt x="4080" y="19150"/>
                </a:lnTo>
                <a:lnTo>
                  <a:pt x="4497" y="19830"/>
                </a:lnTo>
                <a:lnTo>
                  <a:pt x="4936" y="20510"/>
                </a:lnTo>
                <a:lnTo>
                  <a:pt x="5374" y="21190"/>
                </a:lnTo>
                <a:lnTo>
                  <a:pt x="5835" y="21848"/>
                </a:lnTo>
                <a:lnTo>
                  <a:pt x="6318" y="22485"/>
                </a:lnTo>
                <a:lnTo>
                  <a:pt x="6800" y="23121"/>
                </a:lnTo>
                <a:lnTo>
                  <a:pt x="7305" y="23735"/>
                </a:lnTo>
                <a:lnTo>
                  <a:pt x="7831" y="24349"/>
                </a:lnTo>
                <a:lnTo>
                  <a:pt x="8380" y="24963"/>
                </a:lnTo>
                <a:lnTo>
                  <a:pt x="8928" y="25556"/>
                </a:lnTo>
                <a:lnTo>
                  <a:pt x="9476" y="26126"/>
                </a:lnTo>
                <a:lnTo>
                  <a:pt x="10047" y="26696"/>
                </a:lnTo>
                <a:lnTo>
                  <a:pt x="10639" y="27245"/>
                </a:lnTo>
                <a:lnTo>
                  <a:pt x="11231" y="27793"/>
                </a:lnTo>
                <a:lnTo>
                  <a:pt x="11845" y="28319"/>
                </a:lnTo>
                <a:lnTo>
                  <a:pt x="12460" y="28846"/>
                </a:lnTo>
                <a:lnTo>
                  <a:pt x="13096" y="29350"/>
                </a:lnTo>
                <a:lnTo>
                  <a:pt x="13732" y="29833"/>
                </a:lnTo>
                <a:lnTo>
                  <a:pt x="14390" y="30316"/>
                </a:lnTo>
                <a:lnTo>
                  <a:pt x="15048" y="30776"/>
                </a:lnTo>
                <a:lnTo>
                  <a:pt x="15706" y="31237"/>
                </a:lnTo>
                <a:lnTo>
                  <a:pt x="16386" y="31676"/>
                </a:lnTo>
                <a:lnTo>
                  <a:pt x="17066" y="32092"/>
                </a:lnTo>
                <a:lnTo>
                  <a:pt x="17768" y="32509"/>
                </a:lnTo>
                <a:lnTo>
                  <a:pt x="18470" y="32904"/>
                </a:lnTo>
                <a:lnTo>
                  <a:pt x="19172" y="33277"/>
                </a:lnTo>
                <a:lnTo>
                  <a:pt x="19874" y="33650"/>
                </a:lnTo>
                <a:lnTo>
                  <a:pt x="20598" y="34023"/>
                </a:lnTo>
                <a:lnTo>
                  <a:pt x="21322" y="34352"/>
                </a:lnTo>
                <a:lnTo>
                  <a:pt x="22045" y="34681"/>
                </a:lnTo>
                <a:lnTo>
                  <a:pt x="22791" y="35010"/>
                </a:lnTo>
                <a:lnTo>
                  <a:pt x="23537" y="35317"/>
                </a:lnTo>
                <a:lnTo>
                  <a:pt x="24283" y="35602"/>
                </a:lnTo>
                <a:lnTo>
                  <a:pt x="25774" y="36172"/>
                </a:lnTo>
                <a:lnTo>
                  <a:pt x="27310" y="36677"/>
                </a:lnTo>
                <a:lnTo>
                  <a:pt x="28845" y="37138"/>
                </a:lnTo>
                <a:lnTo>
                  <a:pt x="30403" y="37554"/>
                </a:lnTo>
                <a:lnTo>
                  <a:pt x="31960" y="37927"/>
                </a:lnTo>
                <a:lnTo>
                  <a:pt x="33540" y="38256"/>
                </a:lnTo>
                <a:lnTo>
                  <a:pt x="35141" y="38541"/>
                </a:lnTo>
                <a:lnTo>
                  <a:pt x="36720" y="38805"/>
                </a:lnTo>
                <a:lnTo>
                  <a:pt x="38322" y="39002"/>
                </a:lnTo>
                <a:lnTo>
                  <a:pt x="39923" y="39178"/>
                </a:lnTo>
                <a:lnTo>
                  <a:pt x="41524" y="39331"/>
                </a:lnTo>
                <a:lnTo>
                  <a:pt x="42489" y="39397"/>
                </a:lnTo>
                <a:lnTo>
                  <a:pt x="43454" y="39441"/>
                </a:lnTo>
                <a:lnTo>
                  <a:pt x="44420" y="39485"/>
                </a:lnTo>
                <a:lnTo>
                  <a:pt x="45385" y="39507"/>
                </a:lnTo>
                <a:lnTo>
                  <a:pt x="47315" y="39507"/>
                </a:lnTo>
                <a:lnTo>
                  <a:pt x="48280" y="39485"/>
                </a:lnTo>
                <a:lnTo>
                  <a:pt x="49245" y="39441"/>
                </a:lnTo>
                <a:lnTo>
                  <a:pt x="50211" y="39397"/>
                </a:lnTo>
                <a:lnTo>
                  <a:pt x="51176" y="39331"/>
                </a:lnTo>
                <a:lnTo>
                  <a:pt x="52119" y="39243"/>
                </a:lnTo>
                <a:lnTo>
                  <a:pt x="53084" y="39156"/>
                </a:lnTo>
                <a:lnTo>
                  <a:pt x="54049" y="39046"/>
                </a:lnTo>
                <a:lnTo>
                  <a:pt x="54993" y="38914"/>
                </a:lnTo>
                <a:lnTo>
                  <a:pt x="55958" y="38761"/>
                </a:lnTo>
                <a:lnTo>
                  <a:pt x="56901" y="38607"/>
                </a:lnTo>
                <a:lnTo>
                  <a:pt x="57844" y="38410"/>
                </a:lnTo>
                <a:lnTo>
                  <a:pt x="58765" y="38212"/>
                </a:lnTo>
                <a:lnTo>
                  <a:pt x="59709" y="37993"/>
                </a:lnTo>
                <a:lnTo>
                  <a:pt x="60630" y="37752"/>
                </a:lnTo>
                <a:lnTo>
                  <a:pt x="61551" y="37510"/>
                </a:lnTo>
                <a:lnTo>
                  <a:pt x="62473" y="37225"/>
                </a:lnTo>
                <a:lnTo>
                  <a:pt x="63372" y="36940"/>
                </a:lnTo>
                <a:lnTo>
                  <a:pt x="64271" y="36633"/>
                </a:lnTo>
                <a:lnTo>
                  <a:pt x="65171" y="36282"/>
                </a:lnTo>
                <a:lnTo>
                  <a:pt x="66048" y="35931"/>
                </a:lnTo>
                <a:lnTo>
                  <a:pt x="66925" y="35558"/>
                </a:lnTo>
                <a:lnTo>
                  <a:pt x="67803" y="35163"/>
                </a:lnTo>
                <a:lnTo>
                  <a:pt x="68658" y="34747"/>
                </a:lnTo>
                <a:lnTo>
                  <a:pt x="69492" y="34330"/>
                </a:lnTo>
                <a:lnTo>
                  <a:pt x="70325" y="33869"/>
                </a:lnTo>
                <a:lnTo>
                  <a:pt x="71159" y="33387"/>
                </a:lnTo>
                <a:lnTo>
                  <a:pt x="711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5"/>
          <p:cNvSpPr/>
          <p:nvPr/>
        </p:nvSpPr>
        <p:spPr>
          <a:xfrm>
            <a:off x="0" y="0"/>
            <a:ext cx="1746100" cy="1611725"/>
          </a:xfrm>
          <a:custGeom>
            <a:avLst/>
            <a:gdLst/>
            <a:ahLst/>
            <a:cxnLst/>
            <a:rect l="l" t="t" r="r" b="b"/>
            <a:pathLst>
              <a:path w="69844" h="64469" extrusionOk="0">
                <a:moveTo>
                  <a:pt x="1" y="0"/>
                </a:moveTo>
                <a:lnTo>
                  <a:pt x="1" y="64468"/>
                </a:lnTo>
                <a:lnTo>
                  <a:pt x="922" y="64008"/>
                </a:lnTo>
                <a:lnTo>
                  <a:pt x="1800" y="63525"/>
                </a:lnTo>
                <a:lnTo>
                  <a:pt x="2677" y="62999"/>
                </a:lnTo>
                <a:lnTo>
                  <a:pt x="3533" y="62428"/>
                </a:lnTo>
                <a:lnTo>
                  <a:pt x="4366" y="61836"/>
                </a:lnTo>
                <a:lnTo>
                  <a:pt x="5178" y="61222"/>
                </a:lnTo>
                <a:lnTo>
                  <a:pt x="5967" y="60564"/>
                </a:lnTo>
                <a:lnTo>
                  <a:pt x="6757" y="59884"/>
                </a:lnTo>
                <a:lnTo>
                  <a:pt x="7503" y="59182"/>
                </a:lnTo>
                <a:lnTo>
                  <a:pt x="8249" y="58458"/>
                </a:lnTo>
                <a:lnTo>
                  <a:pt x="8951" y="57734"/>
                </a:lnTo>
                <a:lnTo>
                  <a:pt x="9653" y="56967"/>
                </a:lnTo>
                <a:lnTo>
                  <a:pt x="10333" y="56177"/>
                </a:lnTo>
                <a:lnTo>
                  <a:pt x="10991" y="55387"/>
                </a:lnTo>
                <a:lnTo>
                  <a:pt x="11627" y="54576"/>
                </a:lnTo>
                <a:lnTo>
                  <a:pt x="12263" y="53764"/>
                </a:lnTo>
                <a:lnTo>
                  <a:pt x="12965" y="52777"/>
                </a:lnTo>
                <a:lnTo>
                  <a:pt x="13645" y="51790"/>
                </a:lnTo>
                <a:lnTo>
                  <a:pt x="14303" y="50803"/>
                </a:lnTo>
                <a:lnTo>
                  <a:pt x="14961" y="49794"/>
                </a:lnTo>
                <a:lnTo>
                  <a:pt x="15597" y="48763"/>
                </a:lnTo>
                <a:lnTo>
                  <a:pt x="16233" y="47732"/>
                </a:lnTo>
                <a:lnTo>
                  <a:pt x="17440" y="45670"/>
                </a:lnTo>
                <a:lnTo>
                  <a:pt x="18646" y="43586"/>
                </a:lnTo>
                <a:lnTo>
                  <a:pt x="19831" y="41502"/>
                </a:lnTo>
                <a:lnTo>
                  <a:pt x="21037" y="39418"/>
                </a:lnTo>
                <a:lnTo>
                  <a:pt x="22265" y="37334"/>
                </a:lnTo>
                <a:lnTo>
                  <a:pt x="22902" y="36325"/>
                </a:lnTo>
                <a:lnTo>
                  <a:pt x="23538" y="35294"/>
                </a:lnTo>
                <a:lnTo>
                  <a:pt x="24218" y="34285"/>
                </a:lnTo>
                <a:lnTo>
                  <a:pt x="24898" y="33276"/>
                </a:lnTo>
                <a:lnTo>
                  <a:pt x="25578" y="32289"/>
                </a:lnTo>
                <a:lnTo>
                  <a:pt x="26302" y="31324"/>
                </a:lnTo>
                <a:lnTo>
                  <a:pt x="27047" y="30381"/>
                </a:lnTo>
                <a:lnTo>
                  <a:pt x="27793" y="29437"/>
                </a:lnTo>
                <a:lnTo>
                  <a:pt x="28583" y="28538"/>
                </a:lnTo>
                <a:lnTo>
                  <a:pt x="29395" y="27639"/>
                </a:lnTo>
                <a:lnTo>
                  <a:pt x="30228" y="26783"/>
                </a:lnTo>
                <a:lnTo>
                  <a:pt x="31084" y="25950"/>
                </a:lnTo>
                <a:lnTo>
                  <a:pt x="31983" y="25160"/>
                </a:lnTo>
                <a:lnTo>
                  <a:pt x="32904" y="24392"/>
                </a:lnTo>
                <a:lnTo>
                  <a:pt x="33847" y="23646"/>
                </a:lnTo>
                <a:lnTo>
                  <a:pt x="34835" y="22966"/>
                </a:lnTo>
                <a:lnTo>
                  <a:pt x="35405" y="22594"/>
                </a:lnTo>
                <a:lnTo>
                  <a:pt x="35975" y="22221"/>
                </a:lnTo>
                <a:lnTo>
                  <a:pt x="36567" y="21870"/>
                </a:lnTo>
                <a:lnTo>
                  <a:pt x="37160" y="21541"/>
                </a:lnTo>
                <a:lnTo>
                  <a:pt x="37752" y="21212"/>
                </a:lnTo>
                <a:lnTo>
                  <a:pt x="38366" y="20905"/>
                </a:lnTo>
                <a:lnTo>
                  <a:pt x="39595" y="20312"/>
                </a:lnTo>
                <a:lnTo>
                  <a:pt x="40845" y="19764"/>
                </a:lnTo>
                <a:lnTo>
                  <a:pt x="42117" y="19237"/>
                </a:lnTo>
                <a:lnTo>
                  <a:pt x="43389" y="18755"/>
                </a:lnTo>
                <a:lnTo>
                  <a:pt x="44684" y="18272"/>
                </a:lnTo>
                <a:lnTo>
                  <a:pt x="47272" y="17373"/>
                </a:lnTo>
                <a:lnTo>
                  <a:pt x="49882" y="16474"/>
                </a:lnTo>
                <a:lnTo>
                  <a:pt x="51198" y="16013"/>
                </a:lnTo>
                <a:lnTo>
                  <a:pt x="52493" y="15552"/>
                </a:lnTo>
                <a:lnTo>
                  <a:pt x="53765" y="15070"/>
                </a:lnTo>
                <a:lnTo>
                  <a:pt x="55059" y="14543"/>
                </a:lnTo>
                <a:lnTo>
                  <a:pt x="56287" y="14017"/>
                </a:lnTo>
                <a:lnTo>
                  <a:pt x="57538" y="13425"/>
                </a:lnTo>
                <a:lnTo>
                  <a:pt x="58744" y="12788"/>
                </a:lnTo>
                <a:lnTo>
                  <a:pt x="59358" y="12437"/>
                </a:lnTo>
                <a:lnTo>
                  <a:pt x="59951" y="12086"/>
                </a:lnTo>
                <a:lnTo>
                  <a:pt x="60543" y="11736"/>
                </a:lnTo>
                <a:lnTo>
                  <a:pt x="61113" y="11363"/>
                </a:lnTo>
                <a:lnTo>
                  <a:pt x="61684" y="10968"/>
                </a:lnTo>
                <a:lnTo>
                  <a:pt x="62254" y="10573"/>
                </a:lnTo>
                <a:lnTo>
                  <a:pt x="62802" y="10156"/>
                </a:lnTo>
                <a:lnTo>
                  <a:pt x="63329" y="9739"/>
                </a:lnTo>
                <a:lnTo>
                  <a:pt x="63855" y="9301"/>
                </a:lnTo>
                <a:lnTo>
                  <a:pt x="64360" y="8862"/>
                </a:lnTo>
                <a:lnTo>
                  <a:pt x="64864" y="8401"/>
                </a:lnTo>
                <a:lnTo>
                  <a:pt x="65347" y="7919"/>
                </a:lnTo>
                <a:lnTo>
                  <a:pt x="65807" y="7436"/>
                </a:lnTo>
                <a:lnTo>
                  <a:pt x="66246" y="6954"/>
                </a:lnTo>
                <a:lnTo>
                  <a:pt x="66663" y="6427"/>
                </a:lnTo>
                <a:lnTo>
                  <a:pt x="67080" y="5923"/>
                </a:lnTo>
                <a:lnTo>
                  <a:pt x="67453" y="5374"/>
                </a:lnTo>
                <a:lnTo>
                  <a:pt x="67826" y="4826"/>
                </a:lnTo>
                <a:lnTo>
                  <a:pt x="68155" y="4277"/>
                </a:lnTo>
                <a:lnTo>
                  <a:pt x="68484" y="3707"/>
                </a:lnTo>
                <a:lnTo>
                  <a:pt x="68769" y="3115"/>
                </a:lnTo>
                <a:lnTo>
                  <a:pt x="69032" y="2523"/>
                </a:lnTo>
                <a:lnTo>
                  <a:pt x="69295" y="1908"/>
                </a:lnTo>
                <a:lnTo>
                  <a:pt x="69493" y="1272"/>
                </a:lnTo>
                <a:lnTo>
                  <a:pt x="69690" y="636"/>
                </a:lnTo>
                <a:lnTo>
                  <a:pt x="698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5"/>
          <p:cNvSpPr/>
          <p:nvPr/>
        </p:nvSpPr>
        <p:spPr>
          <a:xfrm>
            <a:off x="2409530" y="4577555"/>
            <a:ext cx="4324941" cy="565937"/>
          </a:xfrm>
          <a:custGeom>
            <a:avLst/>
            <a:gdLst/>
            <a:ahLst/>
            <a:cxnLst/>
            <a:rect l="l" t="t" r="r" b="b"/>
            <a:pathLst>
              <a:path w="126064" h="16496" extrusionOk="0">
                <a:moveTo>
                  <a:pt x="32575" y="0"/>
                </a:moveTo>
                <a:lnTo>
                  <a:pt x="31654" y="22"/>
                </a:lnTo>
                <a:lnTo>
                  <a:pt x="30754" y="88"/>
                </a:lnTo>
                <a:lnTo>
                  <a:pt x="29833" y="198"/>
                </a:lnTo>
                <a:lnTo>
                  <a:pt x="28934" y="308"/>
                </a:lnTo>
                <a:lnTo>
                  <a:pt x="28012" y="461"/>
                </a:lnTo>
                <a:lnTo>
                  <a:pt x="27113" y="637"/>
                </a:lnTo>
                <a:lnTo>
                  <a:pt x="26192" y="834"/>
                </a:lnTo>
                <a:lnTo>
                  <a:pt x="25292" y="1053"/>
                </a:lnTo>
                <a:lnTo>
                  <a:pt x="24393" y="1317"/>
                </a:lnTo>
                <a:lnTo>
                  <a:pt x="23494" y="1580"/>
                </a:lnTo>
                <a:lnTo>
                  <a:pt x="22616" y="1887"/>
                </a:lnTo>
                <a:lnTo>
                  <a:pt x="21717" y="2194"/>
                </a:lnTo>
                <a:lnTo>
                  <a:pt x="20861" y="2545"/>
                </a:lnTo>
                <a:lnTo>
                  <a:pt x="19984" y="2896"/>
                </a:lnTo>
                <a:lnTo>
                  <a:pt x="19128" y="3269"/>
                </a:lnTo>
                <a:lnTo>
                  <a:pt x="18273" y="3664"/>
                </a:lnTo>
                <a:lnTo>
                  <a:pt x="17417" y="4080"/>
                </a:lnTo>
                <a:lnTo>
                  <a:pt x="16584" y="4519"/>
                </a:lnTo>
                <a:lnTo>
                  <a:pt x="15772" y="4958"/>
                </a:lnTo>
                <a:lnTo>
                  <a:pt x="14961" y="5419"/>
                </a:lnTo>
                <a:lnTo>
                  <a:pt x="14171" y="5879"/>
                </a:lnTo>
                <a:lnTo>
                  <a:pt x="13337" y="6406"/>
                </a:lnTo>
                <a:lnTo>
                  <a:pt x="12460" y="6954"/>
                </a:lnTo>
                <a:lnTo>
                  <a:pt x="11583" y="7546"/>
                </a:lnTo>
                <a:lnTo>
                  <a:pt x="10727" y="8139"/>
                </a:lnTo>
                <a:lnTo>
                  <a:pt x="9850" y="8753"/>
                </a:lnTo>
                <a:lnTo>
                  <a:pt x="8161" y="9981"/>
                </a:lnTo>
                <a:lnTo>
                  <a:pt x="6494" y="11275"/>
                </a:lnTo>
                <a:lnTo>
                  <a:pt x="4848" y="12548"/>
                </a:lnTo>
                <a:lnTo>
                  <a:pt x="3225" y="13864"/>
                </a:lnTo>
                <a:lnTo>
                  <a:pt x="1" y="16496"/>
                </a:lnTo>
                <a:lnTo>
                  <a:pt x="125976" y="16496"/>
                </a:lnTo>
                <a:lnTo>
                  <a:pt x="126020" y="15991"/>
                </a:lnTo>
                <a:lnTo>
                  <a:pt x="126042" y="15509"/>
                </a:lnTo>
                <a:lnTo>
                  <a:pt x="126064" y="15004"/>
                </a:lnTo>
                <a:lnTo>
                  <a:pt x="126042" y="14522"/>
                </a:lnTo>
                <a:lnTo>
                  <a:pt x="126020" y="14039"/>
                </a:lnTo>
                <a:lnTo>
                  <a:pt x="125976" y="13557"/>
                </a:lnTo>
                <a:lnTo>
                  <a:pt x="125932" y="13074"/>
                </a:lnTo>
                <a:lnTo>
                  <a:pt x="125845" y="12591"/>
                </a:lnTo>
                <a:lnTo>
                  <a:pt x="125735" y="12109"/>
                </a:lnTo>
                <a:lnTo>
                  <a:pt x="125625" y="11648"/>
                </a:lnTo>
                <a:lnTo>
                  <a:pt x="125472" y="11166"/>
                </a:lnTo>
                <a:lnTo>
                  <a:pt x="125318" y="10727"/>
                </a:lnTo>
                <a:lnTo>
                  <a:pt x="125143" y="10266"/>
                </a:lnTo>
                <a:lnTo>
                  <a:pt x="124945" y="9828"/>
                </a:lnTo>
                <a:lnTo>
                  <a:pt x="124704" y="9389"/>
                </a:lnTo>
                <a:lnTo>
                  <a:pt x="124463" y="8972"/>
                </a:lnTo>
                <a:lnTo>
                  <a:pt x="124243" y="8643"/>
                </a:lnTo>
                <a:lnTo>
                  <a:pt x="124024" y="8314"/>
                </a:lnTo>
                <a:lnTo>
                  <a:pt x="123783" y="8007"/>
                </a:lnTo>
                <a:lnTo>
                  <a:pt x="123519" y="7700"/>
                </a:lnTo>
                <a:lnTo>
                  <a:pt x="123256" y="7415"/>
                </a:lnTo>
                <a:lnTo>
                  <a:pt x="122971" y="7129"/>
                </a:lnTo>
                <a:lnTo>
                  <a:pt x="122686" y="6866"/>
                </a:lnTo>
                <a:lnTo>
                  <a:pt x="122401" y="6603"/>
                </a:lnTo>
                <a:lnTo>
                  <a:pt x="122094" y="6362"/>
                </a:lnTo>
                <a:lnTo>
                  <a:pt x="121787" y="6120"/>
                </a:lnTo>
                <a:lnTo>
                  <a:pt x="121457" y="5879"/>
                </a:lnTo>
                <a:lnTo>
                  <a:pt x="121128" y="5660"/>
                </a:lnTo>
                <a:lnTo>
                  <a:pt x="120448" y="5265"/>
                </a:lnTo>
                <a:lnTo>
                  <a:pt x="119725" y="4892"/>
                </a:lnTo>
                <a:lnTo>
                  <a:pt x="119001" y="4585"/>
                </a:lnTo>
                <a:lnTo>
                  <a:pt x="118255" y="4300"/>
                </a:lnTo>
                <a:lnTo>
                  <a:pt x="117487" y="4059"/>
                </a:lnTo>
                <a:lnTo>
                  <a:pt x="116697" y="3861"/>
                </a:lnTo>
                <a:lnTo>
                  <a:pt x="115908" y="3708"/>
                </a:lnTo>
                <a:lnTo>
                  <a:pt x="115096" y="3598"/>
                </a:lnTo>
                <a:lnTo>
                  <a:pt x="114307" y="3532"/>
                </a:lnTo>
                <a:lnTo>
                  <a:pt x="113495" y="3488"/>
                </a:lnTo>
                <a:lnTo>
                  <a:pt x="112705" y="3488"/>
                </a:lnTo>
                <a:lnTo>
                  <a:pt x="111916" y="3532"/>
                </a:lnTo>
                <a:lnTo>
                  <a:pt x="111126" y="3598"/>
                </a:lnTo>
                <a:lnTo>
                  <a:pt x="110336" y="3708"/>
                </a:lnTo>
                <a:lnTo>
                  <a:pt x="109547" y="3839"/>
                </a:lnTo>
                <a:lnTo>
                  <a:pt x="108757" y="3993"/>
                </a:lnTo>
                <a:lnTo>
                  <a:pt x="107989" y="4168"/>
                </a:lnTo>
                <a:lnTo>
                  <a:pt x="107221" y="4366"/>
                </a:lnTo>
                <a:lnTo>
                  <a:pt x="106432" y="4585"/>
                </a:lnTo>
                <a:lnTo>
                  <a:pt x="105686" y="4804"/>
                </a:lnTo>
                <a:lnTo>
                  <a:pt x="104918" y="5068"/>
                </a:lnTo>
                <a:lnTo>
                  <a:pt x="104150" y="5331"/>
                </a:lnTo>
                <a:lnTo>
                  <a:pt x="102659" y="5901"/>
                </a:lnTo>
                <a:lnTo>
                  <a:pt x="101167" y="6493"/>
                </a:lnTo>
                <a:lnTo>
                  <a:pt x="99654" y="7129"/>
                </a:lnTo>
                <a:lnTo>
                  <a:pt x="98118" y="7744"/>
                </a:lnTo>
                <a:lnTo>
                  <a:pt x="97350" y="8029"/>
                </a:lnTo>
                <a:lnTo>
                  <a:pt x="96561" y="8314"/>
                </a:lnTo>
                <a:lnTo>
                  <a:pt x="95793" y="8555"/>
                </a:lnTo>
                <a:lnTo>
                  <a:pt x="95003" y="8775"/>
                </a:lnTo>
                <a:lnTo>
                  <a:pt x="94214" y="8950"/>
                </a:lnTo>
                <a:lnTo>
                  <a:pt x="93424" y="9104"/>
                </a:lnTo>
                <a:lnTo>
                  <a:pt x="92634" y="9213"/>
                </a:lnTo>
                <a:lnTo>
                  <a:pt x="91845" y="9279"/>
                </a:lnTo>
                <a:lnTo>
                  <a:pt x="91055" y="9279"/>
                </a:lnTo>
                <a:lnTo>
                  <a:pt x="90660" y="9257"/>
                </a:lnTo>
                <a:lnTo>
                  <a:pt x="90265" y="9213"/>
                </a:lnTo>
                <a:lnTo>
                  <a:pt x="89892" y="9169"/>
                </a:lnTo>
                <a:lnTo>
                  <a:pt x="89497" y="9104"/>
                </a:lnTo>
                <a:lnTo>
                  <a:pt x="89103" y="9016"/>
                </a:lnTo>
                <a:lnTo>
                  <a:pt x="88708" y="8906"/>
                </a:lnTo>
                <a:lnTo>
                  <a:pt x="88335" y="8797"/>
                </a:lnTo>
                <a:lnTo>
                  <a:pt x="87940" y="8665"/>
                </a:lnTo>
                <a:lnTo>
                  <a:pt x="87567" y="8511"/>
                </a:lnTo>
                <a:lnTo>
                  <a:pt x="87216" y="8358"/>
                </a:lnTo>
                <a:lnTo>
                  <a:pt x="86492" y="7985"/>
                </a:lnTo>
                <a:lnTo>
                  <a:pt x="85812" y="7590"/>
                </a:lnTo>
                <a:lnTo>
                  <a:pt x="85132" y="7151"/>
                </a:lnTo>
                <a:lnTo>
                  <a:pt x="84452" y="6691"/>
                </a:lnTo>
                <a:lnTo>
                  <a:pt x="83136" y="5726"/>
                </a:lnTo>
                <a:lnTo>
                  <a:pt x="81820" y="4739"/>
                </a:lnTo>
                <a:lnTo>
                  <a:pt x="81162" y="4278"/>
                </a:lnTo>
                <a:lnTo>
                  <a:pt x="80482" y="3839"/>
                </a:lnTo>
                <a:lnTo>
                  <a:pt x="79802" y="3422"/>
                </a:lnTo>
                <a:lnTo>
                  <a:pt x="79078" y="3049"/>
                </a:lnTo>
                <a:lnTo>
                  <a:pt x="78727" y="2874"/>
                </a:lnTo>
                <a:lnTo>
                  <a:pt x="78354" y="2720"/>
                </a:lnTo>
                <a:lnTo>
                  <a:pt x="77981" y="2589"/>
                </a:lnTo>
                <a:lnTo>
                  <a:pt x="77586" y="2457"/>
                </a:lnTo>
                <a:lnTo>
                  <a:pt x="77236" y="2348"/>
                </a:lnTo>
                <a:lnTo>
                  <a:pt x="76885" y="2260"/>
                </a:lnTo>
                <a:lnTo>
                  <a:pt x="76512" y="2194"/>
                </a:lnTo>
                <a:lnTo>
                  <a:pt x="76161" y="2128"/>
                </a:lnTo>
                <a:lnTo>
                  <a:pt x="75437" y="2062"/>
                </a:lnTo>
                <a:lnTo>
                  <a:pt x="74713" y="2040"/>
                </a:lnTo>
                <a:lnTo>
                  <a:pt x="74011" y="2062"/>
                </a:lnTo>
                <a:lnTo>
                  <a:pt x="73287" y="2106"/>
                </a:lnTo>
                <a:lnTo>
                  <a:pt x="72585" y="2216"/>
                </a:lnTo>
                <a:lnTo>
                  <a:pt x="71861" y="2348"/>
                </a:lnTo>
                <a:lnTo>
                  <a:pt x="71137" y="2523"/>
                </a:lnTo>
                <a:lnTo>
                  <a:pt x="70436" y="2720"/>
                </a:lnTo>
                <a:lnTo>
                  <a:pt x="69712" y="2962"/>
                </a:lnTo>
                <a:lnTo>
                  <a:pt x="69010" y="3203"/>
                </a:lnTo>
                <a:lnTo>
                  <a:pt x="68286" y="3466"/>
                </a:lnTo>
                <a:lnTo>
                  <a:pt x="67562" y="3751"/>
                </a:lnTo>
                <a:lnTo>
                  <a:pt x="66136" y="4344"/>
                </a:lnTo>
                <a:lnTo>
                  <a:pt x="64688" y="4958"/>
                </a:lnTo>
                <a:lnTo>
                  <a:pt x="63263" y="5572"/>
                </a:lnTo>
                <a:lnTo>
                  <a:pt x="62539" y="5857"/>
                </a:lnTo>
                <a:lnTo>
                  <a:pt x="61815" y="6120"/>
                </a:lnTo>
                <a:lnTo>
                  <a:pt x="61091" y="6384"/>
                </a:lnTo>
                <a:lnTo>
                  <a:pt x="60345" y="6625"/>
                </a:lnTo>
                <a:lnTo>
                  <a:pt x="59621" y="6822"/>
                </a:lnTo>
                <a:lnTo>
                  <a:pt x="58897" y="7020"/>
                </a:lnTo>
                <a:lnTo>
                  <a:pt x="58152" y="7173"/>
                </a:lnTo>
                <a:lnTo>
                  <a:pt x="57428" y="7283"/>
                </a:lnTo>
                <a:lnTo>
                  <a:pt x="56682" y="7371"/>
                </a:lnTo>
                <a:lnTo>
                  <a:pt x="55936" y="7415"/>
                </a:lnTo>
                <a:lnTo>
                  <a:pt x="55190" y="7393"/>
                </a:lnTo>
                <a:lnTo>
                  <a:pt x="54445" y="7349"/>
                </a:lnTo>
                <a:lnTo>
                  <a:pt x="54028" y="7283"/>
                </a:lnTo>
                <a:lnTo>
                  <a:pt x="53633" y="7217"/>
                </a:lnTo>
                <a:lnTo>
                  <a:pt x="53216" y="7129"/>
                </a:lnTo>
                <a:lnTo>
                  <a:pt x="52821" y="7042"/>
                </a:lnTo>
                <a:lnTo>
                  <a:pt x="52032" y="6800"/>
                </a:lnTo>
                <a:lnTo>
                  <a:pt x="51242" y="6537"/>
                </a:lnTo>
                <a:lnTo>
                  <a:pt x="50496" y="6230"/>
                </a:lnTo>
                <a:lnTo>
                  <a:pt x="49728" y="5879"/>
                </a:lnTo>
                <a:lnTo>
                  <a:pt x="48983" y="5506"/>
                </a:lnTo>
                <a:lnTo>
                  <a:pt x="48237" y="5111"/>
                </a:lnTo>
                <a:lnTo>
                  <a:pt x="46767" y="4278"/>
                </a:lnTo>
                <a:lnTo>
                  <a:pt x="45297" y="3422"/>
                </a:lnTo>
                <a:lnTo>
                  <a:pt x="44552" y="3006"/>
                </a:lnTo>
                <a:lnTo>
                  <a:pt x="43806" y="2611"/>
                </a:lnTo>
                <a:lnTo>
                  <a:pt x="43060" y="2216"/>
                </a:lnTo>
                <a:lnTo>
                  <a:pt x="42292" y="1865"/>
                </a:lnTo>
                <a:lnTo>
                  <a:pt x="41459" y="1514"/>
                </a:lnTo>
                <a:lnTo>
                  <a:pt x="40581" y="1207"/>
                </a:lnTo>
                <a:lnTo>
                  <a:pt x="39726" y="922"/>
                </a:lnTo>
                <a:lnTo>
                  <a:pt x="38848" y="680"/>
                </a:lnTo>
                <a:lnTo>
                  <a:pt x="37971" y="483"/>
                </a:lnTo>
                <a:lnTo>
                  <a:pt x="37072" y="308"/>
                </a:lnTo>
                <a:lnTo>
                  <a:pt x="36194" y="176"/>
                </a:lnTo>
                <a:lnTo>
                  <a:pt x="35295" y="88"/>
                </a:lnTo>
                <a:lnTo>
                  <a:pt x="34395" y="22"/>
                </a:lnTo>
                <a:lnTo>
                  <a:pt x="334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4" name="Google Shape;2224;p25"/>
          <p:cNvGrpSpPr/>
          <p:nvPr/>
        </p:nvGrpSpPr>
        <p:grpSpPr>
          <a:xfrm>
            <a:off x="8487914" y="1286674"/>
            <a:ext cx="481114" cy="418032"/>
            <a:chOff x="4126775" y="1402700"/>
            <a:chExt cx="849425" cy="738050"/>
          </a:xfrm>
        </p:grpSpPr>
        <p:sp>
          <p:nvSpPr>
            <p:cNvPr id="2225" name="Google Shape;2225;p25"/>
            <p:cNvSpPr/>
            <p:nvPr/>
          </p:nvSpPr>
          <p:spPr>
            <a:xfrm>
              <a:off x="4126775" y="1402700"/>
              <a:ext cx="849425" cy="738050"/>
            </a:xfrm>
            <a:custGeom>
              <a:avLst/>
              <a:gdLst/>
              <a:ahLst/>
              <a:cxnLst/>
              <a:rect l="l" t="t" r="r" b="b"/>
              <a:pathLst>
                <a:path w="33977" h="29522" extrusionOk="0">
                  <a:moveTo>
                    <a:pt x="15990" y="1239"/>
                  </a:moveTo>
                  <a:lnTo>
                    <a:pt x="32516" y="7394"/>
                  </a:lnTo>
                  <a:lnTo>
                    <a:pt x="26361" y="23957"/>
                  </a:lnTo>
                  <a:lnTo>
                    <a:pt x="17987" y="28283"/>
                  </a:lnTo>
                  <a:lnTo>
                    <a:pt x="1461" y="22127"/>
                  </a:lnTo>
                  <a:lnTo>
                    <a:pt x="7617" y="5564"/>
                  </a:lnTo>
                  <a:lnTo>
                    <a:pt x="15990" y="1239"/>
                  </a:lnTo>
                  <a:close/>
                  <a:moveTo>
                    <a:pt x="15917" y="0"/>
                  </a:moveTo>
                  <a:lnTo>
                    <a:pt x="6711" y="4751"/>
                  </a:lnTo>
                  <a:lnTo>
                    <a:pt x="1" y="22793"/>
                  </a:lnTo>
                  <a:lnTo>
                    <a:pt x="18061" y="29521"/>
                  </a:lnTo>
                  <a:lnTo>
                    <a:pt x="27266" y="24770"/>
                  </a:lnTo>
                  <a:lnTo>
                    <a:pt x="33977" y="6729"/>
                  </a:lnTo>
                  <a:lnTo>
                    <a:pt x="159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5"/>
            <p:cNvSpPr/>
            <p:nvPr/>
          </p:nvSpPr>
          <p:spPr>
            <a:xfrm>
              <a:off x="4291750" y="1517300"/>
              <a:ext cx="680300" cy="190875"/>
            </a:xfrm>
            <a:custGeom>
              <a:avLst/>
              <a:gdLst/>
              <a:ahLst/>
              <a:cxnLst/>
              <a:rect l="l" t="t" r="r" b="b"/>
              <a:pathLst>
                <a:path w="27212" h="7635" extrusionOk="0">
                  <a:moveTo>
                    <a:pt x="537" y="0"/>
                  </a:moveTo>
                  <a:lnTo>
                    <a:pt x="426" y="19"/>
                  </a:lnTo>
                  <a:lnTo>
                    <a:pt x="334" y="56"/>
                  </a:lnTo>
                  <a:lnTo>
                    <a:pt x="241" y="111"/>
                  </a:lnTo>
                  <a:lnTo>
                    <a:pt x="149" y="185"/>
                  </a:lnTo>
                  <a:lnTo>
                    <a:pt x="93" y="278"/>
                  </a:lnTo>
                  <a:lnTo>
                    <a:pt x="38" y="370"/>
                  </a:lnTo>
                  <a:lnTo>
                    <a:pt x="1" y="481"/>
                  </a:lnTo>
                  <a:lnTo>
                    <a:pt x="1" y="592"/>
                  </a:lnTo>
                  <a:lnTo>
                    <a:pt x="19" y="703"/>
                  </a:lnTo>
                  <a:lnTo>
                    <a:pt x="56" y="814"/>
                  </a:lnTo>
                  <a:lnTo>
                    <a:pt x="112" y="906"/>
                  </a:lnTo>
                  <a:lnTo>
                    <a:pt x="186" y="999"/>
                  </a:lnTo>
                  <a:lnTo>
                    <a:pt x="260" y="1054"/>
                  </a:lnTo>
                  <a:lnTo>
                    <a:pt x="371" y="1110"/>
                  </a:lnTo>
                  <a:lnTo>
                    <a:pt x="17895" y="7635"/>
                  </a:lnTo>
                  <a:lnTo>
                    <a:pt x="26916" y="2977"/>
                  </a:lnTo>
                  <a:lnTo>
                    <a:pt x="27008" y="2921"/>
                  </a:lnTo>
                  <a:lnTo>
                    <a:pt x="27082" y="2847"/>
                  </a:lnTo>
                  <a:lnTo>
                    <a:pt x="27156" y="2755"/>
                  </a:lnTo>
                  <a:lnTo>
                    <a:pt x="27193" y="2644"/>
                  </a:lnTo>
                  <a:lnTo>
                    <a:pt x="27211" y="2551"/>
                  </a:lnTo>
                  <a:lnTo>
                    <a:pt x="27211" y="2441"/>
                  </a:lnTo>
                  <a:lnTo>
                    <a:pt x="27193" y="2330"/>
                  </a:lnTo>
                  <a:lnTo>
                    <a:pt x="27156" y="2219"/>
                  </a:lnTo>
                  <a:lnTo>
                    <a:pt x="27100" y="2126"/>
                  </a:lnTo>
                  <a:lnTo>
                    <a:pt x="27008" y="2034"/>
                  </a:lnTo>
                  <a:lnTo>
                    <a:pt x="26916" y="1978"/>
                  </a:lnTo>
                  <a:lnTo>
                    <a:pt x="26823" y="1941"/>
                  </a:lnTo>
                  <a:lnTo>
                    <a:pt x="26712" y="1904"/>
                  </a:lnTo>
                  <a:lnTo>
                    <a:pt x="26601" y="1904"/>
                  </a:lnTo>
                  <a:lnTo>
                    <a:pt x="26490" y="1923"/>
                  </a:lnTo>
                  <a:lnTo>
                    <a:pt x="26379" y="1978"/>
                  </a:lnTo>
                  <a:lnTo>
                    <a:pt x="17821" y="6396"/>
                  </a:lnTo>
                  <a:lnTo>
                    <a:pt x="759" y="37"/>
                  </a:lnTo>
                  <a:lnTo>
                    <a:pt x="648" y="19"/>
                  </a:lnTo>
                  <a:lnTo>
                    <a:pt x="5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5"/>
            <p:cNvSpPr/>
            <p:nvPr/>
          </p:nvSpPr>
          <p:spPr>
            <a:xfrm>
              <a:off x="4563025" y="1678575"/>
              <a:ext cx="189500" cy="460775"/>
            </a:xfrm>
            <a:custGeom>
              <a:avLst/>
              <a:gdLst/>
              <a:ahLst/>
              <a:cxnLst/>
              <a:rect l="l" t="t" r="r" b="b"/>
              <a:pathLst>
                <a:path w="7580" h="18431" extrusionOk="0">
                  <a:moveTo>
                    <a:pt x="6988" y="1"/>
                  </a:moveTo>
                  <a:lnTo>
                    <a:pt x="6877" y="19"/>
                  </a:lnTo>
                  <a:lnTo>
                    <a:pt x="6785" y="38"/>
                  </a:lnTo>
                  <a:lnTo>
                    <a:pt x="6674" y="93"/>
                  </a:lnTo>
                  <a:lnTo>
                    <a:pt x="6600" y="167"/>
                  </a:lnTo>
                  <a:lnTo>
                    <a:pt x="6526" y="260"/>
                  </a:lnTo>
                  <a:lnTo>
                    <a:pt x="6489" y="371"/>
                  </a:lnTo>
                  <a:lnTo>
                    <a:pt x="38" y="17654"/>
                  </a:lnTo>
                  <a:lnTo>
                    <a:pt x="19" y="17784"/>
                  </a:lnTo>
                  <a:lnTo>
                    <a:pt x="1" y="17895"/>
                  </a:lnTo>
                  <a:lnTo>
                    <a:pt x="19" y="17987"/>
                  </a:lnTo>
                  <a:lnTo>
                    <a:pt x="56" y="18098"/>
                  </a:lnTo>
                  <a:lnTo>
                    <a:pt x="112" y="18190"/>
                  </a:lnTo>
                  <a:lnTo>
                    <a:pt x="186" y="18283"/>
                  </a:lnTo>
                  <a:lnTo>
                    <a:pt x="278" y="18338"/>
                  </a:lnTo>
                  <a:lnTo>
                    <a:pt x="370" y="18394"/>
                  </a:lnTo>
                  <a:lnTo>
                    <a:pt x="481" y="18431"/>
                  </a:lnTo>
                  <a:lnTo>
                    <a:pt x="666" y="18431"/>
                  </a:lnTo>
                  <a:lnTo>
                    <a:pt x="740" y="18412"/>
                  </a:lnTo>
                  <a:lnTo>
                    <a:pt x="814" y="18375"/>
                  </a:lnTo>
                  <a:lnTo>
                    <a:pt x="888" y="18338"/>
                  </a:lnTo>
                  <a:lnTo>
                    <a:pt x="962" y="18283"/>
                  </a:lnTo>
                  <a:lnTo>
                    <a:pt x="1017" y="18209"/>
                  </a:lnTo>
                  <a:lnTo>
                    <a:pt x="1073" y="18135"/>
                  </a:lnTo>
                  <a:lnTo>
                    <a:pt x="1110" y="18061"/>
                  </a:lnTo>
                  <a:lnTo>
                    <a:pt x="7543" y="759"/>
                  </a:lnTo>
                  <a:lnTo>
                    <a:pt x="7580" y="648"/>
                  </a:lnTo>
                  <a:lnTo>
                    <a:pt x="7580" y="537"/>
                  </a:lnTo>
                  <a:lnTo>
                    <a:pt x="7561" y="426"/>
                  </a:lnTo>
                  <a:lnTo>
                    <a:pt x="7524" y="334"/>
                  </a:lnTo>
                  <a:lnTo>
                    <a:pt x="7469" y="241"/>
                  </a:lnTo>
                  <a:lnTo>
                    <a:pt x="7413" y="149"/>
                  </a:lnTo>
                  <a:lnTo>
                    <a:pt x="7321" y="75"/>
                  </a:lnTo>
                  <a:lnTo>
                    <a:pt x="7210" y="38"/>
                  </a:lnTo>
                  <a:lnTo>
                    <a:pt x="70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5"/>
            <p:cNvSpPr/>
            <p:nvPr/>
          </p:nvSpPr>
          <p:spPr>
            <a:xfrm>
              <a:off x="4756200" y="1987750"/>
              <a:ext cx="55025" cy="38375"/>
            </a:xfrm>
            <a:custGeom>
              <a:avLst/>
              <a:gdLst/>
              <a:ahLst/>
              <a:cxnLst/>
              <a:rect l="l" t="t" r="r" b="b"/>
              <a:pathLst>
                <a:path w="2201" h="1535" extrusionOk="0">
                  <a:moveTo>
                    <a:pt x="444" y="1"/>
                  </a:moveTo>
                  <a:lnTo>
                    <a:pt x="333" y="38"/>
                  </a:lnTo>
                  <a:lnTo>
                    <a:pt x="241" y="93"/>
                  </a:lnTo>
                  <a:lnTo>
                    <a:pt x="149" y="167"/>
                  </a:lnTo>
                  <a:lnTo>
                    <a:pt x="93" y="259"/>
                  </a:lnTo>
                  <a:lnTo>
                    <a:pt x="38" y="370"/>
                  </a:lnTo>
                  <a:lnTo>
                    <a:pt x="1" y="481"/>
                  </a:lnTo>
                  <a:lnTo>
                    <a:pt x="1" y="592"/>
                  </a:lnTo>
                  <a:lnTo>
                    <a:pt x="19" y="703"/>
                  </a:lnTo>
                  <a:lnTo>
                    <a:pt x="56" y="795"/>
                  </a:lnTo>
                  <a:lnTo>
                    <a:pt x="112" y="888"/>
                  </a:lnTo>
                  <a:lnTo>
                    <a:pt x="185" y="980"/>
                  </a:lnTo>
                  <a:lnTo>
                    <a:pt x="278" y="1054"/>
                  </a:lnTo>
                  <a:lnTo>
                    <a:pt x="370" y="1091"/>
                  </a:lnTo>
                  <a:lnTo>
                    <a:pt x="1442" y="1498"/>
                  </a:lnTo>
                  <a:lnTo>
                    <a:pt x="1535" y="1516"/>
                  </a:lnTo>
                  <a:lnTo>
                    <a:pt x="1627" y="1535"/>
                  </a:lnTo>
                  <a:lnTo>
                    <a:pt x="1720" y="1516"/>
                  </a:lnTo>
                  <a:lnTo>
                    <a:pt x="1794" y="1498"/>
                  </a:lnTo>
                  <a:lnTo>
                    <a:pt x="1886" y="1461"/>
                  </a:lnTo>
                  <a:lnTo>
                    <a:pt x="1960" y="1424"/>
                  </a:lnTo>
                  <a:lnTo>
                    <a:pt x="2016" y="1368"/>
                  </a:lnTo>
                  <a:lnTo>
                    <a:pt x="2071" y="1313"/>
                  </a:lnTo>
                  <a:lnTo>
                    <a:pt x="2126" y="1239"/>
                  </a:lnTo>
                  <a:lnTo>
                    <a:pt x="2163" y="1147"/>
                  </a:lnTo>
                  <a:lnTo>
                    <a:pt x="2200" y="1036"/>
                  </a:lnTo>
                  <a:lnTo>
                    <a:pt x="2200" y="925"/>
                  </a:lnTo>
                  <a:lnTo>
                    <a:pt x="2182" y="832"/>
                  </a:lnTo>
                  <a:lnTo>
                    <a:pt x="2145" y="721"/>
                  </a:lnTo>
                  <a:lnTo>
                    <a:pt x="2089" y="629"/>
                  </a:lnTo>
                  <a:lnTo>
                    <a:pt x="2016" y="537"/>
                  </a:lnTo>
                  <a:lnTo>
                    <a:pt x="1942" y="481"/>
                  </a:lnTo>
                  <a:lnTo>
                    <a:pt x="1831" y="426"/>
                  </a:lnTo>
                  <a:lnTo>
                    <a:pt x="777" y="19"/>
                  </a:lnTo>
                  <a:lnTo>
                    <a:pt x="6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5"/>
            <p:cNvSpPr/>
            <p:nvPr/>
          </p:nvSpPr>
          <p:spPr>
            <a:xfrm>
              <a:off x="4430850" y="1866675"/>
              <a:ext cx="299500" cy="129425"/>
            </a:xfrm>
            <a:custGeom>
              <a:avLst/>
              <a:gdLst/>
              <a:ahLst/>
              <a:cxnLst/>
              <a:rect l="l" t="t" r="r" b="b"/>
              <a:pathLst>
                <a:path w="11980" h="5177" extrusionOk="0">
                  <a:moveTo>
                    <a:pt x="445" y="0"/>
                  </a:moveTo>
                  <a:lnTo>
                    <a:pt x="334" y="37"/>
                  </a:lnTo>
                  <a:lnTo>
                    <a:pt x="241" y="93"/>
                  </a:lnTo>
                  <a:lnTo>
                    <a:pt x="167" y="167"/>
                  </a:lnTo>
                  <a:lnTo>
                    <a:pt x="93" y="259"/>
                  </a:lnTo>
                  <a:lnTo>
                    <a:pt x="38" y="370"/>
                  </a:lnTo>
                  <a:lnTo>
                    <a:pt x="19" y="481"/>
                  </a:lnTo>
                  <a:lnTo>
                    <a:pt x="1" y="592"/>
                  </a:lnTo>
                  <a:lnTo>
                    <a:pt x="19" y="703"/>
                  </a:lnTo>
                  <a:lnTo>
                    <a:pt x="56" y="795"/>
                  </a:lnTo>
                  <a:lnTo>
                    <a:pt x="112" y="888"/>
                  </a:lnTo>
                  <a:lnTo>
                    <a:pt x="186" y="980"/>
                  </a:lnTo>
                  <a:lnTo>
                    <a:pt x="278" y="1054"/>
                  </a:lnTo>
                  <a:lnTo>
                    <a:pt x="371" y="1091"/>
                  </a:lnTo>
                  <a:lnTo>
                    <a:pt x="2552" y="1904"/>
                  </a:lnTo>
                  <a:lnTo>
                    <a:pt x="2644" y="1923"/>
                  </a:lnTo>
                  <a:lnTo>
                    <a:pt x="2737" y="1941"/>
                  </a:lnTo>
                  <a:lnTo>
                    <a:pt x="2829" y="1941"/>
                  </a:lnTo>
                  <a:lnTo>
                    <a:pt x="2922" y="1923"/>
                  </a:lnTo>
                  <a:lnTo>
                    <a:pt x="2996" y="1886"/>
                  </a:lnTo>
                  <a:lnTo>
                    <a:pt x="3070" y="1849"/>
                  </a:lnTo>
                  <a:lnTo>
                    <a:pt x="3125" y="1793"/>
                  </a:lnTo>
                  <a:lnTo>
                    <a:pt x="3199" y="1720"/>
                  </a:lnTo>
                  <a:lnTo>
                    <a:pt x="3236" y="1646"/>
                  </a:lnTo>
                  <a:lnTo>
                    <a:pt x="3273" y="1572"/>
                  </a:lnTo>
                  <a:lnTo>
                    <a:pt x="3310" y="1461"/>
                  </a:lnTo>
                  <a:lnTo>
                    <a:pt x="3310" y="1350"/>
                  </a:lnTo>
                  <a:lnTo>
                    <a:pt x="3291" y="1239"/>
                  </a:lnTo>
                  <a:lnTo>
                    <a:pt x="3273" y="1128"/>
                  </a:lnTo>
                  <a:lnTo>
                    <a:pt x="3217" y="1036"/>
                  </a:lnTo>
                  <a:lnTo>
                    <a:pt x="3143" y="962"/>
                  </a:lnTo>
                  <a:lnTo>
                    <a:pt x="3051" y="888"/>
                  </a:lnTo>
                  <a:lnTo>
                    <a:pt x="2940" y="832"/>
                  </a:lnTo>
                  <a:lnTo>
                    <a:pt x="777" y="37"/>
                  </a:lnTo>
                  <a:lnTo>
                    <a:pt x="666" y="0"/>
                  </a:lnTo>
                  <a:close/>
                  <a:moveTo>
                    <a:pt x="4881" y="1609"/>
                  </a:moveTo>
                  <a:lnTo>
                    <a:pt x="4789" y="1627"/>
                  </a:lnTo>
                  <a:lnTo>
                    <a:pt x="4678" y="1664"/>
                  </a:lnTo>
                  <a:lnTo>
                    <a:pt x="4585" y="1720"/>
                  </a:lnTo>
                  <a:lnTo>
                    <a:pt x="4493" y="1793"/>
                  </a:lnTo>
                  <a:lnTo>
                    <a:pt x="4437" y="1867"/>
                  </a:lnTo>
                  <a:lnTo>
                    <a:pt x="4382" y="1978"/>
                  </a:lnTo>
                  <a:lnTo>
                    <a:pt x="4345" y="2089"/>
                  </a:lnTo>
                  <a:lnTo>
                    <a:pt x="4345" y="2200"/>
                  </a:lnTo>
                  <a:lnTo>
                    <a:pt x="4364" y="2311"/>
                  </a:lnTo>
                  <a:lnTo>
                    <a:pt x="4400" y="2422"/>
                  </a:lnTo>
                  <a:lnTo>
                    <a:pt x="4456" y="2514"/>
                  </a:lnTo>
                  <a:lnTo>
                    <a:pt x="4530" y="2588"/>
                  </a:lnTo>
                  <a:lnTo>
                    <a:pt x="4604" y="2662"/>
                  </a:lnTo>
                  <a:lnTo>
                    <a:pt x="4715" y="2718"/>
                  </a:lnTo>
                  <a:lnTo>
                    <a:pt x="6878" y="3513"/>
                  </a:lnTo>
                  <a:lnTo>
                    <a:pt x="6988" y="3550"/>
                  </a:lnTo>
                  <a:lnTo>
                    <a:pt x="7173" y="3550"/>
                  </a:lnTo>
                  <a:lnTo>
                    <a:pt x="7247" y="3531"/>
                  </a:lnTo>
                  <a:lnTo>
                    <a:pt x="7321" y="3494"/>
                  </a:lnTo>
                  <a:lnTo>
                    <a:pt x="7395" y="3457"/>
                  </a:lnTo>
                  <a:lnTo>
                    <a:pt x="7469" y="3402"/>
                  </a:lnTo>
                  <a:lnTo>
                    <a:pt x="7525" y="3346"/>
                  </a:lnTo>
                  <a:lnTo>
                    <a:pt x="7580" y="3272"/>
                  </a:lnTo>
                  <a:lnTo>
                    <a:pt x="7617" y="3180"/>
                  </a:lnTo>
                  <a:lnTo>
                    <a:pt x="7654" y="3069"/>
                  </a:lnTo>
                  <a:lnTo>
                    <a:pt x="7654" y="2958"/>
                  </a:lnTo>
                  <a:lnTo>
                    <a:pt x="7635" y="2847"/>
                  </a:lnTo>
                  <a:lnTo>
                    <a:pt x="7598" y="2755"/>
                  </a:lnTo>
                  <a:lnTo>
                    <a:pt x="7543" y="2644"/>
                  </a:lnTo>
                  <a:lnTo>
                    <a:pt x="7469" y="2570"/>
                  </a:lnTo>
                  <a:lnTo>
                    <a:pt x="7377" y="2496"/>
                  </a:lnTo>
                  <a:lnTo>
                    <a:pt x="7284" y="2459"/>
                  </a:lnTo>
                  <a:lnTo>
                    <a:pt x="5121" y="1646"/>
                  </a:lnTo>
                  <a:lnTo>
                    <a:pt x="4992" y="1609"/>
                  </a:lnTo>
                  <a:close/>
                  <a:moveTo>
                    <a:pt x="9225" y="3217"/>
                  </a:moveTo>
                  <a:lnTo>
                    <a:pt x="9114" y="3235"/>
                  </a:lnTo>
                  <a:lnTo>
                    <a:pt x="9022" y="3272"/>
                  </a:lnTo>
                  <a:lnTo>
                    <a:pt x="8911" y="3328"/>
                  </a:lnTo>
                  <a:lnTo>
                    <a:pt x="8837" y="3402"/>
                  </a:lnTo>
                  <a:lnTo>
                    <a:pt x="8763" y="3494"/>
                  </a:lnTo>
                  <a:lnTo>
                    <a:pt x="8708" y="3587"/>
                  </a:lnTo>
                  <a:lnTo>
                    <a:pt x="8689" y="3697"/>
                  </a:lnTo>
                  <a:lnTo>
                    <a:pt x="8671" y="3808"/>
                  </a:lnTo>
                  <a:lnTo>
                    <a:pt x="8689" y="3919"/>
                  </a:lnTo>
                  <a:lnTo>
                    <a:pt x="8726" y="4030"/>
                  </a:lnTo>
                  <a:lnTo>
                    <a:pt x="8782" y="4123"/>
                  </a:lnTo>
                  <a:lnTo>
                    <a:pt x="8855" y="4197"/>
                  </a:lnTo>
                  <a:lnTo>
                    <a:pt x="8948" y="4271"/>
                  </a:lnTo>
                  <a:lnTo>
                    <a:pt x="9059" y="4326"/>
                  </a:lnTo>
                  <a:lnTo>
                    <a:pt x="11222" y="5139"/>
                  </a:lnTo>
                  <a:lnTo>
                    <a:pt x="11314" y="5158"/>
                  </a:lnTo>
                  <a:lnTo>
                    <a:pt x="11425" y="5176"/>
                  </a:lnTo>
                  <a:lnTo>
                    <a:pt x="11499" y="5158"/>
                  </a:lnTo>
                  <a:lnTo>
                    <a:pt x="11591" y="5139"/>
                  </a:lnTo>
                  <a:lnTo>
                    <a:pt x="11665" y="5102"/>
                  </a:lnTo>
                  <a:lnTo>
                    <a:pt x="11739" y="5065"/>
                  </a:lnTo>
                  <a:lnTo>
                    <a:pt x="11813" y="5010"/>
                  </a:lnTo>
                  <a:lnTo>
                    <a:pt x="11869" y="4954"/>
                  </a:lnTo>
                  <a:lnTo>
                    <a:pt x="11906" y="4881"/>
                  </a:lnTo>
                  <a:lnTo>
                    <a:pt x="11942" y="4788"/>
                  </a:lnTo>
                  <a:lnTo>
                    <a:pt x="11979" y="4677"/>
                  </a:lnTo>
                  <a:lnTo>
                    <a:pt x="11979" y="4566"/>
                  </a:lnTo>
                  <a:lnTo>
                    <a:pt x="11979" y="4455"/>
                  </a:lnTo>
                  <a:lnTo>
                    <a:pt x="11942" y="4363"/>
                  </a:lnTo>
                  <a:lnTo>
                    <a:pt x="11887" y="4271"/>
                  </a:lnTo>
                  <a:lnTo>
                    <a:pt x="11813" y="4178"/>
                  </a:lnTo>
                  <a:lnTo>
                    <a:pt x="11721" y="4123"/>
                  </a:lnTo>
                  <a:lnTo>
                    <a:pt x="11610" y="4067"/>
                  </a:lnTo>
                  <a:lnTo>
                    <a:pt x="9447" y="3254"/>
                  </a:lnTo>
                  <a:lnTo>
                    <a:pt x="9336" y="3235"/>
                  </a:lnTo>
                  <a:lnTo>
                    <a:pt x="9225" y="321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5"/>
            <p:cNvSpPr/>
            <p:nvPr/>
          </p:nvSpPr>
          <p:spPr>
            <a:xfrm>
              <a:off x="4325025" y="1835250"/>
              <a:ext cx="80450" cy="42550"/>
            </a:xfrm>
            <a:custGeom>
              <a:avLst/>
              <a:gdLst/>
              <a:ahLst/>
              <a:cxnLst/>
              <a:rect l="l" t="t" r="r" b="b"/>
              <a:pathLst>
                <a:path w="3218" h="1702" extrusionOk="0">
                  <a:moveTo>
                    <a:pt x="1535" y="0"/>
                  </a:moveTo>
                  <a:lnTo>
                    <a:pt x="315" y="629"/>
                  </a:lnTo>
                  <a:lnTo>
                    <a:pt x="223" y="703"/>
                  </a:lnTo>
                  <a:lnTo>
                    <a:pt x="130" y="777"/>
                  </a:lnTo>
                  <a:lnTo>
                    <a:pt x="75" y="869"/>
                  </a:lnTo>
                  <a:lnTo>
                    <a:pt x="38" y="962"/>
                  </a:lnTo>
                  <a:lnTo>
                    <a:pt x="1" y="1073"/>
                  </a:lnTo>
                  <a:lnTo>
                    <a:pt x="1" y="1183"/>
                  </a:lnTo>
                  <a:lnTo>
                    <a:pt x="19" y="1294"/>
                  </a:lnTo>
                  <a:lnTo>
                    <a:pt x="75" y="1405"/>
                  </a:lnTo>
                  <a:lnTo>
                    <a:pt x="112" y="1461"/>
                  </a:lnTo>
                  <a:lnTo>
                    <a:pt x="167" y="1535"/>
                  </a:lnTo>
                  <a:lnTo>
                    <a:pt x="278" y="1627"/>
                  </a:lnTo>
                  <a:lnTo>
                    <a:pt x="426" y="1683"/>
                  </a:lnTo>
                  <a:lnTo>
                    <a:pt x="574" y="1701"/>
                  </a:lnTo>
                  <a:lnTo>
                    <a:pt x="703" y="1683"/>
                  </a:lnTo>
                  <a:lnTo>
                    <a:pt x="833" y="1646"/>
                  </a:lnTo>
                  <a:lnTo>
                    <a:pt x="1628" y="1239"/>
                  </a:lnTo>
                  <a:lnTo>
                    <a:pt x="2441" y="1553"/>
                  </a:lnTo>
                  <a:lnTo>
                    <a:pt x="2552" y="1572"/>
                  </a:lnTo>
                  <a:lnTo>
                    <a:pt x="2663" y="1590"/>
                  </a:lnTo>
                  <a:lnTo>
                    <a:pt x="2774" y="1572"/>
                  </a:lnTo>
                  <a:lnTo>
                    <a:pt x="2885" y="1535"/>
                  </a:lnTo>
                  <a:lnTo>
                    <a:pt x="2977" y="1479"/>
                  </a:lnTo>
                  <a:lnTo>
                    <a:pt x="3051" y="1405"/>
                  </a:lnTo>
                  <a:lnTo>
                    <a:pt x="3125" y="1313"/>
                  </a:lnTo>
                  <a:lnTo>
                    <a:pt x="3180" y="1220"/>
                  </a:lnTo>
                  <a:lnTo>
                    <a:pt x="3199" y="1091"/>
                  </a:lnTo>
                  <a:lnTo>
                    <a:pt x="3217" y="980"/>
                  </a:lnTo>
                  <a:lnTo>
                    <a:pt x="3199" y="888"/>
                  </a:lnTo>
                  <a:lnTo>
                    <a:pt x="3162" y="777"/>
                  </a:lnTo>
                  <a:lnTo>
                    <a:pt x="3106" y="684"/>
                  </a:lnTo>
                  <a:lnTo>
                    <a:pt x="3032" y="592"/>
                  </a:lnTo>
                  <a:lnTo>
                    <a:pt x="2940" y="536"/>
                  </a:lnTo>
                  <a:lnTo>
                    <a:pt x="2848" y="481"/>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5"/>
            <p:cNvSpPr/>
            <p:nvPr/>
          </p:nvSpPr>
          <p:spPr>
            <a:xfrm>
              <a:off x="4212275" y="1878700"/>
              <a:ext cx="85050" cy="57775"/>
            </a:xfrm>
            <a:custGeom>
              <a:avLst/>
              <a:gdLst/>
              <a:ahLst/>
              <a:cxnLst/>
              <a:rect l="l" t="t" r="r" b="b"/>
              <a:pathLst>
                <a:path w="3402" h="2311" extrusionOk="0">
                  <a:moveTo>
                    <a:pt x="2792" y="0"/>
                  </a:moveTo>
                  <a:lnTo>
                    <a:pt x="2681" y="19"/>
                  </a:lnTo>
                  <a:lnTo>
                    <a:pt x="2570" y="55"/>
                  </a:lnTo>
                  <a:lnTo>
                    <a:pt x="315" y="1220"/>
                  </a:lnTo>
                  <a:lnTo>
                    <a:pt x="204" y="1294"/>
                  </a:lnTo>
                  <a:lnTo>
                    <a:pt x="130" y="1368"/>
                  </a:lnTo>
                  <a:lnTo>
                    <a:pt x="74" y="1460"/>
                  </a:lnTo>
                  <a:lnTo>
                    <a:pt x="19" y="1553"/>
                  </a:lnTo>
                  <a:lnTo>
                    <a:pt x="0" y="1664"/>
                  </a:lnTo>
                  <a:lnTo>
                    <a:pt x="0" y="1775"/>
                  </a:lnTo>
                  <a:lnTo>
                    <a:pt x="19" y="1886"/>
                  </a:lnTo>
                  <a:lnTo>
                    <a:pt x="56" y="1996"/>
                  </a:lnTo>
                  <a:lnTo>
                    <a:pt x="111" y="2070"/>
                  </a:lnTo>
                  <a:lnTo>
                    <a:pt x="148" y="2126"/>
                  </a:lnTo>
                  <a:lnTo>
                    <a:pt x="278" y="2218"/>
                  </a:lnTo>
                  <a:lnTo>
                    <a:pt x="426" y="2274"/>
                  </a:lnTo>
                  <a:lnTo>
                    <a:pt x="573" y="2311"/>
                  </a:lnTo>
                  <a:lnTo>
                    <a:pt x="703" y="2292"/>
                  </a:lnTo>
                  <a:lnTo>
                    <a:pt x="832" y="2237"/>
                  </a:lnTo>
                  <a:lnTo>
                    <a:pt x="3087" y="1072"/>
                  </a:lnTo>
                  <a:lnTo>
                    <a:pt x="3180" y="1017"/>
                  </a:lnTo>
                  <a:lnTo>
                    <a:pt x="3272" y="924"/>
                  </a:lnTo>
                  <a:lnTo>
                    <a:pt x="3328" y="832"/>
                  </a:lnTo>
                  <a:lnTo>
                    <a:pt x="3365" y="739"/>
                  </a:lnTo>
                  <a:lnTo>
                    <a:pt x="3402" y="629"/>
                  </a:lnTo>
                  <a:lnTo>
                    <a:pt x="3402" y="518"/>
                  </a:lnTo>
                  <a:lnTo>
                    <a:pt x="3383" y="407"/>
                  </a:lnTo>
                  <a:lnTo>
                    <a:pt x="3328" y="296"/>
                  </a:lnTo>
                  <a:lnTo>
                    <a:pt x="3272" y="203"/>
                  </a:lnTo>
                  <a:lnTo>
                    <a:pt x="3198" y="129"/>
                  </a:lnTo>
                  <a:lnTo>
                    <a:pt x="3106" y="74"/>
                  </a:lnTo>
                  <a:lnTo>
                    <a:pt x="2995" y="19"/>
                  </a:lnTo>
                  <a:lnTo>
                    <a:pt x="29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5"/>
            <p:cNvSpPr/>
            <p:nvPr/>
          </p:nvSpPr>
          <p:spPr>
            <a:xfrm>
              <a:off x="4130950" y="1936925"/>
              <a:ext cx="53150" cy="41600"/>
            </a:xfrm>
            <a:custGeom>
              <a:avLst/>
              <a:gdLst/>
              <a:ahLst/>
              <a:cxnLst/>
              <a:rect l="l" t="t" r="r" b="b"/>
              <a:pathLst>
                <a:path w="2126" h="1664" extrusionOk="0">
                  <a:moveTo>
                    <a:pt x="1516" y="0"/>
                  </a:moveTo>
                  <a:lnTo>
                    <a:pt x="1405" y="19"/>
                  </a:lnTo>
                  <a:lnTo>
                    <a:pt x="1312" y="56"/>
                  </a:lnTo>
                  <a:lnTo>
                    <a:pt x="296" y="573"/>
                  </a:lnTo>
                  <a:lnTo>
                    <a:pt x="203" y="647"/>
                  </a:lnTo>
                  <a:lnTo>
                    <a:pt x="129" y="721"/>
                  </a:lnTo>
                  <a:lnTo>
                    <a:pt x="55" y="814"/>
                  </a:lnTo>
                  <a:lnTo>
                    <a:pt x="19" y="924"/>
                  </a:lnTo>
                  <a:lnTo>
                    <a:pt x="0" y="1017"/>
                  </a:lnTo>
                  <a:lnTo>
                    <a:pt x="0" y="1128"/>
                  </a:lnTo>
                  <a:lnTo>
                    <a:pt x="19" y="1239"/>
                  </a:lnTo>
                  <a:lnTo>
                    <a:pt x="55" y="1350"/>
                  </a:lnTo>
                  <a:lnTo>
                    <a:pt x="92" y="1424"/>
                  </a:lnTo>
                  <a:lnTo>
                    <a:pt x="148" y="1479"/>
                  </a:lnTo>
                  <a:lnTo>
                    <a:pt x="259" y="1571"/>
                  </a:lnTo>
                  <a:lnTo>
                    <a:pt x="407" y="1645"/>
                  </a:lnTo>
                  <a:lnTo>
                    <a:pt x="555" y="1664"/>
                  </a:lnTo>
                  <a:lnTo>
                    <a:pt x="684" y="1645"/>
                  </a:lnTo>
                  <a:lnTo>
                    <a:pt x="813" y="1590"/>
                  </a:lnTo>
                  <a:lnTo>
                    <a:pt x="1830" y="1072"/>
                  </a:lnTo>
                  <a:lnTo>
                    <a:pt x="1923" y="1017"/>
                  </a:lnTo>
                  <a:lnTo>
                    <a:pt x="1996" y="924"/>
                  </a:lnTo>
                  <a:lnTo>
                    <a:pt x="2070" y="851"/>
                  </a:lnTo>
                  <a:lnTo>
                    <a:pt x="2107" y="740"/>
                  </a:lnTo>
                  <a:lnTo>
                    <a:pt x="2126" y="629"/>
                  </a:lnTo>
                  <a:lnTo>
                    <a:pt x="2126" y="518"/>
                  </a:lnTo>
                  <a:lnTo>
                    <a:pt x="2107" y="407"/>
                  </a:lnTo>
                  <a:lnTo>
                    <a:pt x="2070" y="314"/>
                  </a:lnTo>
                  <a:lnTo>
                    <a:pt x="2015" y="204"/>
                  </a:lnTo>
                  <a:lnTo>
                    <a:pt x="1923" y="130"/>
                  </a:lnTo>
                  <a:lnTo>
                    <a:pt x="1849" y="74"/>
                  </a:lnTo>
                  <a:lnTo>
                    <a:pt x="1738" y="19"/>
                  </a:lnTo>
                  <a:lnTo>
                    <a:pt x="16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5"/>
            <p:cNvSpPr/>
            <p:nvPr/>
          </p:nvSpPr>
          <p:spPr>
            <a:xfrm>
              <a:off x="4501575" y="1404075"/>
              <a:ext cx="38375" cy="55025"/>
            </a:xfrm>
            <a:custGeom>
              <a:avLst/>
              <a:gdLst/>
              <a:ahLst/>
              <a:cxnLst/>
              <a:rect l="l" t="t" r="r" b="b"/>
              <a:pathLst>
                <a:path w="1535" h="2201" extrusionOk="0">
                  <a:moveTo>
                    <a:pt x="943" y="1"/>
                  </a:moveTo>
                  <a:lnTo>
                    <a:pt x="832" y="19"/>
                  </a:lnTo>
                  <a:lnTo>
                    <a:pt x="721" y="56"/>
                  </a:lnTo>
                  <a:lnTo>
                    <a:pt x="629" y="111"/>
                  </a:lnTo>
                  <a:lnTo>
                    <a:pt x="536" y="167"/>
                  </a:lnTo>
                  <a:lnTo>
                    <a:pt x="481" y="259"/>
                  </a:lnTo>
                  <a:lnTo>
                    <a:pt x="425" y="370"/>
                  </a:lnTo>
                  <a:lnTo>
                    <a:pt x="37" y="1424"/>
                  </a:lnTo>
                  <a:lnTo>
                    <a:pt x="0" y="1535"/>
                  </a:lnTo>
                  <a:lnTo>
                    <a:pt x="0" y="1646"/>
                  </a:lnTo>
                  <a:lnTo>
                    <a:pt x="19" y="1757"/>
                  </a:lnTo>
                  <a:lnTo>
                    <a:pt x="37" y="1868"/>
                  </a:lnTo>
                  <a:lnTo>
                    <a:pt x="93" y="1960"/>
                  </a:lnTo>
                  <a:lnTo>
                    <a:pt x="167" y="2034"/>
                  </a:lnTo>
                  <a:lnTo>
                    <a:pt x="259" y="2108"/>
                  </a:lnTo>
                  <a:lnTo>
                    <a:pt x="370" y="2163"/>
                  </a:lnTo>
                  <a:lnTo>
                    <a:pt x="462" y="2182"/>
                  </a:lnTo>
                  <a:lnTo>
                    <a:pt x="573" y="2200"/>
                  </a:lnTo>
                  <a:lnTo>
                    <a:pt x="647" y="2200"/>
                  </a:lnTo>
                  <a:lnTo>
                    <a:pt x="740" y="2163"/>
                  </a:lnTo>
                  <a:lnTo>
                    <a:pt x="814" y="2145"/>
                  </a:lnTo>
                  <a:lnTo>
                    <a:pt x="888" y="2089"/>
                  </a:lnTo>
                  <a:lnTo>
                    <a:pt x="961" y="2052"/>
                  </a:lnTo>
                  <a:lnTo>
                    <a:pt x="1017" y="1978"/>
                  </a:lnTo>
                  <a:lnTo>
                    <a:pt x="1054" y="1905"/>
                  </a:lnTo>
                  <a:lnTo>
                    <a:pt x="1091" y="1831"/>
                  </a:lnTo>
                  <a:lnTo>
                    <a:pt x="1498" y="758"/>
                  </a:lnTo>
                  <a:lnTo>
                    <a:pt x="1516" y="648"/>
                  </a:lnTo>
                  <a:lnTo>
                    <a:pt x="1535" y="537"/>
                  </a:lnTo>
                  <a:lnTo>
                    <a:pt x="1516" y="426"/>
                  </a:lnTo>
                  <a:lnTo>
                    <a:pt x="1479" y="333"/>
                  </a:lnTo>
                  <a:lnTo>
                    <a:pt x="1424" y="241"/>
                  </a:lnTo>
                  <a:lnTo>
                    <a:pt x="1350" y="148"/>
                  </a:lnTo>
                  <a:lnTo>
                    <a:pt x="1257" y="93"/>
                  </a:lnTo>
                  <a:lnTo>
                    <a:pt x="1165" y="38"/>
                  </a:lnTo>
                  <a:lnTo>
                    <a:pt x="10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5"/>
            <p:cNvSpPr/>
            <p:nvPr/>
          </p:nvSpPr>
          <p:spPr>
            <a:xfrm>
              <a:off x="4380500" y="1484950"/>
              <a:ext cx="129400" cy="299475"/>
            </a:xfrm>
            <a:custGeom>
              <a:avLst/>
              <a:gdLst/>
              <a:ahLst/>
              <a:cxnLst/>
              <a:rect l="l" t="t" r="r" b="b"/>
              <a:pathLst>
                <a:path w="5176" h="11979" extrusionOk="0">
                  <a:moveTo>
                    <a:pt x="4474" y="0"/>
                  </a:moveTo>
                  <a:lnTo>
                    <a:pt x="4363" y="37"/>
                  </a:lnTo>
                  <a:lnTo>
                    <a:pt x="4270" y="93"/>
                  </a:lnTo>
                  <a:lnTo>
                    <a:pt x="4178" y="167"/>
                  </a:lnTo>
                  <a:lnTo>
                    <a:pt x="4122" y="259"/>
                  </a:lnTo>
                  <a:lnTo>
                    <a:pt x="4067" y="370"/>
                  </a:lnTo>
                  <a:lnTo>
                    <a:pt x="3254" y="2533"/>
                  </a:lnTo>
                  <a:lnTo>
                    <a:pt x="3235" y="2644"/>
                  </a:lnTo>
                  <a:lnTo>
                    <a:pt x="3217" y="2755"/>
                  </a:lnTo>
                  <a:lnTo>
                    <a:pt x="3235" y="2866"/>
                  </a:lnTo>
                  <a:lnTo>
                    <a:pt x="3272" y="2958"/>
                  </a:lnTo>
                  <a:lnTo>
                    <a:pt x="3327" y="3069"/>
                  </a:lnTo>
                  <a:lnTo>
                    <a:pt x="3401" y="3143"/>
                  </a:lnTo>
                  <a:lnTo>
                    <a:pt x="3494" y="3217"/>
                  </a:lnTo>
                  <a:lnTo>
                    <a:pt x="3586" y="3254"/>
                  </a:lnTo>
                  <a:lnTo>
                    <a:pt x="3697" y="3291"/>
                  </a:lnTo>
                  <a:lnTo>
                    <a:pt x="3882" y="3291"/>
                  </a:lnTo>
                  <a:lnTo>
                    <a:pt x="3956" y="3272"/>
                  </a:lnTo>
                  <a:lnTo>
                    <a:pt x="4048" y="3235"/>
                  </a:lnTo>
                  <a:lnTo>
                    <a:pt x="4122" y="3198"/>
                  </a:lnTo>
                  <a:lnTo>
                    <a:pt x="4178" y="3143"/>
                  </a:lnTo>
                  <a:lnTo>
                    <a:pt x="4233" y="3088"/>
                  </a:lnTo>
                  <a:lnTo>
                    <a:pt x="4289" y="3014"/>
                  </a:lnTo>
                  <a:lnTo>
                    <a:pt x="4326" y="2921"/>
                  </a:lnTo>
                  <a:lnTo>
                    <a:pt x="5139" y="758"/>
                  </a:lnTo>
                  <a:lnTo>
                    <a:pt x="5157" y="647"/>
                  </a:lnTo>
                  <a:lnTo>
                    <a:pt x="5176" y="537"/>
                  </a:lnTo>
                  <a:lnTo>
                    <a:pt x="5157" y="426"/>
                  </a:lnTo>
                  <a:lnTo>
                    <a:pt x="5121" y="333"/>
                  </a:lnTo>
                  <a:lnTo>
                    <a:pt x="5065" y="222"/>
                  </a:lnTo>
                  <a:lnTo>
                    <a:pt x="4991" y="148"/>
                  </a:lnTo>
                  <a:lnTo>
                    <a:pt x="4899" y="74"/>
                  </a:lnTo>
                  <a:lnTo>
                    <a:pt x="4806" y="19"/>
                  </a:lnTo>
                  <a:lnTo>
                    <a:pt x="4695" y="0"/>
                  </a:lnTo>
                  <a:close/>
                  <a:moveTo>
                    <a:pt x="2958" y="4326"/>
                  </a:moveTo>
                  <a:lnTo>
                    <a:pt x="2847" y="4345"/>
                  </a:lnTo>
                  <a:lnTo>
                    <a:pt x="2754" y="4382"/>
                  </a:lnTo>
                  <a:lnTo>
                    <a:pt x="2662" y="4437"/>
                  </a:lnTo>
                  <a:lnTo>
                    <a:pt x="2570" y="4511"/>
                  </a:lnTo>
                  <a:lnTo>
                    <a:pt x="2496" y="4603"/>
                  </a:lnTo>
                  <a:lnTo>
                    <a:pt x="2459" y="4696"/>
                  </a:lnTo>
                  <a:lnTo>
                    <a:pt x="1645" y="6859"/>
                  </a:lnTo>
                  <a:lnTo>
                    <a:pt x="1608" y="6969"/>
                  </a:lnTo>
                  <a:lnTo>
                    <a:pt x="1608" y="7080"/>
                  </a:lnTo>
                  <a:lnTo>
                    <a:pt x="1627" y="7191"/>
                  </a:lnTo>
                  <a:lnTo>
                    <a:pt x="1664" y="7302"/>
                  </a:lnTo>
                  <a:lnTo>
                    <a:pt x="1719" y="7395"/>
                  </a:lnTo>
                  <a:lnTo>
                    <a:pt x="1793" y="7487"/>
                  </a:lnTo>
                  <a:lnTo>
                    <a:pt x="1886" y="7543"/>
                  </a:lnTo>
                  <a:lnTo>
                    <a:pt x="1978" y="7598"/>
                  </a:lnTo>
                  <a:lnTo>
                    <a:pt x="2070" y="7616"/>
                  </a:lnTo>
                  <a:lnTo>
                    <a:pt x="2181" y="7635"/>
                  </a:lnTo>
                  <a:lnTo>
                    <a:pt x="2274" y="7635"/>
                  </a:lnTo>
                  <a:lnTo>
                    <a:pt x="2348" y="7616"/>
                  </a:lnTo>
                  <a:lnTo>
                    <a:pt x="2422" y="7579"/>
                  </a:lnTo>
                  <a:lnTo>
                    <a:pt x="2496" y="7543"/>
                  </a:lnTo>
                  <a:lnTo>
                    <a:pt x="2570" y="7487"/>
                  </a:lnTo>
                  <a:lnTo>
                    <a:pt x="2625" y="7413"/>
                  </a:lnTo>
                  <a:lnTo>
                    <a:pt x="2680" y="7339"/>
                  </a:lnTo>
                  <a:lnTo>
                    <a:pt x="2717" y="7265"/>
                  </a:lnTo>
                  <a:lnTo>
                    <a:pt x="3512" y="5102"/>
                  </a:lnTo>
                  <a:lnTo>
                    <a:pt x="3549" y="4992"/>
                  </a:lnTo>
                  <a:lnTo>
                    <a:pt x="3549" y="4881"/>
                  </a:lnTo>
                  <a:lnTo>
                    <a:pt x="3549" y="4770"/>
                  </a:lnTo>
                  <a:lnTo>
                    <a:pt x="3512" y="4659"/>
                  </a:lnTo>
                  <a:lnTo>
                    <a:pt x="3457" y="4566"/>
                  </a:lnTo>
                  <a:lnTo>
                    <a:pt x="3383" y="4474"/>
                  </a:lnTo>
                  <a:lnTo>
                    <a:pt x="3290" y="4418"/>
                  </a:lnTo>
                  <a:lnTo>
                    <a:pt x="3180" y="4363"/>
                  </a:lnTo>
                  <a:lnTo>
                    <a:pt x="3069" y="4326"/>
                  </a:lnTo>
                  <a:close/>
                  <a:moveTo>
                    <a:pt x="1239" y="8670"/>
                  </a:moveTo>
                  <a:lnTo>
                    <a:pt x="1128" y="8707"/>
                  </a:lnTo>
                  <a:lnTo>
                    <a:pt x="1035" y="8763"/>
                  </a:lnTo>
                  <a:lnTo>
                    <a:pt x="961" y="8836"/>
                  </a:lnTo>
                  <a:lnTo>
                    <a:pt x="887" y="8929"/>
                  </a:lnTo>
                  <a:lnTo>
                    <a:pt x="832" y="9040"/>
                  </a:lnTo>
                  <a:lnTo>
                    <a:pt x="37" y="11203"/>
                  </a:lnTo>
                  <a:lnTo>
                    <a:pt x="0" y="11314"/>
                  </a:lnTo>
                  <a:lnTo>
                    <a:pt x="0" y="11424"/>
                  </a:lnTo>
                  <a:lnTo>
                    <a:pt x="19" y="11535"/>
                  </a:lnTo>
                  <a:lnTo>
                    <a:pt x="56" y="11646"/>
                  </a:lnTo>
                  <a:lnTo>
                    <a:pt x="93" y="11739"/>
                  </a:lnTo>
                  <a:lnTo>
                    <a:pt x="166" y="11813"/>
                  </a:lnTo>
                  <a:lnTo>
                    <a:pt x="259" y="11887"/>
                  </a:lnTo>
                  <a:lnTo>
                    <a:pt x="370" y="11942"/>
                  </a:lnTo>
                  <a:lnTo>
                    <a:pt x="462" y="11961"/>
                  </a:lnTo>
                  <a:lnTo>
                    <a:pt x="573" y="11979"/>
                  </a:lnTo>
                  <a:lnTo>
                    <a:pt x="647" y="11961"/>
                  </a:lnTo>
                  <a:lnTo>
                    <a:pt x="740" y="11942"/>
                  </a:lnTo>
                  <a:lnTo>
                    <a:pt x="813" y="11905"/>
                  </a:lnTo>
                  <a:lnTo>
                    <a:pt x="887" y="11868"/>
                  </a:lnTo>
                  <a:lnTo>
                    <a:pt x="961" y="11813"/>
                  </a:lnTo>
                  <a:lnTo>
                    <a:pt x="1017" y="11757"/>
                  </a:lnTo>
                  <a:lnTo>
                    <a:pt x="1054" y="11683"/>
                  </a:lnTo>
                  <a:lnTo>
                    <a:pt x="1091" y="11591"/>
                  </a:lnTo>
                  <a:lnTo>
                    <a:pt x="1904" y="9428"/>
                  </a:lnTo>
                  <a:lnTo>
                    <a:pt x="1941" y="9317"/>
                  </a:lnTo>
                  <a:lnTo>
                    <a:pt x="1941" y="9206"/>
                  </a:lnTo>
                  <a:lnTo>
                    <a:pt x="1923" y="9095"/>
                  </a:lnTo>
                  <a:lnTo>
                    <a:pt x="1886" y="9003"/>
                  </a:lnTo>
                  <a:lnTo>
                    <a:pt x="1830" y="8892"/>
                  </a:lnTo>
                  <a:lnTo>
                    <a:pt x="1756" y="8818"/>
                  </a:lnTo>
                  <a:lnTo>
                    <a:pt x="1682" y="8744"/>
                  </a:lnTo>
                  <a:lnTo>
                    <a:pt x="1571" y="8707"/>
                  </a:lnTo>
                  <a:lnTo>
                    <a:pt x="1460" y="867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5"/>
            <p:cNvSpPr/>
            <p:nvPr/>
          </p:nvSpPr>
          <p:spPr>
            <a:xfrm>
              <a:off x="4350450" y="1809825"/>
              <a:ext cx="38375" cy="55025"/>
            </a:xfrm>
            <a:custGeom>
              <a:avLst/>
              <a:gdLst/>
              <a:ahLst/>
              <a:cxnLst/>
              <a:rect l="l" t="t" r="r" b="b"/>
              <a:pathLst>
                <a:path w="1535" h="2201" extrusionOk="0">
                  <a:moveTo>
                    <a:pt x="943" y="1"/>
                  </a:moveTo>
                  <a:lnTo>
                    <a:pt x="832" y="19"/>
                  </a:lnTo>
                  <a:lnTo>
                    <a:pt x="721" y="56"/>
                  </a:lnTo>
                  <a:lnTo>
                    <a:pt x="629" y="112"/>
                  </a:lnTo>
                  <a:lnTo>
                    <a:pt x="537" y="186"/>
                  </a:lnTo>
                  <a:lnTo>
                    <a:pt x="481" y="278"/>
                  </a:lnTo>
                  <a:lnTo>
                    <a:pt x="426" y="370"/>
                  </a:lnTo>
                  <a:lnTo>
                    <a:pt x="38" y="1443"/>
                  </a:lnTo>
                  <a:lnTo>
                    <a:pt x="1" y="1553"/>
                  </a:lnTo>
                  <a:lnTo>
                    <a:pt x="1" y="1664"/>
                  </a:lnTo>
                  <a:lnTo>
                    <a:pt x="19" y="1775"/>
                  </a:lnTo>
                  <a:lnTo>
                    <a:pt x="38" y="1868"/>
                  </a:lnTo>
                  <a:lnTo>
                    <a:pt x="93" y="1960"/>
                  </a:lnTo>
                  <a:lnTo>
                    <a:pt x="167" y="2053"/>
                  </a:lnTo>
                  <a:lnTo>
                    <a:pt x="259" y="2127"/>
                  </a:lnTo>
                  <a:lnTo>
                    <a:pt x="370" y="2163"/>
                  </a:lnTo>
                  <a:lnTo>
                    <a:pt x="463" y="2200"/>
                  </a:lnTo>
                  <a:lnTo>
                    <a:pt x="648" y="2200"/>
                  </a:lnTo>
                  <a:lnTo>
                    <a:pt x="740" y="2182"/>
                  </a:lnTo>
                  <a:lnTo>
                    <a:pt x="814" y="2145"/>
                  </a:lnTo>
                  <a:lnTo>
                    <a:pt x="888" y="2108"/>
                  </a:lnTo>
                  <a:lnTo>
                    <a:pt x="962" y="2053"/>
                  </a:lnTo>
                  <a:lnTo>
                    <a:pt x="1017" y="1997"/>
                  </a:lnTo>
                  <a:lnTo>
                    <a:pt x="1054" y="1923"/>
                  </a:lnTo>
                  <a:lnTo>
                    <a:pt x="1091" y="1831"/>
                  </a:lnTo>
                  <a:lnTo>
                    <a:pt x="1498" y="777"/>
                  </a:lnTo>
                  <a:lnTo>
                    <a:pt x="1516" y="666"/>
                  </a:lnTo>
                  <a:lnTo>
                    <a:pt x="1535" y="555"/>
                  </a:lnTo>
                  <a:lnTo>
                    <a:pt x="1516" y="444"/>
                  </a:lnTo>
                  <a:lnTo>
                    <a:pt x="1479" y="333"/>
                  </a:lnTo>
                  <a:lnTo>
                    <a:pt x="1424" y="241"/>
                  </a:lnTo>
                  <a:lnTo>
                    <a:pt x="1350" y="167"/>
                  </a:lnTo>
                  <a:lnTo>
                    <a:pt x="1258" y="93"/>
                  </a:lnTo>
                  <a:lnTo>
                    <a:pt x="1165" y="38"/>
                  </a:lnTo>
                  <a:lnTo>
                    <a:pt x="10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6" name="Google Shape;2236;p25"/>
          <p:cNvGrpSpPr/>
          <p:nvPr/>
        </p:nvGrpSpPr>
        <p:grpSpPr>
          <a:xfrm>
            <a:off x="193165" y="3647807"/>
            <a:ext cx="406962" cy="269789"/>
            <a:chOff x="1360000" y="2360700"/>
            <a:chExt cx="481100" cy="318900"/>
          </a:xfrm>
        </p:grpSpPr>
        <p:sp>
          <p:nvSpPr>
            <p:cNvPr id="2237" name="Google Shape;2237;p25"/>
            <p:cNvSpPr/>
            <p:nvPr/>
          </p:nvSpPr>
          <p:spPr>
            <a:xfrm>
              <a:off x="1360000" y="2360700"/>
              <a:ext cx="207975" cy="178875"/>
            </a:xfrm>
            <a:custGeom>
              <a:avLst/>
              <a:gdLst/>
              <a:ahLst/>
              <a:cxnLst/>
              <a:rect l="l" t="t" r="r" b="b"/>
              <a:pathLst>
                <a:path w="8319" h="7155" extrusionOk="0">
                  <a:moveTo>
                    <a:pt x="1571" y="0"/>
                  </a:moveTo>
                  <a:lnTo>
                    <a:pt x="1479" y="19"/>
                  </a:lnTo>
                  <a:lnTo>
                    <a:pt x="1331" y="74"/>
                  </a:lnTo>
                  <a:lnTo>
                    <a:pt x="1202" y="185"/>
                  </a:lnTo>
                  <a:lnTo>
                    <a:pt x="1091" y="296"/>
                  </a:lnTo>
                  <a:lnTo>
                    <a:pt x="998" y="462"/>
                  </a:lnTo>
                  <a:lnTo>
                    <a:pt x="943" y="647"/>
                  </a:lnTo>
                  <a:lnTo>
                    <a:pt x="888" y="832"/>
                  </a:lnTo>
                  <a:lnTo>
                    <a:pt x="758" y="1405"/>
                  </a:lnTo>
                  <a:lnTo>
                    <a:pt x="592" y="2126"/>
                  </a:lnTo>
                  <a:lnTo>
                    <a:pt x="425" y="2958"/>
                  </a:lnTo>
                  <a:lnTo>
                    <a:pt x="278" y="3808"/>
                  </a:lnTo>
                  <a:lnTo>
                    <a:pt x="130" y="4640"/>
                  </a:lnTo>
                  <a:lnTo>
                    <a:pt x="19" y="5361"/>
                  </a:lnTo>
                  <a:lnTo>
                    <a:pt x="0" y="5472"/>
                  </a:lnTo>
                  <a:lnTo>
                    <a:pt x="19" y="5583"/>
                  </a:lnTo>
                  <a:lnTo>
                    <a:pt x="56" y="5675"/>
                  </a:lnTo>
                  <a:lnTo>
                    <a:pt x="111" y="5768"/>
                  </a:lnTo>
                  <a:lnTo>
                    <a:pt x="185" y="5842"/>
                  </a:lnTo>
                  <a:lnTo>
                    <a:pt x="259" y="5897"/>
                  </a:lnTo>
                  <a:lnTo>
                    <a:pt x="351" y="5934"/>
                  </a:lnTo>
                  <a:lnTo>
                    <a:pt x="444" y="5971"/>
                  </a:lnTo>
                  <a:lnTo>
                    <a:pt x="629" y="5990"/>
                  </a:lnTo>
                  <a:lnTo>
                    <a:pt x="795" y="5990"/>
                  </a:lnTo>
                  <a:lnTo>
                    <a:pt x="961" y="5971"/>
                  </a:lnTo>
                  <a:lnTo>
                    <a:pt x="1091" y="5916"/>
                  </a:lnTo>
                  <a:lnTo>
                    <a:pt x="1220" y="5823"/>
                  </a:lnTo>
                  <a:lnTo>
                    <a:pt x="1331" y="5712"/>
                  </a:lnTo>
                  <a:lnTo>
                    <a:pt x="1405" y="5583"/>
                  </a:lnTo>
                  <a:lnTo>
                    <a:pt x="1461" y="5435"/>
                  </a:lnTo>
                  <a:lnTo>
                    <a:pt x="1516" y="5139"/>
                  </a:lnTo>
                  <a:lnTo>
                    <a:pt x="1571" y="4825"/>
                  </a:lnTo>
                  <a:lnTo>
                    <a:pt x="1664" y="4196"/>
                  </a:lnTo>
                  <a:lnTo>
                    <a:pt x="1738" y="3586"/>
                  </a:lnTo>
                  <a:lnTo>
                    <a:pt x="1793" y="3291"/>
                  </a:lnTo>
                  <a:lnTo>
                    <a:pt x="1867" y="2995"/>
                  </a:lnTo>
                  <a:lnTo>
                    <a:pt x="1904" y="2884"/>
                  </a:lnTo>
                  <a:lnTo>
                    <a:pt x="1960" y="2792"/>
                  </a:lnTo>
                  <a:lnTo>
                    <a:pt x="1997" y="2773"/>
                  </a:lnTo>
                  <a:lnTo>
                    <a:pt x="2034" y="2755"/>
                  </a:lnTo>
                  <a:lnTo>
                    <a:pt x="2126" y="2755"/>
                  </a:lnTo>
                  <a:lnTo>
                    <a:pt x="2181" y="2773"/>
                  </a:lnTo>
                  <a:lnTo>
                    <a:pt x="2237" y="2810"/>
                  </a:lnTo>
                  <a:lnTo>
                    <a:pt x="2274" y="2865"/>
                  </a:lnTo>
                  <a:lnTo>
                    <a:pt x="2329" y="2939"/>
                  </a:lnTo>
                  <a:lnTo>
                    <a:pt x="2847" y="3734"/>
                  </a:lnTo>
                  <a:lnTo>
                    <a:pt x="3420" y="4603"/>
                  </a:lnTo>
                  <a:lnTo>
                    <a:pt x="3716" y="5028"/>
                  </a:lnTo>
                  <a:lnTo>
                    <a:pt x="4030" y="5453"/>
                  </a:lnTo>
                  <a:lnTo>
                    <a:pt x="4363" y="5842"/>
                  </a:lnTo>
                  <a:lnTo>
                    <a:pt x="4695" y="6211"/>
                  </a:lnTo>
                  <a:lnTo>
                    <a:pt x="5028" y="6526"/>
                  </a:lnTo>
                  <a:lnTo>
                    <a:pt x="5195" y="6655"/>
                  </a:lnTo>
                  <a:lnTo>
                    <a:pt x="5361" y="6784"/>
                  </a:lnTo>
                  <a:lnTo>
                    <a:pt x="5546" y="6895"/>
                  </a:lnTo>
                  <a:lnTo>
                    <a:pt x="5712" y="6988"/>
                  </a:lnTo>
                  <a:lnTo>
                    <a:pt x="5897" y="7043"/>
                  </a:lnTo>
                  <a:lnTo>
                    <a:pt x="6063" y="7099"/>
                  </a:lnTo>
                  <a:lnTo>
                    <a:pt x="6267" y="7136"/>
                  </a:lnTo>
                  <a:lnTo>
                    <a:pt x="6470" y="7154"/>
                  </a:lnTo>
                  <a:lnTo>
                    <a:pt x="6636" y="7154"/>
                  </a:lnTo>
                  <a:lnTo>
                    <a:pt x="6803" y="7136"/>
                  </a:lnTo>
                  <a:lnTo>
                    <a:pt x="6932" y="7080"/>
                  </a:lnTo>
                  <a:lnTo>
                    <a:pt x="7080" y="7006"/>
                  </a:lnTo>
                  <a:lnTo>
                    <a:pt x="7191" y="6914"/>
                  </a:lnTo>
                  <a:lnTo>
                    <a:pt x="7302" y="6803"/>
                  </a:lnTo>
                  <a:lnTo>
                    <a:pt x="7394" y="6673"/>
                  </a:lnTo>
                  <a:lnTo>
                    <a:pt x="7487" y="6507"/>
                  </a:lnTo>
                  <a:lnTo>
                    <a:pt x="7579" y="6341"/>
                  </a:lnTo>
                  <a:lnTo>
                    <a:pt x="7653" y="6156"/>
                  </a:lnTo>
                  <a:lnTo>
                    <a:pt x="7783" y="5712"/>
                  </a:lnTo>
                  <a:lnTo>
                    <a:pt x="7930" y="5213"/>
                  </a:lnTo>
                  <a:lnTo>
                    <a:pt x="8078" y="4474"/>
                  </a:lnTo>
                  <a:lnTo>
                    <a:pt x="8152" y="4030"/>
                  </a:lnTo>
                  <a:lnTo>
                    <a:pt x="8226" y="3549"/>
                  </a:lnTo>
                  <a:lnTo>
                    <a:pt x="8263" y="3050"/>
                  </a:lnTo>
                  <a:lnTo>
                    <a:pt x="8300" y="2570"/>
                  </a:lnTo>
                  <a:lnTo>
                    <a:pt x="8319" y="2089"/>
                  </a:lnTo>
                  <a:lnTo>
                    <a:pt x="8300" y="1664"/>
                  </a:lnTo>
                  <a:lnTo>
                    <a:pt x="8263" y="1461"/>
                  </a:lnTo>
                  <a:lnTo>
                    <a:pt x="8245" y="1276"/>
                  </a:lnTo>
                  <a:lnTo>
                    <a:pt x="8189" y="1128"/>
                  </a:lnTo>
                  <a:lnTo>
                    <a:pt x="8134" y="961"/>
                  </a:lnTo>
                  <a:lnTo>
                    <a:pt x="8078" y="851"/>
                  </a:lnTo>
                  <a:lnTo>
                    <a:pt x="8004" y="740"/>
                  </a:lnTo>
                  <a:lnTo>
                    <a:pt x="7912" y="684"/>
                  </a:lnTo>
                  <a:lnTo>
                    <a:pt x="7801" y="629"/>
                  </a:lnTo>
                  <a:lnTo>
                    <a:pt x="7690" y="610"/>
                  </a:lnTo>
                  <a:lnTo>
                    <a:pt x="7542" y="610"/>
                  </a:lnTo>
                  <a:lnTo>
                    <a:pt x="7376" y="629"/>
                  </a:lnTo>
                  <a:lnTo>
                    <a:pt x="7209" y="666"/>
                  </a:lnTo>
                  <a:lnTo>
                    <a:pt x="7062" y="721"/>
                  </a:lnTo>
                  <a:lnTo>
                    <a:pt x="6914" y="814"/>
                  </a:lnTo>
                  <a:lnTo>
                    <a:pt x="6858" y="869"/>
                  </a:lnTo>
                  <a:lnTo>
                    <a:pt x="6821" y="925"/>
                  </a:lnTo>
                  <a:lnTo>
                    <a:pt x="6784" y="980"/>
                  </a:lnTo>
                  <a:lnTo>
                    <a:pt x="6747" y="1054"/>
                  </a:lnTo>
                  <a:lnTo>
                    <a:pt x="6747" y="1146"/>
                  </a:lnTo>
                  <a:lnTo>
                    <a:pt x="6747" y="1239"/>
                  </a:lnTo>
                  <a:lnTo>
                    <a:pt x="6766" y="1405"/>
                  </a:lnTo>
                  <a:lnTo>
                    <a:pt x="6821" y="1849"/>
                  </a:lnTo>
                  <a:lnTo>
                    <a:pt x="6840" y="2311"/>
                  </a:lnTo>
                  <a:lnTo>
                    <a:pt x="6840" y="2792"/>
                  </a:lnTo>
                  <a:lnTo>
                    <a:pt x="6821" y="3254"/>
                  </a:lnTo>
                  <a:lnTo>
                    <a:pt x="6784" y="3716"/>
                  </a:lnTo>
                  <a:lnTo>
                    <a:pt x="6747" y="4141"/>
                  </a:lnTo>
                  <a:lnTo>
                    <a:pt x="6692" y="4511"/>
                  </a:lnTo>
                  <a:lnTo>
                    <a:pt x="6618" y="4806"/>
                  </a:lnTo>
                  <a:lnTo>
                    <a:pt x="6526" y="5121"/>
                  </a:lnTo>
                  <a:lnTo>
                    <a:pt x="6489" y="5232"/>
                  </a:lnTo>
                  <a:lnTo>
                    <a:pt x="6433" y="5324"/>
                  </a:lnTo>
                  <a:lnTo>
                    <a:pt x="6378" y="5379"/>
                  </a:lnTo>
                  <a:lnTo>
                    <a:pt x="6322" y="5416"/>
                  </a:lnTo>
                  <a:lnTo>
                    <a:pt x="6248" y="5435"/>
                  </a:lnTo>
                  <a:lnTo>
                    <a:pt x="6156" y="5435"/>
                  </a:lnTo>
                  <a:lnTo>
                    <a:pt x="6045" y="5398"/>
                  </a:lnTo>
                  <a:lnTo>
                    <a:pt x="5952" y="5343"/>
                  </a:lnTo>
                  <a:lnTo>
                    <a:pt x="5860" y="5287"/>
                  </a:lnTo>
                  <a:lnTo>
                    <a:pt x="5768" y="5213"/>
                  </a:lnTo>
                  <a:lnTo>
                    <a:pt x="5583" y="5028"/>
                  </a:lnTo>
                  <a:lnTo>
                    <a:pt x="5398" y="4825"/>
                  </a:lnTo>
                  <a:lnTo>
                    <a:pt x="5232" y="4585"/>
                  </a:lnTo>
                  <a:lnTo>
                    <a:pt x="5065" y="4363"/>
                  </a:lnTo>
                  <a:lnTo>
                    <a:pt x="4769" y="3938"/>
                  </a:lnTo>
                  <a:lnTo>
                    <a:pt x="4492" y="3531"/>
                  </a:lnTo>
                  <a:lnTo>
                    <a:pt x="4215" y="3106"/>
                  </a:lnTo>
                  <a:lnTo>
                    <a:pt x="3697" y="2255"/>
                  </a:lnTo>
                  <a:lnTo>
                    <a:pt x="3198" y="1461"/>
                  </a:lnTo>
                  <a:lnTo>
                    <a:pt x="2976" y="1109"/>
                  </a:lnTo>
                  <a:lnTo>
                    <a:pt x="2736" y="777"/>
                  </a:lnTo>
                  <a:lnTo>
                    <a:pt x="2533" y="499"/>
                  </a:lnTo>
                  <a:lnTo>
                    <a:pt x="2311" y="278"/>
                  </a:lnTo>
                  <a:lnTo>
                    <a:pt x="2218" y="185"/>
                  </a:lnTo>
                  <a:lnTo>
                    <a:pt x="2108" y="130"/>
                  </a:lnTo>
                  <a:lnTo>
                    <a:pt x="2015" y="74"/>
                  </a:lnTo>
                  <a:lnTo>
                    <a:pt x="1904" y="37"/>
                  </a:lnTo>
                  <a:lnTo>
                    <a:pt x="1793" y="19"/>
                  </a:lnTo>
                  <a:lnTo>
                    <a:pt x="1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5"/>
            <p:cNvSpPr/>
            <p:nvPr/>
          </p:nvSpPr>
          <p:spPr>
            <a:xfrm>
              <a:off x="1590125" y="2399525"/>
              <a:ext cx="191350" cy="203350"/>
            </a:xfrm>
            <a:custGeom>
              <a:avLst/>
              <a:gdLst/>
              <a:ahLst/>
              <a:cxnLst/>
              <a:rect l="l" t="t" r="r" b="b"/>
              <a:pathLst>
                <a:path w="7654" h="8134" extrusionOk="0">
                  <a:moveTo>
                    <a:pt x="5306" y="0"/>
                  </a:moveTo>
                  <a:lnTo>
                    <a:pt x="5158" y="19"/>
                  </a:lnTo>
                  <a:lnTo>
                    <a:pt x="5010" y="55"/>
                  </a:lnTo>
                  <a:lnTo>
                    <a:pt x="4900" y="111"/>
                  </a:lnTo>
                  <a:lnTo>
                    <a:pt x="4844" y="166"/>
                  </a:lnTo>
                  <a:lnTo>
                    <a:pt x="4807" y="203"/>
                  </a:lnTo>
                  <a:lnTo>
                    <a:pt x="4770" y="277"/>
                  </a:lnTo>
                  <a:lnTo>
                    <a:pt x="4752" y="351"/>
                  </a:lnTo>
                  <a:lnTo>
                    <a:pt x="4715" y="481"/>
                  </a:lnTo>
                  <a:lnTo>
                    <a:pt x="4715" y="665"/>
                  </a:lnTo>
                  <a:lnTo>
                    <a:pt x="4696" y="1072"/>
                  </a:lnTo>
                  <a:lnTo>
                    <a:pt x="4696" y="1516"/>
                  </a:lnTo>
                  <a:lnTo>
                    <a:pt x="4696" y="1959"/>
                  </a:lnTo>
                  <a:lnTo>
                    <a:pt x="4696" y="2311"/>
                  </a:lnTo>
                  <a:lnTo>
                    <a:pt x="4696" y="2440"/>
                  </a:lnTo>
                  <a:lnTo>
                    <a:pt x="4678" y="2533"/>
                  </a:lnTo>
                  <a:lnTo>
                    <a:pt x="4622" y="2699"/>
                  </a:lnTo>
                  <a:lnTo>
                    <a:pt x="4548" y="2810"/>
                  </a:lnTo>
                  <a:lnTo>
                    <a:pt x="4511" y="2847"/>
                  </a:lnTo>
                  <a:lnTo>
                    <a:pt x="4456" y="2865"/>
                  </a:lnTo>
                  <a:lnTo>
                    <a:pt x="4363" y="2865"/>
                  </a:lnTo>
                  <a:lnTo>
                    <a:pt x="4271" y="2847"/>
                  </a:lnTo>
                  <a:lnTo>
                    <a:pt x="2737" y="2533"/>
                  </a:lnTo>
                  <a:lnTo>
                    <a:pt x="2663" y="2514"/>
                  </a:lnTo>
                  <a:lnTo>
                    <a:pt x="2607" y="2477"/>
                  </a:lnTo>
                  <a:lnTo>
                    <a:pt x="2552" y="2440"/>
                  </a:lnTo>
                  <a:lnTo>
                    <a:pt x="2515" y="2385"/>
                  </a:lnTo>
                  <a:lnTo>
                    <a:pt x="2496" y="2348"/>
                  </a:lnTo>
                  <a:lnTo>
                    <a:pt x="2496" y="2274"/>
                  </a:lnTo>
                  <a:lnTo>
                    <a:pt x="2496" y="2126"/>
                  </a:lnTo>
                  <a:lnTo>
                    <a:pt x="2644" y="1423"/>
                  </a:lnTo>
                  <a:lnTo>
                    <a:pt x="2663" y="1276"/>
                  </a:lnTo>
                  <a:lnTo>
                    <a:pt x="2644" y="1146"/>
                  </a:lnTo>
                  <a:lnTo>
                    <a:pt x="2626" y="1035"/>
                  </a:lnTo>
                  <a:lnTo>
                    <a:pt x="2570" y="943"/>
                  </a:lnTo>
                  <a:lnTo>
                    <a:pt x="2496" y="850"/>
                  </a:lnTo>
                  <a:lnTo>
                    <a:pt x="2386" y="776"/>
                  </a:lnTo>
                  <a:lnTo>
                    <a:pt x="2238" y="702"/>
                  </a:lnTo>
                  <a:lnTo>
                    <a:pt x="2053" y="647"/>
                  </a:lnTo>
                  <a:lnTo>
                    <a:pt x="1942" y="629"/>
                  </a:lnTo>
                  <a:lnTo>
                    <a:pt x="1831" y="610"/>
                  </a:lnTo>
                  <a:lnTo>
                    <a:pt x="1702" y="629"/>
                  </a:lnTo>
                  <a:lnTo>
                    <a:pt x="1591" y="665"/>
                  </a:lnTo>
                  <a:lnTo>
                    <a:pt x="1480" y="721"/>
                  </a:lnTo>
                  <a:lnTo>
                    <a:pt x="1387" y="832"/>
                  </a:lnTo>
                  <a:lnTo>
                    <a:pt x="1332" y="906"/>
                  </a:lnTo>
                  <a:lnTo>
                    <a:pt x="1295" y="980"/>
                  </a:lnTo>
                  <a:lnTo>
                    <a:pt x="1221" y="1183"/>
                  </a:lnTo>
                  <a:lnTo>
                    <a:pt x="1202" y="1294"/>
                  </a:lnTo>
                  <a:lnTo>
                    <a:pt x="1184" y="1460"/>
                  </a:lnTo>
                  <a:lnTo>
                    <a:pt x="1147" y="1682"/>
                  </a:lnTo>
                  <a:lnTo>
                    <a:pt x="1110" y="1867"/>
                  </a:lnTo>
                  <a:lnTo>
                    <a:pt x="1055" y="1996"/>
                  </a:lnTo>
                  <a:lnTo>
                    <a:pt x="999" y="2070"/>
                  </a:lnTo>
                  <a:lnTo>
                    <a:pt x="925" y="2107"/>
                  </a:lnTo>
                  <a:lnTo>
                    <a:pt x="851" y="2144"/>
                  </a:lnTo>
                  <a:lnTo>
                    <a:pt x="666" y="2181"/>
                  </a:lnTo>
                  <a:lnTo>
                    <a:pt x="482" y="2218"/>
                  </a:lnTo>
                  <a:lnTo>
                    <a:pt x="389" y="2255"/>
                  </a:lnTo>
                  <a:lnTo>
                    <a:pt x="315" y="2311"/>
                  </a:lnTo>
                  <a:lnTo>
                    <a:pt x="260" y="2403"/>
                  </a:lnTo>
                  <a:lnTo>
                    <a:pt x="223" y="2514"/>
                  </a:lnTo>
                  <a:lnTo>
                    <a:pt x="186" y="2736"/>
                  </a:lnTo>
                  <a:lnTo>
                    <a:pt x="186" y="2921"/>
                  </a:lnTo>
                  <a:lnTo>
                    <a:pt x="223" y="3069"/>
                  </a:lnTo>
                  <a:lnTo>
                    <a:pt x="260" y="3161"/>
                  </a:lnTo>
                  <a:lnTo>
                    <a:pt x="334" y="3253"/>
                  </a:lnTo>
                  <a:lnTo>
                    <a:pt x="426" y="3327"/>
                  </a:lnTo>
                  <a:lnTo>
                    <a:pt x="574" y="3438"/>
                  </a:lnTo>
                  <a:lnTo>
                    <a:pt x="648" y="3512"/>
                  </a:lnTo>
                  <a:lnTo>
                    <a:pt x="703" y="3586"/>
                  </a:lnTo>
                  <a:lnTo>
                    <a:pt x="722" y="3679"/>
                  </a:lnTo>
                  <a:lnTo>
                    <a:pt x="703" y="3790"/>
                  </a:lnTo>
                  <a:lnTo>
                    <a:pt x="574" y="4344"/>
                  </a:lnTo>
                  <a:lnTo>
                    <a:pt x="445" y="4880"/>
                  </a:lnTo>
                  <a:lnTo>
                    <a:pt x="223" y="5712"/>
                  </a:lnTo>
                  <a:lnTo>
                    <a:pt x="19" y="6488"/>
                  </a:lnTo>
                  <a:lnTo>
                    <a:pt x="1" y="6599"/>
                  </a:lnTo>
                  <a:lnTo>
                    <a:pt x="19" y="6710"/>
                  </a:lnTo>
                  <a:lnTo>
                    <a:pt x="56" y="6803"/>
                  </a:lnTo>
                  <a:lnTo>
                    <a:pt x="112" y="6877"/>
                  </a:lnTo>
                  <a:lnTo>
                    <a:pt x="186" y="6951"/>
                  </a:lnTo>
                  <a:lnTo>
                    <a:pt x="297" y="7006"/>
                  </a:lnTo>
                  <a:lnTo>
                    <a:pt x="426" y="7061"/>
                  </a:lnTo>
                  <a:lnTo>
                    <a:pt x="574" y="7098"/>
                  </a:lnTo>
                  <a:lnTo>
                    <a:pt x="833" y="7135"/>
                  </a:lnTo>
                  <a:lnTo>
                    <a:pt x="962" y="7135"/>
                  </a:lnTo>
                  <a:lnTo>
                    <a:pt x="1073" y="7117"/>
                  </a:lnTo>
                  <a:lnTo>
                    <a:pt x="1165" y="7080"/>
                  </a:lnTo>
                  <a:lnTo>
                    <a:pt x="1258" y="7024"/>
                  </a:lnTo>
                  <a:lnTo>
                    <a:pt x="1332" y="6932"/>
                  </a:lnTo>
                  <a:lnTo>
                    <a:pt x="1387" y="6821"/>
                  </a:lnTo>
                  <a:lnTo>
                    <a:pt x="1609" y="6082"/>
                  </a:lnTo>
                  <a:lnTo>
                    <a:pt x="1794" y="5324"/>
                  </a:lnTo>
                  <a:lnTo>
                    <a:pt x="1942" y="4695"/>
                  </a:lnTo>
                  <a:lnTo>
                    <a:pt x="2090" y="4067"/>
                  </a:lnTo>
                  <a:lnTo>
                    <a:pt x="2108" y="3993"/>
                  </a:lnTo>
                  <a:lnTo>
                    <a:pt x="2145" y="3937"/>
                  </a:lnTo>
                  <a:lnTo>
                    <a:pt x="2182" y="3900"/>
                  </a:lnTo>
                  <a:lnTo>
                    <a:pt x="2238" y="3863"/>
                  </a:lnTo>
                  <a:lnTo>
                    <a:pt x="2293" y="3826"/>
                  </a:lnTo>
                  <a:lnTo>
                    <a:pt x="2367" y="3808"/>
                  </a:lnTo>
                  <a:lnTo>
                    <a:pt x="2496" y="3808"/>
                  </a:lnTo>
                  <a:lnTo>
                    <a:pt x="3421" y="3974"/>
                  </a:lnTo>
                  <a:lnTo>
                    <a:pt x="3883" y="4067"/>
                  </a:lnTo>
                  <a:lnTo>
                    <a:pt x="4345" y="4178"/>
                  </a:lnTo>
                  <a:lnTo>
                    <a:pt x="4456" y="4215"/>
                  </a:lnTo>
                  <a:lnTo>
                    <a:pt x="4548" y="4307"/>
                  </a:lnTo>
                  <a:lnTo>
                    <a:pt x="4567" y="4344"/>
                  </a:lnTo>
                  <a:lnTo>
                    <a:pt x="4604" y="4400"/>
                  </a:lnTo>
                  <a:lnTo>
                    <a:pt x="4604" y="4547"/>
                  </a:lnTo>
                  <a:lnTo>
                    <a:pt x="4567" y="5231"/>
                  </a:lnTo>
                  <a:lnTo>
                    <a:pt x="4530" y="5971"/>
                  </a:lnTo>
                  <a:lnTo>
                    <a:pt x="4493" y="6747"/>
                  </a:lnTo>
                  <a:lnTo>
                    <a:pt x="4493" y="7505"/>
                  </a:lnTo>
                  <a:lnTo>
                    <a:pt x="4493" y="7690"/>
                  </a:lnTo>
                  <a:lnTo>
                    <a:pt x="4548" y="7875"/>
                  </a:lnTo>
                  <a:lnTo>
                    <a:pt x="4604" y="7949"/>
                  </a:lnTo>
                  <a:lnTo>
                    <a:pt x="4659" y="8004"/>
                  </a:lnTo>
                  <a:lnTo>
                    <a:pt x="4752" y="8060"/>
                  </a:lnTo>
                  <a:lnTo>
                    <a:pt x="4863" y="8097"/>
                  </a:lnTo>
                  <a:lnTo>
                    <a:pt x="5066" y="8134"/>
                  </a:lnTo>
                  <a:lnTo>
                    <a:pt x="5251" y="8134"/>
                  </a:lnTo>
                  <a:lnTo>
                    <a:pt x="5417" y="8115"/>
                  </a:lnTo>
                  <a:lnTo>
                    <a:pt x="5565" y="8078"/>
                  </a:lnTo>
                  <a:lnTo>
                    <a:pt x="5694" y="8023"/>
                  </a:lnTo>
                  <a:lnTo>
                    <a:pt x="5787" y="7930"/>
                  </a:lnTo>
                  <a:lnTo>
                    <a:pt x="5861" y="7838"/>
                  </a:lnTo>
                  <a:lnTo>
                    <a:pt x="5898" y="7745"/>
                  </a:lnTo>
                  <a:lnTo>
                    <a:pt x="5935" y="7616"/>
                  </a:lnTo>
                  <a:lnTo>
                    <a:pt x="5935" y="7505"/>
                  </a:lnTo>
                  <a:lnTo>
                    <a:pt x="5935" y="7265"/>
                  </a:lnTo>
                  <a:lnTo>
                    <a:pt x="5953" y="6969"/>
                  </a:lnTo>
                  <a:lnTo>
                    <a:pt x="5972" y="6470"/>
                  </a:lnTo>
                  <a:lnTo>
                    <a:pt x="6009" y="5897"/>
                  </a:lnTo>
                  <a:lnTo>
                    <a:pt x="6027" y="5361"/>
                  </a:lnTo>
                  <a:lnTo>
                    <a:pt x="6064" y="4936"/>
                  </a:lnTo>
                  <a:lnTo>
                    <a:pt x="6083" y="4751"/>
                  </a:lnTo>
                  <a:lnTo>
                    <a:pt x="6101" y="4695"/>
                  </a:lnTo>
                  <a:lnTo>
                    <a:pt x="6120" y="4658"/>
                  </a:lnTo>
                  <a:lnTo>
                    <a:pt x="6157" y="4621"/>
                  </a:lnTo>
                  <a:lnTo>
                    <a:pt x="6193" y="4584"/>
                  </a:lnTo>
                  <a:lnTo>
                    <a:pt x="6304" y="4547"/>
                  </a:lnTo>
                  <a:lnTo>
                    <a:pt x="6452" y="4547"/>
                  </a:lnTo>
                  <a:lnTo>
                    <a:pt x="6711" y="4584"/>
                  </a:lnTo>
                  <a:lnTo>
                    <a:pt x="6933" y="4621"/>
                  </a:lnTo>
                  <a:lnTo>
                    <a:pt x="7266" y="4621"/>
                  </a:lnTo>
                  <a:lnTo>
                    <a:pt x="7358" y="4603"/>
                  </a:lnTo>
                  <a:lnTo>
                    <a:pt x="7414" y="4566"/>
                  </a:lnTo>
                  <a:lnTo>
                    <a:pt x="7469" y="4529"/>
                  </a:lnTo>
                  <a:lnTo>
                    <a:pt x="7561" y="4400"/>
                  </a:lnTo>
                  <a:lnTo>
                    <a:pt x="7617" y="4252"/>
                  </a:lnTo>
                  <a:lnTo>
                    <a:pt x="7654" y="4048"/>
                  </a:lnTo>
                  <a:lnTo>
                    <a:pt x="7654" y="3900"/>
                  </a:lnTo>
                  <a:lnTo>
                    <a:pt x="7635" y="3771"/>
                  </a:lnTo>
                  <a:lnTo>
                    <a:pt x="7580" y="3660"/>
                  </a:lnTo>
                  <a:lnTo>
                    <a:pt x="7524" y="3568"/>
                  </a:lnTo>
                  <a:lnTo>
                    <a:pt x="7450" y="3512"/>
                  </a:lnTo>
                  <a:lnTo>
                    <a:pt x="7358" y="3457"/>
                  </a:lnTo>
                  <a:lnTo>
                    <a:pt x="7266" y="3438"/>
                  </a:lnTo>
                  <a:lnTo>
                    <a:pt x="7118" y="3401"/>
                  </a:lnTo>
                  <a:lnTo>
                    <a:pt x="6970" y="3383"/>
                  </a:lnTo>
                  <a:lnTo>
                    <a:pt x="6803" y="3364"/>
                  </a:lnTo>
                  <a:lnTo>
                    <a:pt x="6674" y="3346"/>
                  </a:lnTo>
                  <a:lnTo>
                    <a:pt x="6452" y="3272"/>
                  </a:lnTo>
                  <a:lnTo>
                    <a:pt x="6341" y="3235"/>
                  </a:lnTo>
                  <a:lnTo>
                    <a:pt x="6267" y="3161"/>
                  </a:lnTo>
                  <a:lnTo>
                    <a:pt x="6193" y="3087"/>
                  </a:lnTo>
                  <a:lnTo>
                    <a:pt x="6157" y="2976"/>
                  </a:lnTo>
                  <a:lnTo>
                    <a:pt x="6120" y="2865"/>
                  </a:lnTo>
                  <a:lnTo>
                    <a:pt x="6101" y="2699"/>
                  </a:lnTo>
                  <a:lnTo>
                    <a:pt x="6138" y="2255"/>
                  </a:lnTo>
                  <a:lnTo>
                    <a:pt x="6175" y="1738"/>
                  </a:lnTo>
                  <a:lnTo>
                    <a:pt x="6212" y="1202"/>
                  </a:lnTo>
                  <a:lnTo>
                    <a:pt x="6212" y="924"/>
                  </a:lnTo>
                  <a:lnTo>
                    <a:pt x="6212" y="647"/>
                  </a:lnTo>
                  <a:lnTo>
                    <a:pt x="6212" y="518"/>
                  </a:lnTo>
                  <a:lnTo>
                    <a:pt x="6175" y="425"/>
                  </a:lnTo>
                  <a:lnTo>
                    <a:pt x="6138" y="333"/>
                  </a:lnTo>
                  <a:lnTo>
                    <a:pt x="6083" y="240"/>
                  </a:lnTo>
                  <a:lnTo>
                    <a:pt x="6009" y="185"/>
                  </a:lnTo>
                  <a:lnTo>
                    <a:pt x="5935" y="129"/>
                  </a:lnTo>
                  <a:lnTo>
                    <a:pt x="5842" y="92"/>
                  </a:lnTo>
                  <a:lnTo>
                    <a:pt x="5768" y="74"/>
                  </a:lnTo>
                  <a:lnTo>
                    <a:pt x="5454" y="19"/>
                  </a:lnTo>
                  <a:lnTo>
                    <a:pt x="53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5"/>
            <p:cNvSpPr/>
            <p:nvPr/>
          </p:nvSpPr>
          <p:spPr>
            <a:xfrm>
              <a:off x="1748175" y="2552475"/>
              <a:ext cx="92925" cy="127125"/>
            </a:xfrm>
            <a:custGeom>
              <a:avLst/>
              <a:gdLst/>
              <a:ahLst/>
              <a:cxnLst/>
              <a:rect l="l" t="t" r="r" b="b"/>
              <a:pathLst>
                <a:path w="3717" h="5085" extrusionOk="0">
                  <a:moveTo>
                    <a:pt x="2090" y="1"/>
                  </a:moveTo>
                  <a:lnTo>
                    <a:pt x="1849" y="19"/>
                  </a:lnTo>
                  <a:lnTo>
                    <a:pt x="1628" y="56"/>
                  </a:lnTo>
                  <a:lnTo>
                    <a:pt x="1424" y="130"/>
                  </a:lnTo>
                  <a:lnTo>
                    <a:pt x="1239" y="222"/>
                  </a:lnTo>
                  <a:lnTo>
                    <a:pt x="1073" y="333"/>
                  </a:lnTo>
                  <a:lnTo>
                    <a:pt x="907" y="481"/>
                  </a:lnTo>
                  <a:lnTo>
                    <a:pt x="851" y="555"/>
                  </a:lnTo>
                  <a:lnTo>
                    <a:pt x="814" y="648"/>
                  </a:lnTo>
                  <a:lnTo>
                    <a:pt x="796" y="722"/>
                  </a:lnTo>
                  <a:lnTo>
                    <a:pt x="814" y="796"/>
                  </a:lnTo>
                  <a:lnTo>
                    <a:pt x="870" y="869"/>
                  </a:lnTo>
                  <a:lnTo>
                    <a:pt x="925" y="943"/>
                  </a:lnTo>
                  <a:lnTo>
                    <a:pt x="1073" y="1054"/>
                  </a:lnTo>
                  <a:lnTo>
                    <a:pt x="1147" y="1091"/>
                  </a:lnTo>
                  <a:lnTo>
                    <a:pt x="1239" y="1091"/>
                  </a:lnTo>
                  <a:lnTo>
                    <a:pt x="1313" y="1073"/>
                  </a:lnTo>
                  <a:lnTo>
                    <a:pt x="1387" y="1036"/>
                  </a:lnTo>
                  <a:lnTo>
                    <a:pt x="1461" y="962"/>
                  </a:lnTo>
                  <a:lnTo>
                    <a:pt x="1628" y="851"/>
                  </a:lnTo>
                  <a:lnTo>
                    <a:pt x="1794" y="759"/>
                  </a:lnTo>
                  <a:lnTo>
                    <a:pt x="1905" y="722"/>
                  </a:lnTo>
                  <a:lnTo>
                    <a:pt x="2127" y="722"/>
                  </a:lnTo>
                  <a:lnTo>
                    <a:pt x="2256" y="759"/>
                  </a:lnTo>
                  <a:lnTo>
                    <a:pt x="2385" y="796"/>
                  </a:lnTo>
                  <a:lnTo>
                    <a:pt x="2515" y="851"/>
                  </a:lnTo>
                  <a:lnTo>
                    <a:pt x="2607" y="943"/>
                  </a:lnTo>
                  <a:lnTo>
                    <a:pt x="2700" y="1036"/>
                  </a:lnTo>
                  <a:lnTo>
                    <a:pt x="2774" y="1147"/>
                  </a:lnTo>
                  <a:lnTo>
                    <a:pt x="2811" y="1276"/>
                  </a:lnTo>
                  <a:lnTo>
                    <a:pt x="2829" y="1406"/>
                  </a:lnTo>
                  <a:lnTo>
                    <a:pt x="2811" y="1553"/>
                  </a:lnTo>
                  <a:lnTo>
                    <a:pt x="2774" y="1646"/>
                  </a:lnTo>
                  <a:lnTo>
                    <a:pt x="2737" y="1757"/>
                  </a:lnTo>
                  <a:lnTo>
                    <a:pt x="2681" y="1849"/>
                  </a:lnTo>
                  <a:lnTo>
                    <a:pt x="2607" y="1942"/>
                  </a:lnTo>
                  <a:lnTo>
                    <a:pt x="2459" y="2145"/>
                  </a:lnTo>
                  <a:lnTo>
                    <a:pt x="2256" y="2311"/>
                  </a:lnTo>
                  <a:lnTo>
                    <a:pt x="2034" y="2478"/>
                  </a:lnTo>
                  <a:lnTo>
                    <a:pt x="1812" y="2644"/>
                  </a:lnTo>
                  <a:lnTo>
                    <a:pt x="1554" y="2792"/>
                  </a:lnTo>
                  <a:lnTo>
                    <a:pt x="1295" y="2921"/>
                  </a:lnTo>
                  <a:lnTo>
                    <a:pt x="777" y="3180"/>
                  </a:lnTo>
                  <a:lnTo>
                    <a:pt x="297" y="3383"/>
                  </a:lnTo>
                  <a:lnTo>
                    <a:pt x="204" y="3420"/>
                  </a:lnTo>
                  <a:lnTo>
                    <a:pt x="130" y="3494"/>
                  </a:lnTo>
                  <a:lnTo>
                    <a:pt x="75" y="3568"/>
                  </a:lnTo>
                  <a:lnTo>
                    <a:pt x="38" y="3679"/>
                  </a:lnTo>
                  <a:lnTo>
                    <a:pt x="1" y="3864"/>
                  </a:lnTo>
                  <a:lnTo>
                    <a:pt x="1" y="3938"/>
                  </a:lnTo>
                  <a:lnTo>
                    <a:pt x="19" y="4012"/>
                  </a:lnTo>
                  <a:lnTo>
                    <a:pt x="56" y="4086"/>
                  </a:lnTo>
                  <a:lnTo>
                    <a:pt x="93" y="4141"/>
                  </a:lnTo>
                  <a:lnTo>
                    <a:pt x="149" y="4178"/>
                  </a:lnTo>
                  <a:lnTo>
                    <a:pt x="241" y="4215"/>
                  </a:lnTo>
                  <a:lnTo>
                    <a:pt x="722" y="4345"/>
                  </a:lnTo>
                  <a:lnTo>
                    <a:pt x="1258" y="4511"/>
                  </a:lnTo>
                  <a:lnTo>
                    <a:pt x="1775" y="4696"/>
                  </a:lnTo>
                  <a:lnTo>
                    <a:pt x="2275" y="4862"/>
                  </a:lnTo>
                  <a:lnTo>
                    <a:pt x="2663" y="4992"/>
                  </a:lnTo>
                  <a:lnTo>
                    <a:pt x="2922" y="5066"/>
                  </a:lnTo>
                  <a:lnTo>
                    <a:pt x="3032" y="5084"/>
                  </a:lnTo>
                  <a:lnTo>
                    <a:pt x="3143" y="5047"/>
                  </a:lnTo>
                  <a:lnTo>
                    <a:pt x="3199" y="5029"/>
                  </a:lnTo>
                  <a:lnTo>
                    <a:pt x="3236" y="4992"/>
                  </a:lnTo>
                  <a:lnTo>
                    <a:pt x="3310" y="4881"/>
                  </a:lnTo>
                  <a:lnTo>
                    <a:pt x="3384" y="4733"/>
                  </a:lnTo>
                  <a:lnTo>
                    <a:pt x="3421" y="4659"/>
                  </a:lnTo>
                  <a:lnTo>
                    <a:pt x="3421" y="4567"/>
                  </a:lnTo>
                  <a:lnTo>
                    <a:pt x="3384" y="4474"/>
                  </a:lnTo>
                  <a:lnTo>
                    <a:pt x="3310" y="4400"/>
                  </a:lnTo>
                  <a:lnTo>
                    <a:pt x="3199" y="4326"/>
                  </a:lnTo>
                  <a:lnTo>
                    <a:pt x="2441" y="4067"/>
                  </a:lnTo>
                  <a:lnTo>
                    <a:pt x="1646" y="3809"/>
                  </a:lnTo>
                  <a:lnTo>
                    <a:pt x="1591" y="3790"/>
                  </a:lnTo>
                  <a:lnTo>
                    <a:pt x="1535" y="3753"/>
                  </a:lnTo>
                  <a:lnTo>
                    <a:pt x="1517" y="3716"/>
                  </a:lnTo>
                  <a:lnTo>
                    <a:pt x="1517" y="3679"/>
                  </a:lnTo>
                  <a:lnTo>
                    <a:pt x="1554" y="3605"/>
                  </a:lnTo>
                  <a:lnTo>
                    <a:pt x="1628" y="3550"/>
                  </a:lnTo>
                  <a:lnTo>
                    <a:pt x="1960" y="3365"/>
                  </a:lnTo>
                  <a:lnTo>
                    <a:pt x="2275" y="3180"/>
                  </a:lnTo>
                  <a:lnTo>
                    <a:pt x="2607" y="2958"/>
                  </a:lnTo>
                  <a:lnTo>
                    <a:pt x="2885" y="2737"/>
                  </a:lnTo>
                  <a:lnTo>
                    <a:pt x="3162" y="2478"/>
                  </a:lnTo>
                  <a:lnTo>
                    <a:pt x="3384" y="2200"/>
                  </a:lnTo>
                  <a:lnTo>
                    <a:pt x="3476" y="2071"/>
                  </a:lnTo>
                  <a:lnTo>
                    <a:pt x="3569" y="1905"/>
                  </a:lnTo>
                  <a:lnTo>
                    <a:pt x="3624" y="1757"/>
                  </a:lnTo>
                  <a:lnTo>
                    <a:pt x="3679" y="1590"/>
                  </a:lnTo>
                  <a:lnTo>
                    <a:pt x="3698" y="1461"/>
                  </a:lnTo>
                  <a:lnTo>
                    <a:pt x="3716" y="1313"/>
                  </a:lnTo>
                  <a:lnTo>
                    <a:pt x="3716" y="1184"/>
                  </a:lnTo>
                  <a:lnTo>
                    <a:pt x="3679" y="1054"/>
                  </a:lnTo>
                  <a:lnTo>
                    <a:pt x="3661" y="943"/>
                  </a:lnTo>
                  <a:lnTo>
                    <a:pt x="3606" y="833"/>
                  </a:lnTo>
                  <a:lnTo>
                    <a:pt x="3550" y="722"/>
                  </a:lnTo>
                  <a:lnTo>
                    <a:pt x="3476" y="611"/>
                  </a:lnTo>
                  <a:lnTo>
                    <a:pt x="3402" y="518"/>
                  </a:lnTo>
                  <a:lnTo>
                    <a:pt x="3310" y="426"/>
                  </a:lnTo>
                  <a:lnTo>
                    <a:pt x="3217" y="352"/>
                  </a:lnTo>
                  <a:lnTo>
                    <a:pt x="3106" y="259"/>
                  </a:lnTo>
                  <a:lnTo>
                    <a:pt x="2977" y="204"/>
                  </a:lnTo>
                  <a:lnTo>
                    <a:pt x="2866" y="149"/>
                  </a:lnTo>
                  <a:lnTo>
                    <a:pt x="2737" y="93"/>
                  </a:lnTo>
                  <a:lnTo>
                    <a:pt x="2589" y="56"/>
                  </a:lnTo>
                  <a:lnTo>
                    <a:pt x="23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0" name="Google Shape;2240;p25"/>
          <p:cNvGrpSpPr/>
          <p:nvPr/>
        </p:nvGrpSpPr>
        <p:grpSpPr>
          <a:xfrm>
            <a:off x="8052000" y="225275"/>
            <a:ext cx="757550" cy="809223"/>
            <a:chOff x="7402113" y="2596025"/>
            <a:chExt cx="757550" cy="809223"/>
          </a:xfrm>
        </p:grpSpPr>
        <p:sp>
          <p:nvSpPr>
            <p:cNvPr id="2241" name="Google Shape;2241;p25"/>
            <p:cNvSpPr/>
            <p:nvPr/>
          </p:nvSpPr>
          <p:spPr>
            <a:xfrm>
              <a:off x="7732635" y="2849578"/>
              <a:ext cx="145011" cy="145011"/>
            </a:xfrm>
            <a:custGeom>
              <a:avLst/>
              <a:gdLst/>
              <a:ahLst/>
              <a:cxnLst/>
              <a:rect l="l" t="t" r="r" b="b"/>
              <a:pathLst>
                <a:path w="5085" h="5085" extrusionOk="0">
                  <a:moveTo>
                    <a:pt x="2441" y="1"/>
                  </a:moveTo>
                  <a:lnTo>
                    <a:pt x="2182" y="19"/>
                  </a:lnTo>
                  <a:lnTo>
                    <a:pt x="1923" y="75"/>
                  </a:lnTo>
                  <a:lnTo>
                    <a:pt x="1683" y="149"/>
                  </a:lnTo>
                  <a:lnTo>
                    <a:pt x="1443" y="241"/>
                  </a:lnTo>
                  <a:lnTo>
                    <a:pt x="1221" y="371"/>
                  </a:lnTo>
                  <a:lnTo>
                    <a:pt x="1018" y="519"/>
                  </a:lnTo>
                  <a:lnTo>
                    <a:pt x="814" y="666"/>
                  </a:lnTo>
                  <a:lnTo>
                    <a:pt x="648" y="851"/>
                  </a:lnTo>
                  <a:lnTo>
                    <a:pt x="500" y="1036"/>
                  </a:lnTo>
                  <a:lnTo>
                    <a:pt x="352" y="1239"/>
                  </a:lnTo>
                  <a:lnTo>
                    <a:pt x="241" y="1461"/>
                  </a:lnTo>
                  <a:lnTo>
                    <a:pt x="149" y="1683"/>
                  </a:lnTo>
                  <a:lnTo>
                    <a:pt x="75" y="1905"/>
                  </a:lnTo>
                  <a:lnTo>
                    <a:pt x="38" y="2164"/>
                  </a:lnTo>
                  <a:lnTo>
                    <a:pt x="1" y="2404"/>
                  </a:lnTo>
                  <a:lnTo>
                    <a:pt x="1" y="2663"/>
                  </a:lnTo>
                  <a:lnTo>
                    <a:pt x="19" y="2903"/>
                  </a:lnTo>
                  <a:lnTo>
                    <a:pt x="75" y="3162"/>
                  </a:lnTo>
                  <a:lnTo>
                    <a:pt x="149" y="3421"/>
                  </a:lnTo>
                  <a:lnTo>
                    <a:pt x="260" y="3643"/>
                  </a:lnTo>
                  <a:lnTo>
                    <a:pt x="371" y="3864"/>
                  </a:lnTo>
                  <a:lnTo>
                    <a:pt x="518" y="4086"/>
                  </a:lnTo>
                  <a:lnTo>
                    <a:pt x="666" y="4271"/>
                  </a:lnTo>
                  <a:lnTo>
                    <a:pt x="851" y="4437"/>
                  </a:lnTo>
                  <a:lnTo>
                    <a:pt x="1036" y="4585"/>
                  </a:lnTo>
                  <a:lnTo>
                    <a:pt x="1239" y="4733"/>
                  </a:lnTo>
                  <a:lnTo>
                    <a:pt x="1461" y="4844"/>
                  </a:lnTo>
                  <a:lnTo>
                    <a:pt x="1683" y="4937"/>
                  </a:lnTo>
                  <a:lnTo>
                    <a:pt x="1923" y="5010"/>
                  </a:lnTo>
                  <a:lnTo>
                    <a:pt x="2164" y="5066"/>
                  </a:lnTo>
                  <a:lnTo>
                    <a:pt x="2404" y="5084"/>
                  </a:lnTo>
                  <a:lnTo>
                    <a:pt x="2663" y="5084"/>
                  </a:lnTo>
                  <a:lnTo>
                    <a:pt x="2922" y="5066"/>
                  </a:lnTo>
                  <a:lnTo>
                    <a:pt x="3162" y="5010"/>
                  </a:lnTo>
                  <a:lnTo>
                    <a:pt x="3421" y="4937"/>
                  </a:lnTo>
                  <a:lnTo>
                    <a:pt x="3661" y="4844"/>
                  </a:lnTo>
                  <a:lnTo>
                    <a:pt x="3883" y="4715"/>
                  </a:lnTo>
                  <a:lnTo>
                    <a:pt x="4086" y="4567"/>
                  </a:lnTo>
                  <a:lnTo>
                    <a:pt x="4271" y="4419"/>
                  </a:lnTo>
                  <a:lnTo>
                    <a:pt x="4437" y="4234"/>
                  </a:lnTo>
                  <a:lnTo>
                    <a:pt x="4604" y="4049"/>
                  </a:lnTo>
                  <a:lnTo>
                    <a:pt x="4733" y="3846"/>
                  </a:lnTo>
                  <a:lnTo>
                    <a:pt x="4844" y="3624"/>
                  </a:lnTo>
                  <a:lnTo>
                    <a:pt x="4936" y="3402"/>
                  </a:lnTo>
                  <a:lnTo>
                    <a:pt x="5010" y="3180"/>
                  </a:lnTo>
                  <a:lnTo>
                    <a:pt x="5066" y="2922"/>
                  </a:lnTo>
                  <a:lnTo>
                    <a:pt x="5084" y="2681"/>
                  </a:lnTo>
                  <a:lnTo>
                    <a:pt x="5084" y="2423"/>
                  </a:lnTo>
                  <a:lnTo>
                    <a:pt x="5066" y="2182"/>
                  </a:lnTo>
                  <a:lnTo>
                    <a:pt x="5010" y="1923"/>
                  </a:lnTo>
                  <a:lnTo>
                    <a:pt x="4936" y="1665"/>
                  </a:lnTo>
                  <a:lnTo>
                    <a:pt x="4844" y="1443"/>
                  </a:lnTo>
                  <a:lnTo>
                    <a:pt x="4715" y="1221"/>
                  </a:lnTo>
                  <a:lnTo>
                    <a:pt x="4585" y="999"/>
                  </a:lnTo>
                  <a:lnTo>
                    <a:pt x="4419" y="814"/>
                  </a:lnTo>
                  <a:lnTo>
                    <a:pt x="4252" y="648"/>
                  </a:lnTo>
                  <a:lnTo>
                    <a:pt x="4049" y="500"/>
                  </a:lnTo>
                  <a:lnTo>
                    <a:pt x="3846" y="352"/>
                  </a:lnTo>
                  <a:lnTo>
                    <a:pt x="3642" y="241"/>
                  </a:lnTo>
                  <a:lnTo>
                    <a:pt x="3402" y="149"/>
                  </a:lnTo>
                  <a:lnTo>
                    <a:pt x="3180" y="75"/>
                  </a:lnTo>
                  <a:lnTo>
                    <a:pt x="2940" y="19"/>
                  </a:lnTo>
                  <a:lnTo>
                    <a:pt x="26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5"/>
            <p:cNvSpPr/>
            <p:nvPr/>
          </p:nvSpPr>
          <p:spPr>
            <a:xfrm>
              <a:off x="7818047" y="2985067"/>
              <a:ext cx="23213" cy="8470"/>
            </a:xfrm>
            <a:custGeom>
              <a:avLst/>
              <a:gdLst/>
              <a:ahLst/>
              <a:cxnLst/>
              <a:rect l="l" t="t" r="r" b="b"/>
              <a:pathLst>
                <a:path w="814" h="297" extrusionOk="0">
                  <a:moveTo>
                    <a:pt x="814" y="1"/>
                  </a:moveTo>
                  <a:lnTo>
                    <a:pt x="814" y="1"/>
                  </a:lnTo>
                  <a:lnTo>
                    <a:pt x="666" y="75"/>
                  </a:lnTo>
                  <a:lnTo>
                    <a:pt x="500" y="149"/>
                  </a:lnTo>
                  <a:lnTo>
                    <a:pt x="352" y="204"/>
                  </a:lnTo>
                  <a:lnTo>
                    <a:pt x="167" y="259"/>
                  </a:lnTo>
                  <a:lnTo>
                    <a:pt x="167" y="259"/>
                  </a:lnTo>
                  <a:lnTo>
                    <a:pt x="0" y="296"/>
                  </a:lnTo>
                  <a:lnTo>
                    <a:pt x="0" y="296"/>
                  </a:lnTo>
                  <a:lnTo>
                    <a:pt x="167" y="259"/>
                  </a:lnTo>
                  <a:lnTo>
                    <a:pt x="167" y="259"/>
                  </a:lnTo>
                  <a:lnTo>
                    <a:pt x="352" y="204"/>
                  </a:lnTo>
                  <a:lnTo>
                    <a:pt x="500" y="149"/>
                  </a:lnTo>
                  <a:lnTo>
                    <a:pt x="666" y="75"/>
                  </a:lnTo>
                  <a:lnTo>
                    <a:pt x="814" y="1"/>
                  </a:lnTo>
                  <a:close/>
                </a:path>
              </a:pathLst>
            </a:custGeom>
            <a:solidFill>
              <a:srgbClr val="FFD3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5"/>
            <p:cNvSpPr/>
            <p:nvPr/>
          </p:nvSpPr>
          <p:spPr>
            <a:xfrm>
              <a:off x="7818047" y="2985067"/>
              <a:ext cx="23213" cy="8470"/>
            </a:xfrm>
            <a:custGeom>
              <a:avLst/>
              <a:gdLst/>
              <a:ahLst/>
              <a:cxnLst/>
              <a:rect l="l" t="t" r="r" b="b"/>
              <a:pathLst>
                <a:path w="814" h="297" fill="none" extrusionOk="0">
                  <a:moveTo>
                    <a:pt x="814" y="1"/>
                  </a:moveTo>
                  <a:lnTo>
                    <a:pt x="814" y="1"/>
                  </a:lnTo>
                  <a:lnTo>
                    <a:pt x="666" y="75"/>
                  </a:lnTo>
                  <a:lnTo>
                    <a:pt x="500" y="149"/>
                  </a:lnTo>
                  <a:lnTo>
                    <a:pt x="352" y="204"/>
                  </a:lnTo>
                  <a:lnTo>
                    <a:pt x="167" y="259"/>
                  </a:lnTo>
                  <a:lnTo>
                    <a:pt x="167" y="259"/>
                  </a:lnTo>
                  <a:lnTo>
                    <a:pt x="0" y="296"/>
                  </a:lnTo>
                  <a:lnTo>
                    <a:pt x="0" y="296"/>
                  </a:lnTo>
                  <a:lnTo>
                    <a:pt x="167" y="259"/>
                  </a:lnTo>
                  <a:lnTo>
                    <a:pt x="167" y="259"/>
                  </a:lnTo>
                  <a:lnTo>
                    <a:pt x="352" y="204"/>
                  </a:lnTo>
                  <a:lnTo>
                    <a:pt x="500" y="149"/>
                  </a:lnTo>
                  <a:lnTo>
                    <a:pt x="666" y="75"/>
                  </a:lnTo>
                  <a:lnTo>
                    <a:pt x="8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5"/>
            <p:cNvSpPr/>
            <p:nvPr/>
          </p:nvSpPr>
          <p:spPr>
            <a:xfrm>
              <a:off x="7751087" y="2856451"/>
              <a:ext cx="126561" cy="138139"/>
            </a:xfrm>
            <a:custGeom>
              <a:avLst/>
              <a:gdLst/>
              <a:ahLst/>
              <a:cxnLst/>
              <a:rect l="l" t="t" r="r" b="b"/>
              <a:pathLst>
                <a:path w="4438" h="4844" extrusionOk="0">
                  <a:moveTo>
                    <a:pt x="2977" y="0"/>
                  </a:moveTo>
                  <a:lnTo>
                    <a:pt x="3125" y="185"/>
                  </a:lnTo>
                  <a:lnTo>
                    <a:pt x="3180" y="111"/>
                  </a:lnTo>
                  <a:lnTo>
                    <a:pt x="2977" y="0"/>
                  </a:lnTo>
                  <a:close/>
                  <a:moveTo>
                    <a:pt x="3957" y="814"/>
                  </a:moveTo>
                  <a:lnTo>
                    <a:pt x="3883" y="869"/>
                  </a:lnTo>
                  <a:lnTo>
                    <a:pt x="3790" y="906"/>
                  </a:lnTo>
                  <a:lnTo>
                    <a:pt x="3698" y="943"/>
                  </a:lnTo>
                  <a:lnTo>
                    <a:pt x="3605" y="943"/>
                  </a:lnTo>
                  <a:lnTo>
                    <a:pt x="3495" y="924"/>
                  </a:lnTo>
                  <a:lnTo>
                    <a:pt x="3532" y="1054"/>
                  </a:lnTo>
                  <a:lnTo>
                    <a:pt x="3587" y="1313"/>
                  </a:lnTo>
                  <a:lnTo>
                    <a:pt x="3605" y="1571"/>
                  </a:lnTo>
                  <a:lnTo>
                    <a:pt x="3605" y="1830"/>
                  </a:lnTo>
                  <a:lnTo>
                    <a:pt x="3587" y="2071"/>
                  </a:lnTo>
                  <a:lnTo>
                    <a:pt x="3532" y="2311"/>
                  </a:lnTo>
                  <a:lnTo>
                    <a:pt x="3458" y="2551"/>
                  </a:lnTo>
                  <a:lnTo>
                    <a:pt x="3365" y="2773"/>
                  </a:lnTo>
                  <a:lnTo>
                    <a:pt x="3254" y="2995"/>
                  </a:lnTo>
                  <a:lnTo>
                    <a:pt x="3125" y="3198"/>
                  </a:lnTo>
                  <a:lnTo>
                    <a:pt x="2958" y="3383"/>
                  </a:lnTo>
                  <a:lnTo>
                    <a:pt x="2792" y="3549"/>
                  </a:lnTo>
                  <a:lnTo>
                    <a:pt x="2607" y="3716"/>
                  </a:lnTo>
                  <a:lnTo>
                    <a:pt x="2404" y="3864"/>
                  </a:lnTo>
                  <a:lnTo>
                    <a:pt x="2182" y="3975"/>
                  </a:lnTo>
                  <a:lnTo>
                    <a:pt x="1942" y="4067"/>
                  </a:lnTo>
                  <a:lnTo>
                    <a:pt x="1701" y="4159"/>
                  </a:lnTo>
                  <a:lnTo>
                    <a:pt x="1387" y="4215"/>
                  </a:lnTo>
                  <a:lnTo>
                    <a:pt x="1073" y="4233"/>
                  </a:lnTo>
                  <a:lnTo>
                    <a:pt x="796" y="4215"/>
                  </a:lnTo>
                  <a:lnTo>
                    <a:pt x="518" y="4159"/>
                  </a:lnTo>
                  <a:lnTo>
                    <a:pt x="260" y="4085"/>
                  </a:lnTo>
                  <a:lnTo>
                    <a:pt x="1" y="3993"/>
                  </a:lnTo>
                  <a:lnTo>
                    <a:pt x="186" y="4178"/>
                  </a:lnTo>
                  <a:lnTo>
                    <a:pt x="389" y="4344"/>
                  </a:lnTo>
                  <a:lnTo>
                    <a:pt x="611" y="4492"/>
                  </a:lnTo>
                  <a:lnTo>
                    <a:pt x="851" y="4622"/>
                  </a:lnTo>
                  <a:lnTo>
                    <a:pt x="1110" y="4714"/>
                  </a:lnTo>
                  <a:lnTo>
                    <a:pt x="1369" y="4788"/>
                  </a:lnTo>
                  <a:lnTo>
                    <a:pt x="1628" y="4825"/>
                  </a:lnTo>
                  <a:lnTo>
                    <a:pt x="1905" y="4843"/>
                  </a:lnTo>
                  <a:lnTo>
                    <a:pt x="2127" y="4843"/>
                  </a:lnTo>
                  <a:lnTo>
                    <a:pt x="2348" y="4806"/>
                  </a:lnTo>
                  <a:lnTo>
                    <a:pt x="2515" y="4769"/>
                  </a:lnTo>
                  <a:lnTo>
                    <a:pt x="2700" y="4714"/>
                  </a:lnTo>
                  <a:lnTo>
                    <a:pt x="2848" y="4659"/>
                  </a:lnTo>
                  <a:lnTo>
                    <a:pt x="3014" y="4585"/>
                  </a:lnTo>
                  <a:lnTo>
                    <a:pt x="3162" y="4511"/>
                  </a:lnTo>
                  <a:lnTo>
                    <a:pt x="3347" y="4400"/>
                  </a:lnTo>
                  <a:lnTo>
                    <a:pt x="3532" y="4270"/>
                  </a:lnTo>
                  <a:lnTo>
                    <a:pt x="3679" y="4122"/>
                  </a:lnTo>
                  <a:lnTo>
                    <a:pt x="3827" y="3956"/>
                  </a:lnTo>
                  <a:lnTo>
                    <a:pt x="3753" y="3901"/>
                  </a:lnTo>
                  <a:lnTo>
                    <a:pt x="3698" y="3827"/>
                  </a:lnTo>
                  <a:lnTo>
                    <a:pt x="3661" y="3734"/>
                  </a:lnTo>
                  <a:lnTo>
                    <a:pt x="3624" y="3642"/>
                  </a:lnTo>
                  <a:lnTo>
                    <a:pt x="3605" y="3549"/>
                  </a:lnTo>
                  <a:lnTo>
                    <a:pt x="3605" y="3457"/>
                  </a:lnTo>
                  <a:lnTo>
                    <a:pt x="3624" y="3365"/>
                  </a:lnTo>
                  <a:lnTo>
                    <a:pt x="3661" y="3272"/>
                  </a:lnTo>
                  <a:lnTo>
                    <a:pt x="3753" y="3161"/>
                  </a:lnTo>
                  <a:lnTo>
                    <a:pt x="3864" y="3069"/>
                  </a:lnTo>
                  <a:lnTo>
                    <a:pt x="3994" y="3013"/>
                  </a:lnTo>
                  <a:lnTo>
                    <a:pt x="4142" y="2995"/>
                  </a:lnTo>
                  <a:lnTo>
                    <a:pt x="4234" y="3013"/>
                  </a:lnTo>
                  <a:lnTo>
                    <a:pt x="4345" y="3032"/>
                  </a:lnTo>
                  <a:lnTo>
                    <a:pt x="4382" y="2884"/>
                  </a:lnTo>
                  <a:lnTo>
                    <a:pt x="4419" y="2718"/>
                  </a:lnTo>
                  <a:lnTo>
                    <a:pt x="4437" y="2551"/>
                  </a:lnTo>
                  <a:lnTo>
                    <a:pt x="4437" y="2366"/>
                  </a:lnTo>
                  <a:lnTo>
                    <a:pt x="4437" y="2200"/>
                  </a:lnTo>
                  <a:lnTo>
                    <a:pt x="4437" y="2034"/>
                  </a:lnTo>
                  <a:lnTo>
                    <a:pt x="4400" y="1849"/>
                  </a:lnTo>
                  <a:lnTo>
                    <a:pt x="4363" y="1682"/>
                  </a:lnTo>
                  <a:lnTo>
                    <a:pt x="4289" y="1442"/>
                  </a:lnTo>
                  <a:lnTo>
                    <a:pt x="4197" y="1220"/>
                  </a:lnTo>
                  <a:lnTo>
                    <a:pt x="4086" y="998"/>
                  </a:lnTo>
                  <a:lnTo>
                    <a:pt x="3957" y="814"/>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5"/>
            <p:cNvSpPr/>
            <p:nvPr/>
          </p:nvSpPr>
          <p:spPr>
            <a:xfrm>
              <a:off x="7751087" y="2879636"/>
              <a:ext cx="126561" cy="114954"/>
            </a:xfrm>
            <a:custGeom>
              <a:avLst/>
              <a:gdLst/>
              <a:ahLst/>
              <a:cxnLst/>
              <a:rect l="l" t="t" r="r" b="b"/>
              <a:pathLst>
                <a:path w="4438" h="4031" fill="none" extrusionOk="0">
                  <a:moveTo>
                    <a:pt x="3957" y="1"/>
                  </a:moveTo>
                  <a:lnTo>
                    <a:pt x="3957" y="1"/>
                  </a:lnTo>
                  <a:lnTo>
                    <a:pt x="3883" y="56"/>
                  </a:lnTo>
                  <a:lnTo>
                    <a:pt x="3790" y="93"/>
                  </a:lnTo>
                  <a:lnTo>
                    <a:pt x="3698" y="130"/>
                  </a:lnTo>
                  <a:lnTo>
                    <a:pt x="3605" y="130"/>
                  </a:lnTo>
                  <a:lnTo>
                    <a:pt x="3605" y="130"/>
                  </a:lnTo>
                  <a:lnTo>
                    <a:pt x="3495" y="111"/>
                  </a:lnTo>
                  <a:lnTo>
                    <a:pt x="3495" y="111"/>
                  </a:lnTo>
                  <a:lnTo>
                    <a:pt x="3532" y="241"/>
                  </a:lnTo>
                  <a:lnTo>
                    <a:pt x="3532" y="241"/>
                  </a:lnTo>
                  <a:lnTo>
                    <a:pt x="3587" y="500"/>
                  </a:lnTo>
                  <a:lnTo>
                    <a:pt x="3605" y="758"/>
                  </a:lnTo>
                  <a:lnTo>
                    <a:pt x="3605" y="1017"/>
                  </a:lnTo>
                  <a:lnTo>
                    <a:pt x="3587" y="1258"/>
                  </a:lnTo>
                  <a:lnTo>
                    <a:pt x="3532" y="1498"/>
                  </a:lnTo>
                  <a:lnTo>
                    <a:pt x="3458" y="1738"/>
                  </a:lnTo>
                  <a:lnTo>
                    <a:pt x="3365" y="1960"/>
                  </a:lnTo>
                  <a:lnTo>
                    <a:pt x="3254" y="2182"/>
                  </a:lnTo>
                  <a:lnTo>
                    <a:pt x="3125" y="2385"/>
                  </a:lnTo>
                  <a:lnTo>
                    <a:pt x="2958" y="2570"/>
                  </a:lnTo>
                  <a:lnTo>
                    <a:pt x="2792" y="2736"/>
                  </a:lnTo>
                  <a:lnTo>
                    <a:pt x="2607" y="2903"/>
                  </a:lnTo>
                  <a:lnTo>
                    <a:pt x="2404" y="3051"/>
                  </a:lnTo>
                  <a:lnTo>
                    <a:pt x="2182" y="3162"/>
                  </a:lnTo>
                  <a:lnTo>
                    <a:pt x="1942" y="3254"/>
                  </a:lnTo>
                  <a:lnTo>
                    <a:pt x="1701" y="3346"/>
                  </a:lnTo>
                  <a:lnTo>
                    <a:pt x="1701" y="3346"/>
                  </a:lnTo>
                  <a:lnTo>
                    <a:pt x="1387" y="3402"/>
                  </a:lnTo>
                  <a:lnTo>
                    <a:pt x="1073" y="3420"/>
                  </a:lnTo>
                  <a:lnTo>
                    <a:pt x="1073" y="3420"/>
                  </a:lnTo>
                  <a:lnTo>
                    <a:pt x="796" y="3402"/>
                  </a:lnTo>
                  <a:lnTo>
                    <a:pt x="518" y="3346"/>
                  </a:lnTo>
                  <a:lnTo>
                    <a:pt x="260" y="3272"/>
                  </a:lnTo>
                  <a:lnTo>
                    <a:pt x="1" y="3180"/>
                  </a:lnTo>
                  <a:lnTo>
                    <a:pt x="1" y="3180"/>
                  </a:lnTo>
                  <a:lnTo>
                    <a:pt x="186" y="3365"/>
                  </a:lnTo>
                  <a:lnTo>
                    <a:pt x="389" y="3531"/>
                  </a:lnTo>
                  <a:lnTo>
                    <a:pt x="611" y="3679"/>
                  </a:lnTo>
                  <a:lnTo>
                    <a:pt x="851" y="3809"/>
                  </a:lnTo>
                  <a:lnTo>
                    <a:pt x="1110" y="3901"/>
                  </a:lnTo>
                  <a:lnTo>
                    <a:pt x="1369" y="3975"/>
                  </a:lnTo>
                  <a:lnTo>
                    <a:pt x="1628" y="4012"/>
                  </a:lnTo>
                  <a:lnTo>
                    <a:pt x="1905" y="4030"/>
                  </a:lnTo>
                  <a:lnTo>
                    <a:pt x="1905" y="4030"/>
                  </a:lnTo>
                  <a:lnTo>
                    <a:pt x="2127" y="4030"/>
                  </a:lnTo>
                  <a:lnTo>
                    <a:pt x="2348" y="3993"/>
                  </a:lnTo>
                  <a:lnTo>
                    <a:pt x="2348" y="3993"/>
                  </a:lnTo>
                  <a:lnTo>
                    <a:pt x="2515" y="3956"/>
                  </a:lnTo>
                  <a:lnTo>
                    <a:pt x="2515" y="3956"/>
                  </a:lnTo>
                  <a:lnTo>
                    <a:pt x="2700" y="3901"/>
                  </a:lnTo>
                  <a:lnTo>
                    <a:pt x="2848" y="3846"/>
                  </a:lnTo>
                  <a:lnTo>
                    <a:pt x="3014" y="3772"/>
                  </a:lnTo>
                  <a:lnTo>
                    <a:pt x="3162" y="3698"/>
                  </a:lnTo>
                  <a:lnTo>
                    <a:pt x="3162" y="3698"/>
                  </a:lnTo>
                  <a:lnTo>
                    <a:pt x="3347" y="3587"/>
                  </a:lnTo>
                  <a:lnTo>
                    <a:pt x="3532" y="3457"/>
                  </a:lnTo>
                  <a:lnTo>
                    <a:pt x="3679" y="3309"/>
                  </a:lnTo>
                  <a:lnTo>
                    <a:pt x="3827" y="3143"/>
                  </a:lnTo>
                  <a:lnTo>
                    <a:pt x="3827" y="3143"/>
                  </a:lnTo>
                  <a:lnTo>
                    <a:pt x="3753" y="3088"/>
                  </a:lnTo>
                  <a:lnTo>
                    <a:pt x="3698" y="3014"/>
                  </a:lnTo>
                  <a:lnTo>
                    <a:pt x="3661" y="2921"/>
                  </a:lnTo>
                  <a:lnTo>
                    <a:pt x="3624" y="2829"/>
                  </a:lnTo>
                  <a:lnTo>
                    <a:pt x="3605" y="2736"/>
                  </a:lnTo>
                  <a:lnTo>
                    <a:pt x="3605" y="2644"/>
                  </a:lnTo>
                  <a:lnTo>
                    <a:pt x="3624" y="2552"/>
                  </a:lnTo>
                  <a:lnTo>
                    <a:pt x="3661" y="2459"/>
                  </a:lnTo>
                  <a:lnTo>
                    <a:pt x="3661" y="2459"/>
                  </a:lnTo>
                  <a:lnTo>
                    <a:pt x="3753" y="2348"/>
                  </a:lnTo>
                  <a:lnTo>
                    <a:pt x="3864" y="2256"/>
                  </a:lnTo>
                  <a:lnTo>
                    <a:pt x="3994" y="2200"/>
                  </a:lnTo>
                  <a:lnTo>
                    <a:pt x="4142" y="2182"/>
                  </a:lnTo>
                  <a:lnTo>
                    <a:pt x="4142" y="2182"/>
                  </a:lnTo>
                  <a:lnTo>
                    <a:pt x="4234" y="2200"/>
                  </a:lnTo>
                  <a:lnTo>
                    <a:pt x="4345" y="2219"/>
                  </a:lnTo>
                  <a:lnTo>
                    <a:pt x="4345" y="2219"/>
                  </a:lnTo>
                  <a:lnTo>
                    <a:pt x="4382" y="2071"/>
                  </a:lnTo>
                  <a:lnTo>
                    <a:pt x="4419" y="1905"/>
                  </a:lnTo>
                  <a:lnTo>
                    <a:pt x="4437" y="1738"/>
                  </a:lnTo>
                  <a:lnTo>
                    <a:pt x="4437" y="1553"/>
                  </a:lnTo>
                  <a:lnTo>
                    <a:pt x="4437" y="1387"/>
                  </a:lnTo>
                  <a:lnTo>
                    <a:pt x="4437" y="1221"/>
                  </a:lnTo>
                  <a:lnTo>
                    <a:pt x="4400" y="1036"/>
                  </a:lnTo>
                  <a:lnTo>
                    <a:pt x="4363" y="869"/>
                  </a:lnTo>
                  <a:lnTo>
                    <a:pt x="4363" y="869"/>
                  </a:lnTo>
                  <a:lnTo>
                    <a:pt x="4289" y="629"/>
                  </a:lnTo>
                  <a:lnTo>
                    <a:pt x="4197" y="407"/>
                  </a:lnTo>
                  <a:lnTo>
                    <a:pt x="4086" y="185"/>
                  </a:lnTo>
                  <a:lnTo>
                    <a:pt x="39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5"/>
            <p:cNvSpPr/>
            <p:nvPr/>
          </p:nvSpPr>
          <p:spPr>
            <a:xfrm>
              <a:off x="7835956" y="2856451"/>
              <a:ext cx="5846" cy="5304"/>
            </a:xfrm>
            <a:custGeom>
              <a:avLst/>
              <a:gdLst/>
              <a:ahLst/>
              <a:cxnLst/>
              <a:rect l="l" t="t" r="r" b="b"/>
              <a:pathLst>
                <a:path w="205" h="186" fill="none" extrusionOk="0">
                  <a:moveTo>
                    <a:pt x="1" y="0"/>
                  </a:moveTo>
                  <a:lnTo>
                    <a:pt x="1" y="0"/>
                  </a:lnTo>
                  <a:lnTo>
                    <a:pt x="149" y="185"/>
                  </a:lnTo>
                  <a:lnTo>
                    <a:pt x="149" y="185"/>
                  </a:lnTo>
                  <a:lnTo>
                    <a:pt x="204" y="111"/>
                  </a:lnTo>
                  <a:lnTo>
                    <a:pt x="204" y="111"/>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5"/>
            <p:cNvSpPr/>
            <p:nvPr/>
          </p:nvSpPr>
          <p:spPr>
            <a:xfrm>
              <a:off x="7746866" y="2863837"/>
              <a:ext cx="49079" cy="62225"/>
            </a:xfrm>
            <a:custGeom>
              <a:avLst/>
              <a:gdLst/>
              <a:ahLst/>
              <a:cxnLst/>
              <a:rect l="l" t="t" r="r" b="b"/>
              <a:pathLst>
                <a:path w="1721" h="2182" extrusionOk="0">
                  <a:moveTo>
                    <a:pt x="1628" y="0"/>
                  </a:moveTo>
                  <a:lnTo>
                    <a:pt x="1517" y="19"/>
                  </a:lnTo>
                  <a:lnTo>
                    <a:pt x="1387" y="55"/>
                  </a:lnTo>
                  <a:lnTo>
                    <a:pt x="1239" y="111"/>
                  </a:lnTo>
                  <a:lnTo>
                    <a:pt x="1092" y="185"/>
                  </a:lnTo>
                  <a:lnTo>
                    <a:pt x="907" y="296"/>
                  </a:lnTo>
                  <a:lnTo>
                    <a:pt x="740" y="425"/>
                  </a:lnTo>
                  <a:lnTo>
                    <a:pt x="574" y="573"/>
                  </a:lnTo>
                  <a:lnTo>
                    <a:pt x="426" y="758"/>
                  </a:lnTo>
                  <a:lnTo>
                    <a:pt x="260" y="998"/>
                  </a:lnTo>
                  <a:lnTo>
                    <a:pt x="149" y="1239"/>
                  </a:lnTo>
                  <a:lnTo>
                    <a:pt x="149" y="1312"/>
                  </a:lnTo>
                  <a:lnTo>
                    <a:pt x="130" y="1405"/>
                  </a:lnTo>
                  <a:lnTo>
                    <a:pt x="93" y="1497"/>
                  </a:lnTo>
                  <a:lnTo>
                    <a:pt x="38" y="1571"/>
                  </a:lnTo>
                  <a:lnTo>
                    <a:pt x="19" y="1793"/>
                  </a:lnTo>
                  <a:lnTo>
                    <a:pt x="1" y="1959"/>
                  </a:lnTo>
                  <a:lnTo>
                    <a:pt x="19" y="2089"/>
                  </a:lnTo>
                  <a:lnTo>
                    <a:pt x="38" y="2144"/>
                  </a:lnTo>
                  <a:lnTo>
                    <a:pt x="75" y="2163"/>
                  </a:lnTo>
                  <a:lnTo>
                    <a:pt x="93" y="2181"/>
                  </a:lnTo>
                  <a:lnTo>
                    <a:pt x="130" y="2144"/>
                  </a:lnTo>
                  <a:lnTo>
                    <a:pt x="186" y="2070"/>
                  </a:lnTo>
                  <a:lnTo>
                    <a:pt x="352" y="1812"/>
                  </a:lnTo>
                  <a:lnTo>
                    <a:pt x="555" y="1460"/>
                  </a:lnTo>
                  <a:lnTo>
                    <a:pt x="685" y="1257"/>
                  </a:lnTo>
                  <a:lnTo>
                    <a:pt x="833" y="1054"/>
                  </a:lnTo>
                  <a:lnTo>
                    <a:pt x="999" y="832"/>
                  </a:lnTo>
                  <a:lnTo>
                    <a:pt x="1166" y="647"/>
                  </a:lnTo>
                  <a:lnTo>
                    <a:pt x="1480" y="351"/>
                  </a:lnTo>
                  <a:lnTo>
                    <a:pt x="1683" y="148"/>
                  </a:lnTo>
                  <a:lnTo>
                    <a:pt x="1720" y="74"/>
                  </a:lnTo>
                  <a:lnTo>
                    <a:pt x="1720" y="37"/>
                  </a:lnTo>
                  <a:lnTo>
                    <a:pt x="1702" y="19"/>
                  </a:lnTo>
                  <a:lnTo>
                    <a:pt x="1665" y="19"/>
                  </a:lnTo>
                  <a:lnTo>
                    <a:pt x="1628"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5"/>
            <p:cNvSpPr/>
            <p:nvPr/>
          </p:nvSpPr>
          <p:spPr>
            <a:xfrm>
              <a:off x="7746866" y="2863837"/>
              <a:ext cx="49079" cy="62225"/>
            </a:xfrm>
            <a:custGeom>
              <a:avLst/>
              <a:gdLst/>
              <a:ahLst/>
              <a:cxnLst/>
              <a:rect l="l" t="t" r="r" b="b"/>
              <a:pathLst>
                <a:path w="1721" h="2182" fill="none" extrusionOk="0">
                  <a:moveTo>
                    <a:pt x="1628" y="0"/>
                  </a:moveTo>
                  <a:lnTo>
                    <a:pt x="1628" y="0"/>
                  </a:lnTo>
                  <a:lnTo>
                    <a:pt x="1517" y="19"/>
                  </a:lnTo>
                  <a:lnTo>
                    <a:pt x="1387" y="55"/>
                  </a:lnTo>
                  <a:lnTo>
                    <a:pt x="1239" y="111"/>
                  </a:lnTo>
                  <a:lnTo>
                    <a:pt x="1092" y="185"/>
                  </a:lnTo>
                  <a:lnTo>
                    <a:pt x="907" y="296"/>
                  </a:lnTo>
                  <a:lnTo>
                    <a:pt x="740" y="425"/>
                  </a:lnTo>
                  <a:lnTo>
                    <a:pt x="574" y="573"/>
                  </a:lnTo>
                  <a:lnTo>
                    <a:pt x="426" y="758"/>
                  </a:lnTo>
                  <a:lnTo>
                    <a:pt x="426" y="758"/>
                  </a:lnTo>
                  <a:lnTo>
                    <a:pt x="260" y="998"/>
                  </a:lnTo>
                  <a:lnTo>
                    <a:pt x="149" y="1239"/>
                  </a:lnTo>
                  <a:lnTo>
                    <a:pt x="149" y="1239"/>
                  </a:lnTo>
                  <a:lnTo>
                    <a:pt x="149" y="1312"/>
                  </a:lnTo>
                  <a:lnTo>
                    <a:pt x="130" y="1405"/>
                  </a:lnTo>
                  <a:lnTo>
                    <a:pt x="130" y="1405"/>
                  </a:lnTo>
                  <a:lnTo>
                    <a:pt x="93" y="1497"/>
                  </a:lnTo>
                  <a:lnTo>
                    <a:pt x="38" y="1571"/>
                  </a:lnTo>
                  <a:lnTo>
                    <a:pt x="38" y="1571"/>
                  </a:lnTo>
                  <a:lnTo>
                    <a:pt x="19" y="1793"/>
                  </a:lnTo>
                  <a:lnTo>
                    <a:pt x="1" y="1959"/>
                  </a:lnTo>
                  <a:lnTo>
                    <a:pt x="19" y="2089"/>
                  </a:lnTo>
                  <a:lnTo>
                    <a:pt x="38" y="2144"/>
                  </a:lnTo>
                  <a:lnTo>
                    <a:pt x="75" y="2163"/>
                  </a:lnTo>
                  <a:lnTo>
                    <a:pt x="75" y="2163"/>
                  </a:lnTo>
                  <a:lnTo>
                    <a:pt x="93" y="2181"/>
                  </a:lnTo>
                  <a:lnTo>
                    <a:pt x="93" y="2181"/>
                  </a:lnTo>
                  <a:lnTo>
                    <a:pt x="130" y="2144"/>
                  </a:lnTo>
                  <a:lnTo>
                    <a:pt x="186" y="2070"/>
                  </a:lnTo>
                  <a:lnTo>
                    <a:pt x="352" y="1812"/>
                  </a:lnTo>
                  <a:lnTo>
                    <a:pt x="555" y="1460"/>
                  </a:lnTo>
                  <a:lnTo>
                    <a:pt x="685" y="1257"/>
                  </a:lnTo>
                  <a:lnTo>
                    <a:pt x="833" y="1054"/>
                  </a:lnTo>
                  <a:lnTo>
                    <a:pt x="833" y="1054"/>
                  </a:lnTo>
                  <a:lnTo>
                    <a:pt x="999" y="832"/>
                  </a:lnTo>
                  <a:lnTo>
                    <a:pt x="1166" y="647"/>
                  </a:lnTo>
                  <a:lnTo>
                    <a:pt x="1480" y="351"/>
                  </a:lnTo>
                  <a:lnTo>
                    <a:pt x="1683" y="148"/>
                  </a:lnTo>
                  <a:lnTo>
                    <a:pt x="1720" y="74"/>
                  </a:lnTo>
                  <a:lnTo>
                    <a:pt x="1720" y="37"/>
                  </a:lnTo>
                  <a:lnTo>
                    <a:pt x="1702" y="19"/>
                  </a:lnTo>
                  <a:lnTo>
                    <a:pt x="1702" y="19"/>
                  </a:lnTo>
                  <a:lnTo>
                    <a:pt x="1665" y="19"/>
                  </a:lnTo>
                  <a:lnTo>
                    <a:pt x="162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5"/>
            <p:cNvSpPr/>
            <p:nvPr/>
          </p:nvSpPr>
          <p:spPr>
            <a:xfrm>
              <a:off x="7967766" y="3259723"/>
              <a:ext cx="144983" cy="144983"/>
            </a:xfrm>
            <a:custGeom>
              <a:avLst/>
              <a:gdLst/>
              <a:ahLst/>
              <a:cxnLst/>
              <a:rect l="l" t="t" r="r" b="b"/>
              <a:pathLst>
                <a:path w="5084" h="5084" extrusionOk="0">
                  <a:moveTo>
                    <a:pt x="2440" y="1"/>
                  </a:moveTo>
                  <a:lnTo>
                    <a:pt x="2182" y="37"/>
                  </a:lnTo>
                  <a:lnTo>
                    <a:pt x="1923" y="74"/>
                  </a:lnTo>
                  <a:lnTo>
                    <a:pt x="1664" y="148"/>
                  </a:lnTo>
                  <a:lnTo>
                    <a:pt x="1442" y="259"/>
                  </a:lnTo>
                  <a:lnTo>
                    <a:pt x="1220" y="370"/>
                  </a:lnTo>
                  <a:lnTo>
                    <a:pt x="1017" y="518"/>
                  </a:lnTo>
                  <a:lnTo>
                    <a:pt x="814" y="684"/>
                  </a:lnTo>
                  <a:lnTo>
                    <a:pt x="647" y="851"/>
                  </a:lnTo>
                  <a:lnTo>
                    <a:pt x="499" y="1036"/>
                  </a:lnTo>
                  <a:lnTo>
                    <a:pt x="351" y="1239"/>
                  </a:lnTo>
                  <a:lnTo>
                    <a:pt x="241" y="1461"/>
                  </a:lnTo>
                  <a:lnTo>
                    <a:pt x="148" y="1683"/>
                  </a:lnTo>
                  <a:lnTo>
                    <a:pt x="74" y="1923"/>
                  </a:lnTo>
                  <a:lnTo>
                    <a:pt x="19" y="2163"/>
                  </a:lnTo>
                  <a:lnTo>
                    <a:pt x="0" y="2404"/>
                  </a:lnTo>
                  <a:lnTo>
                    <a:pt x="0" y="2662"/>
                  </a:lnTo>
                  <a:lnTo>
                    <a:pt x="19" y="2921"/>
                  </a:lnTo>
                  <a:lnTo>
                    <a:pt x="74" y="3180"/>
                  </a:lnTo>
                  <a:lnTo>
                    <a:pt x="148" y="3420"/>
                  </a:lnTo>
                  <a:lnTo>
                    <a:pt x="259" y="3661"/>
                  </a:lnTo>
                  <a:lnTo>
                    <a:pt x="370" y="3882"/>
                  </a:lnTo>
                  <a:lnTo>
                    <a:pt x="518" y="4086"/>
                  </a:lnTo>
                  <a:lnTo>
                    <a:pt x="666" y="4271"/>
                  </a:lnTo>
                  <a:lnTo>
                    <a:pt x="851" y="4437"/>
                  </a:lnTo>
                  <a:lnTo>
                    <a:pt x="1035" y="4603"/>
                  </a:lnTo>
                  <a:lnTo>
                    <a:pt x="1239" y="4733"/>
                  </a:lnTo>
                  <a:lnTo>
                    <a:pt x="1461" y="4844"/>
                  </a:lnTo>
                  <a:lnTo>
                    <a:pt x="1682" y="4936"/>
                  </a:lnTo>
                  <a:lnTo>
                    <a:pt x="1923" y="5010"/>
                  </a:lnTo>
                  <a:lnTo>
                    <a:pt x="2163" y="5066"/>
                  </a:lnTo>
                  <a:lnTo>
                    <a:pt x="2403" y="5084"/>
                  </a:lnTo>
                  <a:lnTo>
                    <a:pt x="2662" y="5084"/>
                  </a:lnTo>
                  <a:lnTo>
                    <a:pt x="2902" y="5066"/>
                  </a:lnTo>
                  <a:lnTo>
                    <a:pt x="3161" y="5010"/>
                  </a:lnTo>
                  <a:lnTo>
                    <a:pt x="3420" y="4936"/>
                  </a:lnTo>
                  <a:lnTo>
                    <a:pt x="3660" y="4844"/>
                  </a:lnTo>
                  <a:lnTo>
                    <a:pt x="3882" y="4714"/>
                  </a:lnTo>
                  <a:lnTo>
                    <a:pt x="4086" y="4585"/>
                  </a:lnTo>
                  <a:lnTo>
                    <a:pt x="4270" y="4419"/>
                  </a:lnTo>
                  <a:lnTo>
                    <a:pt x="4437" y="4252"/>
                  </a:lnTo>
                  <a:lnTo>
                    <a:pt x="4603" y="4049"/>
                  </a:lnTo>
                  <a:lnTo>
                    <a:pt x="4733" y="3845"/>
                  </a:lnTo>
                  <a:lnTo>
                    <a:pt x="4843" y="3642"/>
                  </a:lnTo>
                  <a:lnTo>
                    <a:pt x="4936" y="3420"/>
                  </a:lnTo>
                  <a:lnTo>
                    <a:pt x="5010" y="3180"/>
                  </a:lnTo>
                  <a:lnTo>
                    <a:pt x="5065" y="2940"/>
                  </a:lnTo>
                  <a:lnTo>
                    <a:pt x="5084" y="2681"/>
                  </a:lnTo>
                  <a:lnTo>
                    <a:pt x="5084" y="2441"/>
                  </a:lnTo>
                  <a:lnTo>
                    <a:pt x="5065" y="2182"/>
                  </a:lnTo>
                  <a:lnTo>
                    <a:pt x="5010" y="1923"/>
                  </a:lnTo>
                  <a:lnTo>
                    <a:pt x="4936" y="1683"/>
                  </a:lnTo>
                  <a:lnTo>
                    <a:pt x="4843" y="1442"/>
                  </a:lnTo>
                  <a:lnTo>
                    <a:pt x="4714" y="1221"/>
                  </a:lnTo>
                  <a:lnTo>
                    <a:pt x="4585" y="1017"/>
                  </a:lnTo>
                  <a:lnTo>
                    <a:pt x="4418" y="832"/>
                  </a:lnTo>
                  <a:lnTo>
                    <a:pt x="4252" y="648"/>
                  </a:lnTo>
                  <a:lnTo>
                    <a:pt x="4049" y="500"/>
                  </a:lnTo>
                  <a:lnTo>
                    <a:pt x="3845" y="370"/>
                  </a:lnTo>
                  <a:lnTo>
                    <a:pt x="3642" y="241"/>
                  </a:lnTo>
                  <a:lnTo>
                    <a:pt x="3402" y="148"/>
                  </a:lnTo>
                  <a:lnTo>
                    <a:pt x="3180" y="74"/>
                  </a:lnTo>
                  <a:lnTo>
                    <a:pt x="2939" y="37"/>
                  </a:lnTo>
                  <a:lnTo>
                    <a:pt x="26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5"/>
            <p:cNvSpPr/>
            <p:nvPr/>
          </p:nvSpPr>
          <p:spPr>
            <a:xfrm>
              <a:off x="7986217" y="3267109"/>
              <a:ext cx="126532" cy="138139"/>
            </a:xfrm>
            <a:custGeom>
              <a:avLst/>
              <a:gdLst/>
              <a:ahLst/>
              <a:cxnLst/>
              <a:rect l="l" t="t" r="r" b="b"/>
              <a:pathLst>
                <a:path w="4437" h="4844" extrusionOk="0">
                  <a:moveTo>
                    <a:pt x="3013" y="0"/>
                  </a:moveTo>
                  <a:lnTo>
                    <a:pt x="3013" y="19"/>
                  </a:lnTo>
                  <a:lnTo>
                    <a:pt x="3180" y="241"/>
                  </a:lnTo>
                  <a:lnTo>
                    <a:pt x="3328" y="499"/>
                  </a:lnTo>
                  <a:lnTo>
                    <a:pt x="3439" y="758"/>
                  </a:lnTo>
                  <a:lnTo>
                    <a:pt x="3531" y="1054"/>
                  </a:lnTo>
                  <a:lnTo>
                    <a:pt x="3586" y="1313"/>
                  </a:lnTo>
                  <a:lnTo>
                    <a:pt x="3605" y="1553"/>
                  </a:lnTo>
                  <a:lnTo>
                    <a:pt x="3605" y="1812"/>
                  </a:lnTo>
                  <a:lnTo>
                    <a:pt x="3586" y="2052"/>
                  </a:lnTo>
                  <a:lnTo>
                    <a:pt x="3531" y="2293"/>
                  </a:lnTo>
                  <a:lnTo>
                    <a:pt x="3457" y="2533"/>
                  </a:lnTo>
                  <a:lnTo>
                    <a:pt x="3365" y="2755"/>
                  </a:lnTo>
                  <a:lnTo>
                    <a:pt x="3254" y="2976"/>
                  </a:lnTo>
                  <a:lnTo>
                    <a:pt x="3124" y="3180"/>
                  </a:lnTo>
                  <a:lnTo>
                    <a:pt x="2958" y="3365"/>
                  </a:lnTo>
                  <a:lnTo>
                    <a:pt x="2792" y="3550"/>
                  </a:lnTo>
                  <a:lnTo>
                    <a:pt x="2607" y="3697"/>
                  </a:lnTo>
                  <a:lnTo>
                    <a:pt x="2403" y="3845"/>
                  </a:lnTo>
                  <a:lnTo>
                    <a:pt x="2182" y="3956"/>
                  </a:lnTo>
                  <a:lnTo>
                    <a:pt x="1941" y="4067"/>
                  </a:lnTo>
                  <a:lnTo>
                    <a:pt x="1682" y="4141"/>
                  </a:lnTo>
                  <a:lnTo>
                    <a:pt x="1387" y="4196"/>
                  </a:lnTo>
                  <a:lnTo>
                    <a:pt x="1072" y="4215"/>
                  </a:lnTo>
                  <a:lnTo>
                    <a:pt x="795" y="4196"/>
                  </a:lnTo>
                  <a:lnTo>
                    <a:pt x="518" y="4160"/>
                  </a:lnTo>
                  <a:lnTo>
                    <a:pt x="241" y="4086"/>
                  </a:lnTo>
                  <a:lnTo>
                    <a:pt x="0" y="3975"/>
                  </a:lnTo>
                  <a:lnTo>
                    <a:pt x="0" y="3975"/>
                  </a:lnTo>
                  <a:lnTo>
                    <a:pt x="185" y="4178"/>
                  </a:lnTo>
                  <a:lnTo>
                    <a:pt x="388" y="4344"/>
                  </a:lnTo>
                  <a:lnTo>
                    <a:pt x="610" y="4492"/>
                  </a:lnTo>
                  <a:lnTo>
                    <a:pt x="851" y="4603"/>
                  </a:lnTo>
                  <a:lnTo>
                    <a:pt x="1091" y="4714"/>
                  </a:lnTo>
                  <a:lnTo>
                    <a:pt x="1350" y="4770"/>
                  </a:lnTo>
                  <a:lnTo>
                    <a:pt x="1627" y="4825"/>
                  </a:lnTo>
                  <a:lnTo>
                    <a:pt x="1904" y="4843"/>
                  </a:lnTo>
                  <a:lnTo>
                    <a:pt x="2200" y="4825"/>
                  </a:lnTo>
                  <a:lnTo>
                    <a:pt x="2514" y="4751"/>
                  </a:lnTo>
                  <a:lnTo>
                    <a:pt x="2773" y="4677"/>
                  </a:lnTo>
                  <a:lnTo>
                    <a:pt x="3013" y="4585"/>
                  </a:lnTo>
                  <a:lnTo>
                    <a:pt x="3235" y="4455"/>
                  </a:lnTo>
                  <a:lnTo>
                    <a:pt x="3439" y="4326"/>
                  </a:lnTo>
                  <a:lnTo>
                    <a:pt x="3623" y="4160"/>
                  </a:lnTo>
                  <a:lnTo>
                    <a:pt x="3790" y="3993"/>
                  </a:lnTo>
                  <a:lnTo>
                    <a:pt x="3956" y="3790"/>
                  </a:lnTo>
                  <a:lnTo>
                    <a:pt x="4086" y="3586"/>
                  </a:lnTo>
                  <a:lnTo>
                    <a:pt x="4196" y="3383"/>
                  </a:lnTo>
                  <a:lnTo>
                    <a:pt x="4289" y="3161"/>
                  </a:lnTo>
                  <a:lnTo>
                    <a:pt x="4363" y="2921"/>
                  </a:lnTo>
                  <a:lnTo>
                    <a:pt x="4418" y="2681"/>
                  </a:lnTo>
                  <a:lnTo>
                    <a:pt x="4437" y="2422"/>
                  </a:lnTo>
                  <a:lnTo>
                    <a:pt x="4437" y="2182"/>
                  </a:lnTo>
                  <a:lnTo>
                    <a:pt x="4418" y="1923"/>
                  </a:lnTo>
                  <a:lnTo>
                    <a:pt x="4363" y="1664"/>
                  </a:lnTo>
                  <a:lnTo>
                    <a:pt x="4270" y="1387"/>
                  </a:lnTo>
                  <a:lnTo>
                    <a:pt x="4159" y="1128"/>
                  </a:lnTo>
                  <a:lnTo>
                    <a:pt x="4030" y="888"/>
                  </a:lnTo>
                  <a:lnTo>
                    <a:pt x="3864" y="666"/>
                  </a:lnTo>
                  <a:lnTo>
                    <a:pt x="3679" y="462"/>
                  </a:lnTo>
                  <a:lnTo>
                    <a:pt x="3475" y="296"/>
                  </a:lnTo>
                  <a:lnTo>
                    <a:pt x="3254" y="130"/>
                  </a:lnTo>
                  <a:lnTo>
                    <a:pt x="3013"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5"/>
            <p:cNvSpPr/>
            <p:nvPr/>
          </p:nvSpPr>
          <p:spPr>
            <a:xfrm>
              <a:off x="7981996" y="3274495"/>
              <a:ext cx="49050" cy="61683"/>
            </a:xfrm>
            <a:custGeom>
              <a:avLst/>
              <a:gdLst/>
              <a:ahLst/>
              <a:cxnLst/>
              <a:rect l="l" t="t" r="r" b="b"/>
              <a:pathLst>
                <a:path w="1720" h="2163" extrusionOk="0">
                  <a:moveTo>
                    <a:pt x="1516" y="0"/>
                  </a:moveTo>
                  <a:lnTo>
                    <a:pt x="1387" y="37"/>
                  </a:lnTo>
                  <a:lnTo>
                    <a:pt x="1239" y="93"/>
                  </a:lnTo>
                  <a:lnTo>
                    <a:pt x="1073" y="185"/>
                  </a:lnTo>
                  <a:lnTo>
                    <a:pt x="906" y="277"/>
                  </a:lnTo>
                  <a:lnTo>
                    <a:pt x="740" y="407"/>
                  </a:lnTo>
                  <a:lnTo>
                    <a:pt x="573" y="555"/>
                  </a:lnTo>
                  <a:lnTo>
                    <a:pt x="426" y="740"/>
                  </a:lnTo>
                  <a:lnTo>
                    <a:pt x="278" y="961"/>
                  </a:lnTo>
                  <a:lnTo>
                    <a:pt x="167" y="1202"/>
                  </a:lnTo>
                  <a:lnTo>
                    <a:pt x="74" y="1423"/>
                  </a:lnTo>
                  <a:lnTo>
                    <a:pt x="37" y="1627"/>
                  </a:lnTo>
                  <a:lnTo>
                    <a:pt x="0" y="1830"/>
                  </a:lnTo>
                  <a:lnTo>
                    <a:pt x="0" y="1978"/>
                  </a:lnTo>
                  <a:lnTo>
                    <a:pt x="37" y="2089"/>
                  </a:lnTo>
                  <a:lnTo>
                    <a:pt x="56" y="2163"/>
                  </a:lnTo>
                  <a:lnTo>
                    <a:pt x="93" y="2163"/>
                  </a:lnTo>
                  <a:lnTo>
                    <a:pt x="130" y="2144"/>
                  </a:lnTo>
                  <a:lnTo>
                    <a:pt x="185" y="2070"/>
                  </a:lnTo>
                  <a:lnTo>
                    <a:pt x="333" y="1812"/>
                  </a:lnTo>
                  <a:lnTo>
                    <a:pt x="555" y="1442"/>
                  </a:lnTo>
                  <a:lnTo>
                    <a:pt x="684" y="1239"/>
                  </a:lnTo>
                  <a:lnTo>
                    <a:pt x="832" y="1035"/>
                  </a:lnTo>
                  <a:lnTo>
                    <a:pt x="999" y="832"/>
                  </a:lnTo>
                  <a:lnTo>
                    <a:pt x="1165" y="629"/>
                  </a:lnTo>
                  <a:lnTo>
                    <a:pt x="1479" y="333"/>
                  </a:lnTo>
                  <a:lnTo>
                    <a:pt x="1683" y="130"/>
                  </a:lnTo>
                  <a:lnTo>
                    <a:pt x="1720" y="56"/>
                  </a:lnTo>
                  <a:lnTo>
                    <a:pt x="1720" y="37"/>
                  </a:lnTo>
                  <a:lnTo>
                    <a:pt x="1701" y="19"/>
                  </a:lnTo>
                  <a:lnTo>
                    <a:pt x="1664"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5"/>
            <p:cNvSpPr/>
            <p:nvPr/>
          </p:nvSpPr>
          <p:spPr>
            <a:xfrm>
              <a:off x="7435849" y="2810594"/>
              <a:ext cx="315261" cy="104403"/>
            </a:xfrm>
            <a:custGeom>
              <a:avLst/>
              <a:gdLst/>
              <a:ahLst/>
              <a:cxnLst/>
              <a:rect l="l" t="t" r="r" b="b"/>
              <a:pathLst>
                <a:path w="11055" h="3661" extrusionOk="0">
                  <a:moveTo>
                    <a:pt x="444" y="0"/>
                  </a:moveTo>
                  <a:lnTo>
                    <a:pt x="352" y="18"/>
                  </a:lnTo>
                  <a:lnTo>
                    <a:pt x="259" y="55"/>
                  </a:lnTo>
                  <a:lnTo>
                    <a:pt x="167" y="129"/>
                  </a:lnTo>
                  <a:lnTo>
                    <a:pt x="112" y="203"/>
                  </a:lnTo>
                  <a:lnTo>
                    <a:pt x="56" y="277"/>
                  </a:lnTo>
                  <a:lnTo>
                    <a:pt x="19" y="388"/>
                  </a:lnTo>
                  <a:lnTo>
                    <a:pt x="1" y="499"/>
                  </a:lnTo>
                  <a:lnTo>
                    <a:pt x="1" y="592"/>
                  </a:lnTo>
                  <a:lnTo>
                    <a:pt x="19" y="702"/>
                  </a:lnTo>
                  <a:lnTo>
                    <a:pt x="75" y="776"/>
                  </a:lnTo>
                  <a:lnTo>
                    <a:pt x="130" y="869"/>
                  </a:lnTo>
                  <a:lnTo>
                    <a:pt x="204" y="943"/>
                  </a:lnTo>
                  <a:lnTo>
                    <a:pt x="296" y="998"/>
                  </a:lnTo>
                  <a:lnTo>
                    <a:pt x="389" y="1035"/>
                  </a:lnTo>
                  <a:lnTo>
                    <a:pt x="10389" y="3642"/>
                  </a:lnTo>
                  <a:lnTo>
                    <a:pt x="10537" y="3660"/>
                  </a:lnTo>
                  <a:lnTo>
                    <a:pt x="10611" y="3642"/>
                  </a:lnTo>
                  <a:lnTo>
                    <a:pt x="10704" y="3623"/>
                  </a:lnTo>
                  <a:lnTo>
                    <a:pt x="10778" y="3586"/>
                  </a:lnTo>
                  <a:lnTo>
                    <a:pt x="10851" y="3549"/>
                  </a:lnTo>
                  <a:lnTo>
                    <a:pt x="10907" y="3494"/>
                  </a:lnTo>
                  <a:lnTo>
                    <a:pt x="10962" y="3420"/>
                  </a:lnTo>
                  <a:lnTo>
                    <a:pt x="11018" y="3346"/>
                  </a:lnTo>
                  <a:lnTo>
                    <a:pt x="11036" y="3272"/>
                  </a:lnTo>
                  <a:lnTo>
                    <a:pt x="11055" y="3161"/>
                  </a:lnTo>
                  <a:lnTo>
                    <a:pt x="11055" y="3050"/>
                  </a:lnTo>
                  <a:lnTo>
                    <a:pt x="11036" y="2958"/>
                  </a:lnTo>
                  <a:lnTo>
                    <a:pt x="10981" y="2865"/>
                  </a:lnTo>
                  <a:lnTo>
                    <a:pt x="10925" y="2773"/>
                  </a:lnTo>
                  <a:lnTo>
                    <a:pt x="10851" y="2717"/>
                  </a:lnTo>
                  <a:lnTo>
                    <a:pt x="10759" y="2662"/>
                  </a:lnTo>
                  <a:lnTo>
                    <a:pt x="10667" y="2625"/>
                  </a:lnTo>
                  <a:lnTo>
                    <a:pt x="6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5"/>
            <p:cNvSpPr/>
            <p:nvPr/>
          </p:nvSpPr>
          <p:spPr>
            <a:xfrm>
              <a:off x="7839121" y="2639772"/>
              <a:ext cx="223549" cy="243568"/>
            </a:xfrm>
            <a:custGeom>
              <a:avLst/>
              <a:gdLst/>
              <a:ahLst/>
              <a:cxnLst/>
              <a:rect l="l" t="t" r="r" b="b"/>
              <a:pathLst>
                <a:path w="7839" h="8541" extrusionOk="0">
                  <a:moveTo>
                    <a:pt x="7192" y="1"/>
                  </a:moveTo>
                  <a:lnTo>
                    <a:pt x="7081" y="38"/>
                  </a:lnTo>
                  <a:lnTo>
                    <a:pt x="7007" y="93"/>
                  </a:lnTo>
                  <a:lnTo>
                    <a:pt x="6914" y="167"/>
                  </a:lnTo>
                  <a:lnTo>
                    <a:pt x="130" y="7654"/>
                  </a:lnTo>
                  <a:lnTo>
                    <a:pt x="75" y="7746"/>
                  </a:lnTo>
                  <a:lnTo>
                    <a:pt x="19" y="7839"/>
                  </a:lnTo>
                  <a:lnTo>
                    <a:pt x="1" y="7931"/>
                  </a:lnTo>
                  <a:lnTo>
                    <a:pt x="1" y="8042"/>
                  </a:lnTo>
                  <a:lnTo>
                    <a:pt x="1" y="8134"/>
                  </a:lnTo>
                  <a:lnTo>
                    <a:pt x="38" y="8245"/>
                  </a:lnTo>
                  <a:lnTo>
                    <a:pt x="93" y="8319"/>
                  </a:lnTo>
                  <a:lnTo>
                    <a:pt x="167" y="8412"/>
                  </a:lnTo>
                  <a:lnTo>
                    <a:pt x="241" y="8467"/>
                  </a:lnTo>
                  <a:lnTo>
                    <a:pt x="334" y="8504"/>
                  </a:lnTo>
                  <a:lnTo>
                    <a:pt x="426" y="8541"/>
                  </a:lnTo>
                  <a:lnTo>
                    <a:pt x="518" y="8541"/>
                  </a:lnTo>
                  <a:lnTo>
                    <a:pt x="629" y="8522"/>
                  </a:lnTo>
                  <a:lnTo>
                    <a:pt x="740" y="8504"/>
                  </a:lnTo>
                  <a:lnTo>
                    <a:pt x="833" y="8449"/>
                  </a:lnTo>
                  <a:lnTo>
                    <a:pt x="907" y="8375"/>
                  </a:lnTo>
                  <a:lnTo>
                    <a:pt x="7709" y="870"/>
                  </a:lnTo>
                  <a:lnTo>
                    <a:pt x="7765" y="796"/>
                  </a:lnTo>
                  <a:lnTo>
                    <a:pt x="7802" y="703"/>
                  </a:lnTo>
                  <a:lnTo>
                    <a:pt x="7839" y="592"/>
                  </a:lnTo>
                  <a:lnTo>
                    <a:pt x="7839" y="500"/>
                  </a:lnTo>
                  <a:lnTo>
                    <a:pt x="7820" y="389"/>
                  </a:lnTo>
                  <a:lnTo>
                    <a:pt x="7783" y="297"/>
                  </a:lnTo>
                  <a:lnTo>
                    <a:pt x="7728" y="204"/>
                  </a:lnTo>
                  <a:lnTo>
                    <a:pt x="7672" y="130"/>
                  </a:lnTo>
                  <a:lnTo>
                    <a:pt x="7580" y="75"/>
                  </a:lnTo>
                  <a:lnTo>
                    <a:pt x="7487" y="19"/>
                  </a:lnTo>
                  <a:lnTo>
                    <a:pt x="73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5"/>
            <p:cNvSpPr/>
            <p:nvPr/>
          </p:nvSpPr>
          <p:spPr>
            <a:xfrm>
              <a:off x="7853894" y="2941834"/>
              <a:ext cx="264671" cy="154508"/>
            </a:xfrm>
            <a:custGeom>
              <a:avLst/>
              <a:gdLst/>
              <a:ahLst/>
              <a:cxnLst/>
              <a:rect l="l" t="t" r="r" b="b"/>
              <a:pathLst>
                <a:path w="9281" h="5418" extrusionOk="0">
                  <a:moveTo>
                    <a:pt x="481" y="1"/>
                  </a:moveTo>
                  <a:lnTo>
                    <a:pt x="370" y="19"/>
                  </a:lnTo>
                  <a:lnTo>
                    <a:pt x="278" y="56"/>
                  </a:lnTo>
                  <a:lnTo>
                    <a:pt x="204" y="112"/>
                  </a:lnTo>
                  <a:lnTo>
                    <a:pt x="130" y="186"/>
                  </a:lnTo>
                  <a:lnTo>
                    <a:pt x="56" y="278"/>
                  </a:lnTo>
                  <a:lnTo>
                    <a:pt x="19" y="389"/>
                  </a:lnTo>
                  <a:lnTo>
                    <a:pt x="0" y="481"/>
                  </a:lnTo>
                  <a:lnTo>
                    <a:pt x="0" y="592"/>
                  </a:lnTo>
                  <a:lnTo>
                    <a:pt x="19" y="685"/>
                  </a:lnTo>
                  <a:lnTo>
                    <a:pt x="56" y="777"/>
                  </a:lnTo>
                  <a:lnTo>
                    <a:pt x="111" y="870"/>
                  </a:lnTo>
                  <a:lnTo>
                    <a:pt x="185" y="944"/>
                  </a:lnTo>
                  <a:lnTo>
                    <a:pt x="278" y="999"/>
                  </a:lnTo>
                  <a:lnTo>
                    <a:pt x="8504" y="5362"/>
                  </a:lnTo>
                  <a:lnTo>
                    <a:pt x="8633" y="5399"/>
                  </a:lnTo>
                  <a:lnTo>
                    <a:pt x="8762" y="5417"/>
                  </a:lnTo>
                  <a:lnTo>
                    <a:pt x="8892" y="5399"/>
                  </a:lnTo>
                  <a:lnTo>
                    <a:pt x="9021" y="5343"/>
                  </a:lnTo>
                  <a:lnTo>
                    <a:pt x="9132" y="5251"/>
                  </a:lnTo>
                  <a:lnTo>
                    <a:pt x="9225" y="5140"/>
                  </a:lnTo>
                  <a:lnTo>
                    <a:pt x="9262" y="5047"/>
                  </a:lnTo>
                  <a:lnTo>
                    <a:pt x="9280" y="4936"/>
                  </a:lnTo>
                  <a:lnTo>
                    <a:pt x="9280" y="4826"/>
                  </a:lnTo>
                  <a:lnTo>
                    <a:pt x="9262" y="4733"/>
                  </a:lnTo>
                  <a:lnTo>
                    <a:pt x="9225" y="4641"/>
                  </a:lnTo>
                  <a:lnTo>
                    <a:pt x="9169" y="4548"/>
                  </a:lnTo>
                  <a:lnTo>
                    <a:pt x="9095" y="4493"/>
                  </a:lnTo>
                  <a:lnTo>
                    <a:pt x="9003" y="4419"/>
                  </a:lnTo>
                  <a:lnTo>
                    <a:pt x="777" y="56"/>
                  </a:lnTo>
                  <a:lnTo>
                    <a:pt x="684" y="19"/>
                  </a:lnTo>
                  <a:lnTo>
                    <a:pt x="5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5"/>
            <p:cNvSpPr/>
            <p:nvPr/>
          </p:nvSpPr>
          <p:spPr>
            <a:xfrm>
              <a:off x="8043139" y="3066257"/>
              <a:ext cx="75429" cy="210887"/>
            </a:xfrm>
            <a:custGeom>
              <a:avLst/>
              <a:gdLst/>
              <a:ahLst/>
              <a:cxnLst/>
              <a:rect l="l" t="t" r="r" b="b"/>
              <a:pathLst>
                <a:path w="2645" h="7395" extrusionOk="0">
                  <a:moveTo>
                    <a:pt x="2034" y="0"/>
                  </a:moveTo>
                  <a:lnTo>
                    <a:pt x="1942" y="37"/>
                  </a:lnTo>
                  <a:lnTo>
                    <a:pt x="1849" y="74"/>
                  </a:lnTo>
                  <a:lnTo>
                    <a:pt x="1775" y="130"/>
                  </a:lnTo>
                  <a:lnTo>
                    <a:pt x="1701" y="204"/>
                  </a:lnTo>
                  <a:lnTo>
                    <a:pt x="1646" y="296"/>
                  </a:lnTo>
                  <a:lnTo>
                    <a:pt x="1609" y="407"/>
                  </a:lnTo>
                  <a:lnTo>
                    <a:pt x="19" y="6729"/>
                  </a:lnTo>
                  <a:lnTo>
                    <a:pt x="1" y="6840"/>
                  </a:lnTo>
                  <a:lnTo>
                    <a:pt x="1" y="6951"/>
                  </a:lnTo>
                  <a:lnTo>
                    <a:pt x="19" y="7043"/>
                  </a:lnTo>
                  <a:lnTo>
                    <a:pt x="75" y="7136"/>
                  </a:lnTo>
                  <a:lnTo>
                    <a:pt x="130" y="7210"/>
                  </a:lnTo>
                  <a:lnTo>
                    <a:pt x="204" y="7284"/>
                  </a:lnTo>
                  <a:lnTo>
                    <a:pt x="296" y="7339"/>
                  </a:lnTo>
                  <a:lnTo>
                    <a:pt x="389" y="7376"/>
                  </a:lnTo>
                  <a:lnTo>
                    <a:pt x="518" y="7395"/>
                  </a:lnTo>
                  <a:lnTo>
                    <a:pt x="611" y="7376"/>
                  </a:lnTo>
                  <a:lnTo>
                    <a:pt x="703" y="7358"/>
                  </a:lnTo>
                  <a:lnTo>
                    <a:pt x="777" y="7321"/>
                  </a:lnTo>
                  <a:lnTo>
                    <a:pt x="851" y="7284"/>
                  </a:lnTo>
                  <a:lnTo>
                    <a:pt x="906" y="7228"/>
                  </a:lnTo>
                  <a:lnTo>
                    <a:pt x="962" y="7154"/>
                  </a:lnTo>
                  <a:lnTo>
                    <a:pt x="999" y="7080"/>
                  </a:lnTo>
                  <a:lnTo>
                    <a:pt x="1036" y="6988"/>
                  </a:lnTo>
                  <a:lnTo>
                    <a:pt x="2626" y="647"/>
                  </a:lnTo>
                  <a:lnTo>
                    <a:pt x="2644" y="555"/>
                  </a:lnTo>
                  <a:lnTo>
                    <a:pt x="2644" y="444"/>
                  </a:lnTo>
                  <a:lnTo>
                    <a:pt x="2607" y="352"/>
                  </a:lnTo>
                  <a:lnTo>
                    <a:pt x="2570" y="259"/>
                  </a:lnTo>
                  <a:lnTo>
                    <a:pt x="2515" y="167"/>
                  </a:lnTo>
                  <a:lnTo>
                    <a:pt x="2441" y="111"/>
                  </a:lnTo>
                  <a:lnTo>
                    <a:pt x="2348" y="56"/>
                  </a:lnTo>
                  <a:lnTo>
                    <a:pt x="2256" y="19"/>
                  </a:lnTo>
                  <a:lnTo>
                    <a:pt x="21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5"/>
            <p:cNvSpPr/>
            <p:nvPr/>
          </p:nvSpPr>
          <p:spPr>
            <a:xfrm>
              <a:off x="7402113" y="2766819"/>
              <a:ext cx="111789" cy="111789"/>
            </a:xfrm>
            <a:custGeom>
              <a:avLst/>
              <a:gdLst/>
              <a:ahLst/>
              <a:cxnLst/>
              <a:rect l="l" t="t" r="r" b="b"/>
              <a:pathLst>
                <a:path w="3920" h="3920" extrusionOk="0">
                  <a:moveTo>
                    <a:pt x="1868" y="1"/>
                  </a:moveTo>
                  <a:lnTo>
                    <a:pt x="1683" y="19"/>
                  </a:lnTo>
                  <a:lnTo>
                    <a:pt x="1479" y="56"/>
                  </a:lnTo>
                  <a:lnTo>
                    <a:pt x="1295" y="112"/>
                  </a:lnTo>
                  <a:lnTo>
                    <a:pt x="1110" y="204"/>
                  </a:lnTo>
                  <a:lnTo>
                    <a:pt x="943" y="296"/>
                  </a:lnTo>
                  <a:lnTo>
                    <a:pt x="777" y="389"/>
                  </a:lnTo>
                  <a:lnTo>
                    <a:pt x="629" y="518"/>
                  </a:lnTo>
                  <a:lnTo>
                    <a:pt x="500" y="648"/>
                  </a:lnTo>
                  <a:lnTo>
                    <a:pt x="389" y="796"/>
                  </a:lnTo>
                  <a:lnTo>
                    <a:pt x="278" y="962"/>
                  </a:lnTo>
                  <a:lnTo>
                    <a:pt x="185" y="1128"/>
                  </a:lnTo>
                  <a:lnTo>
                    <a:pt x="111" y="1295"/>
                  </a:lnTo>
                  <a:lnTo>
                    <a:pt x="56" y="1480"/>
                  </a:lnTo>
                  <a:lnTo>
                    <a:pt x="19" y="1664"/>
                  </a:lnTo>
                  <a:lnTo>
                    <a:pt x="1" y="1849"/>
                  </a:lnTo>
                  <a:lnTo>
                    <a:pt x="1" y="2053"/>
                  </a:lnTo>
                  <a:lnTo>
                    <a:pt x="19" y="2237"/>
                  </a:lnTo>
                  <a:lnTo>
                    <a:pt x="56" y="2441"/>
                  </a:lnTo>
                  <a:lnTo>
                    <a:pt x="111" y="2626"/>
                  </a:lnTo>
                  <a:lnTo>
                    <a:pt x="185" y="2810"/>
                  </a:lnTo>
                  <a:lnTo>
                    <a:pt x="296" y="2977"/>
                  </a:lnTo>
                  <a:lnTo>
                    <a:pt x="389" y="3143"/>
                  </a:lnTo>
                  <a:lnTo>
                    <a:pt x="518" y="3291"/>
                  </a:lnTo>
                  <a:lnTo>
                    <a:pt x="648" y="3421"/>
                  </a:lnTo>
                  <a:lnTo>
                    <a:pt x="795" y="3550"/>
                  </a:lnTo>
                  <a:lnTo>
                    <a:pt x="962" y="3642"/>
                  </a:lnTo>
                  <a:lnTo>
                    <a:pt x="1128" y="3735"/>
                  </a:lnTo>
                  <a:lnTo>
                    <a:pt x="1295" y="3809"/>
                  </a:lnTo>
                  <a:lnTo>
                    <a:pt x="1479" y="3864"/>
                  </a:lnTo>
                  <a:lnTo>
                    <a:pt x="1664" y="3901"/>
                  </a:lnTo>
                  <a:lnTo>
                    <a:pt x="1849" y="3920"/>
                  </a:lnTo>
                  <a:lnTo>
                    <a:pt x="2052" y="3920"/>
                  </a:lnTo>
                  <a:lnTo>
                    <a:pt x="2237" y="3901"/>
                  </a:lnTo>
                  <a:lnTo>
                    <a:pt x="2441" y="3864"/>
                  </a:lnTo>
                  <a:lnTo>
                    <a:pt x="2625" y="3809"/>
                  </a:lnTo>
                  <a:lnTo>
                    <a:pt x="2810" y="3735"/>
                  </a:lnTo>
                  <a:lnTo>
                    <a:pt x="2977" y="3642"/>
                  </a:lnTo>
                  <a:lnTo>
                    <a:pt x="3143" y="3531"/>
                  </a:lnTo>
                  <a:lnTo>
                    <a:pt x="3291" y="3402"/>
                  </a:lnTo>
                  <a:lnTo>
                    <a:pt x="3420" y="3273"/>
                  </a:lnTo>
                  <a:lnTo>
                    <a:pt x="3550" y="3125"/>
                  </a:lnTo>
                  <a:lnTo>
                    <a:pt x="3642" y="2958"/>
                  </a:lnTo>
                  <a:lnTo>
                    <a:pt x="3735" y="2810"/>
                  </a:lnTo>
                  <a:lnTo>
                    <a:pt x="3809" y="2626"/>
                  </a:lnTo>
                  <a:lnTo>
                    <a:pt x="3864" y="2441"/>
                  </a:lnTo>
                  <a:lnTo>
                    <a:pt x="3901" y="2256"/>
                  </a:lnTo>
                  <a:lnTo>
                    <a:pt x="3919" y="2071"/>
                  </a:lnTo>
                  <a:lnTo>
                    <a:pt x="3919" y="1868"/>
                  </a:lnTo>
                  <a:lnTo>
                    <a:pt x="3901" y="1683"/>
                  </a:lnTo>
                  <a:lnTo>
                    <a:pt x="3864" y="1480"/>
                  </a:lnTo>
                  <a:lnTo>
                    <a:pt x="3809" y="1295"/>
                  </a:lnTo>
                  <a:lnTo>
                    <a:pt x="3735" y="1110"/>
                  </a:lnTo>
                  <a:lnTo>
                    <a:pt x="3642" y="943"/>
                  </a:lnTo>
                  <a:lnTo>
                    <a:pt x="3531" y="777"/>
                  </a:lnTo>
                  <a:lnTo>
                    <a:pt x="3402" y="629"/>
                  </a:lnTo>
                  <a:lnTo>
                    <a:pt x="3272" y="500"/>
                  </a:lnTo>
                  <a:lnTo>
                    <a:pt x="3125" y="389"/>
                  </a:lnTo>
                  <a:lnTo>
                    <a:pt x="2958" y="278"/>
                  </a:lnTo>
                  <a:lnTo>
                    <a:pt x="2792" y="186"/>
                  </a:lnTo>
                  <a:lnTo>
                    <a:pt x="2625" y="112"/>
                  </a:lnTo>
                  <a:lnTo>
                    <a:pt x="2441" y="56"/>
                  </a:lnTo>
                  <a:lnTo>
                    <a:pt x="2256" y="19"/>
                  </a:lnTo>
                  <a:lnTo>
                    <a:pt x="2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5"/>
            <p:cNvSpPr/>
            <p:nvPr/>
          </p:nvSpPr>
          <p:spPr>
            <a:xfrm>
              <a:off x="7510709" y="2803208"/>
              <a:ext cx="3194" cy="19534"/>
            </a:xfrm>
            <a:custGeom>
              <a:avLst/>
              <a:gdLst/>
              <a:ahLst/>
              <a:cxnLst/>
              <a:rect l="l" t="t" r="r" b="b"/>
              <a:pathLst>
                <a:path w="112" h="685" extrusionOk="0">
                  <a:moveTo>
                    <a:pt x="19" y="56"/>
                  </a:moveTo>
                  <a:lnTo>
                    <a:pt x="19" y="56"/>
                  </a:lnTo>
                  <a:lnTo>
                    <a:pt x="56" y="204"/>
                  </a:lnTo>
                  <a:lnTo>
                    <a:pt x="56" y="204"/>
                  </a:lnTo>
                  <a:lnTo>
                    <a:pt x="93" y="444"/>
                  </a:lnTo>
                  <a:lnTo>
                    <a:pt x="111" y="684"/>
                  </a:lnTo>
                  <a:lnTo>
                    <a:pt x="111" y="684"/>
                  </a:lnTo>
                  <a:lnTo>
                    <a:pt x="93" y="444"/>
                  </a:lnTo>
                  <a:lnTo>
                    <a:pt x="56" y="204"/>
                  </a:lnTo>
                  <a:lnTo>
                    <a:pt x="56" y="204"/>
                  </a:lnTo>
                  <a:lnTo>
                    <a:pt x="19" y="56"/>
                  </a:lnTo>
                  <a:close/>
                  <a:moveTo>
                    <a:pt x="1" y="37"/>
                  </a:moveTo>
                  <a:lnTo>
                    <a:pt x="1" y="37"/>
                  </a:lnTo>
                  <a:lnTo>
                    <a:pt x="1" y="56"/>
                  </a:lnTo>
                  <a:lnTo>
                    <a:pt x="1" y="56"/>
                  </a:lnTo>
                  <a:lnTo>
                    <a:pt x="1" y="37"/>
                  </a:lnTo>
                  <a:close/>
                  <a:moveTo>
                    <a:pt x="1" y="37"/>
                  </a:moveTo>
                  <a:lnTo>
                    <a:pt x="1" y="37"/>
                  </a:lnTo>
                  <a:lnTo>
                    <a:pt x="1" y="37"/>
                  </a:lnTo>
                  <a:lnTo>
                    <a:pt x="1" y="37"/>
                  </a:lnTo>
                  <a:lnTo>
                    <a:pt x="1" y="37"/>
                  </a:lnTo>
                  <a:close/>
                  <a:moveTo>
                    <a:pt x="1" y="19"/>
                  </a:moveTo>
                  <a:lnTo>
                    <a:pt x="1" y="19"/>
                  </a:lnTo>
                  <a:lnTo>
                    <a:pt x="1" y="37"/>
                  </a:lnTo>
                  <a:lnTo>
                    <a:pt x="1" y="37"/>
                  </a:lnTo>
                  <a:lnTo>
                    <a:pt x="1" y="19"/>
                  </a:lnTo>
                  <a:close/>
                  <a:moveTo>
                    <a:pt x="1" y="19"/>
                  </a:moveTo>
                  <a:lnTo>
                    <a:pt x="1" y="19"/>
                  </a:lnTo>
                  <a:lnTo>
                    <a:pt x="1" y="19"/>
                  </a:lnTo>
                  <a:lnTo>
                    <a:pt x="1" y="19"/>
                  </a:lnTo>
                  <a:lnTo>
                    <a:pt x="1" y="19"/>
                  </a:lnTo>
                  <a:close/>
                  <a:moveTo>
                    <a:pt x="1" y="0"/>
                  </a:moveTo>
                  <a:lnTo>
                    <a:pt x="1" y="0"/>
                  </a:lnTo>
                  <a:lnTo>
                    <a:pt x="1" y="0"/>
                  </a:lnTo>
                  <a:lnTo>
                    <a:pt x="1" y="0"/>
                  </a:lnTo>
                  <a:lnTo>
                    <a:pt x="1" y="0"/>
                  </a:lnTo>
                  <a:close/>
                </a:path>
              </a:pathLst>
            </a:custGeom>
            <a:solidFill>
              <a:srgbClr val="BF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5"/>
            <p:cNvSpPr/>
            <p:nvPr/>
          </p:nvSpPr>
          <p:spPr>
            <a:xfrm>
              <a:off x="7511251" y="2804776"/>
              <a:ext cx="2652" cy="17966"/>
            </a:xfrm>
            <a:custGeom>
              <a:avLst/>
              <a:gdLst/>
              <a:ahLst/>
              <a:cxnLst/>
              <a:rect l="l" t="t" r="r" b="b"/>
              <a:pathLst>
                <a:path w="93" h="630" fill="none" extrusionOk="0">
                  <a:moveTo>
                    <a:pt x="0" y="1"/>
                  </a:moveTo>
                  <a:lnTo>
                    <a:pt x="0" y="1"/>
                  </a:lnTo>
                  <a:lnTo>
                    <a:pt x="37" y="149"/>
                  </a:lnTo>
                  <a:lnTo>
                    <a:pt x="37" y="149"/>
                  </a:lnTo>
                  <a:lnTo>
                    <a:pt x="74" y="389"/>
                  </a:lnTo>
                  <a:lnTo>
                    <a:pt x="92" y="629"/>
                  </a:lnTo>
                  <a:lnTo>
                    <a:pt x="92" y="629"/>
                  </a:lnTo>
                  <a:lnTo>
                    <a:pt x="74" y="389"/>
                  </a:lnTo>
                  <a:lnTo>
                    <a:pt x="37" y="149"/>
                  </a:lnTo>
                  <a:lnTo>
                    <a:pt x="37" y="14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5"/>
            <p:cNvSpPr/>
            <p:nvPr/>
          </p:nvSpPr>
          <p:spPr>
            <a:xfrm>
              <a:off x="7510709" y="2804263"/>
              <a:ext cx="29" cy="542"/>
            </a:xfrm>
            <a:custGeom>
              <a:avLst/>
              <a:gdLst/>
              <a:ahLst/>
              <a:cxnLst/>
              <a:rect l="l" t="t" r="r" b="b"/>
              <a:pathLst>
                <a:path w="1" h="19" fill="none" extrusionOk="0">
                  <a:moveTo>
                    <a:pt x="1" y="0"/>
                  </a:moveTo>
                  <a:lnTo>
                    <a:pt x="1" y="0"/>
                  </a:lnTo>
                  <a:lnTo>
                    <a:pt x="1" y="19"/>
                  </a:lnTo>
                  <a:lnTo>
                    <a:pt x="1" y="1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5"/>
            <p:cNvSpPr/>
            <p:nvPr/>
          </p:nvSpPr>
          <p:spPr>
            <a:xfrm>
              <a:off x="7510709" y="2804263"/>
              <a:ext cx="29" cy="29"/>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5"/>
            <p:cNvSpPr/>
            <p:nvPr/>
          </p:nvSpPr>
          <p:spPr>
            <a:xfrm>
              <a:off x="7510709" y="2803721"/>
              <a:ext cx="29" cy="570"/>
            </a:xfrm>
            <a:custGeom>
              <a:avLst/>
              <a:gdLst/>
              <a:ahLst/>
              <a:cxnLst/>
              <a:rect l="l" t="t" r="r" b="b"/>
              <a:pathLst>
                <a:path w="1" h="20" fill="none" extrusionOk="0">
                  <a:moveTo>
                    <a:pt x="1" y="1"/>
                  </a:moveTo>
                  <a:lnTo>
                    <a:pt x="1" y="1"/>
                  </a:lnTo>
                  <a:lnTo>
                    <a:pt x="1" y="19"/>
                  </a:lnTo>
                  <a:lnTo>
                    <a:pt x="1" y="1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5"/>
            <p:cNvSpPr/>
            <p:nvPr/>
          </p:nvSpPr>
          <p:spPr>
            <a:xfrm>
              <a:off x="7510709" y="280372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5"/>
            <p:cNvSpPr/>
            <p:nvPr/>
          </p:nvSpPr>
          <p:spPr>
            <a:xfrm>
              <a:off x="7510709" y="2803208"/>
              <a:ext cx="29" cy="29"/>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5"/>
            <p:cNvSpPr/>
            <p:nvPr/>
          </p:nvSpPr>
          <p:spPr>
            <a:xfrm>
              <a:off x="7416343" y="2772095"/>
              <a:ext cx="97558" cy="106513"/>
            </a:xfrm>
            <a:custGeom>
              <a:avLst/>
              <a:gdLst/>
              <a:ahLst/>
              <a:cxnLst/>
              <a:rect l="l" t="t" r="r" b="b"/>
              <a:pathLst>
                <a:path w="3421" h="3735" extrusionOk="0">
                  <a:moveTo>
                    <a:pt x="2293" y="1"/>
                  </a:moveTo>
                  <a:lnTo>
                    <a:pt x="2441" y="185"/>
                  </a:lnTo>
                  <a:lnTo>
                    <a:pt x="2552" y="370"/>
                  </a:lnTo>
                  <a:lnTo>
                    <a:pt x="2644" y="592"/>
                  </a:lnTo>
                  <a:lnTo>
                    <a:pt x="2718" y="814"/>
                  </a:lnTo>
                  <a:lnTo>
                    <a:pt x="2773" y="1017"/>
                  </a:lnTo>
                  <a:lnTo>
                    <a:pt x="2792" y="1221"/>
                  </a:lnTo>
                  <a:lnTo>
                    <a:pt x="2773" y="1405"/>
                  </a:lnTo>
                  <a:lnTo>
                    <a:pt x="2755" y="1590"/>
                  </a:lnTo>
                  <a:lnTo>
                    <a:pt x="2718" y="1794"/>
                  </a:lnTo>
                  <a:lnTo>
                    <a:pt x="2663" y="1960"/>
                  </a:lnTo>
                  <a:lnTo>
                    <a:pt x="2589" y="2145"/>
                  </a:lnTo>
                  <a:lnTo>
                    <a:pt x="2515" y="2311"/>
                  </a:lnTo>
                  <a:lnTo>
                    <a:pt x="2404" y="2459"/>
                  </a:lnTo>
                  <a:lnTo>
                    <a:pt x="2293" y="2607"/>
                  </a:lnTo>
                  <a:lnTo>
                    <a:pt x="2145" y="2736"/>
                  </a:lnTo>
                  <a:lnTo>
                    <a:pt x="1997" y="2866"/>
                  </a:lnTo>
                  <a:lnTo>
                    <a:pt x="1849" y="2977"/>
                  </a:lnTo>
                  <a:lnTo>
                    <a:pt x="1683" y="3069"/>
                  </a:lnTo>
                  <a:lnTo>
                    <a:pt x="1498" y="3143"/>
                  </a:lnTo>
                  <a:lnTo>
                    <a:pt x="1295" y="3199"/>
                  </a:lnTo>
                  <a:lnTo>
                    <a:pt x="1054" y="3254"/>
                  </a:lnTo>
                  <a:lnTo>
                    <a:pt x="611" y="3254"/>
                  </a:lnTo>
                  <a:lnTo>
                    <a:pt x="389" y="3217"/>
                  </a:lnTo>
                  <a:lnTo>
                    <a:pt x="186" y="3162"/>
                  </a:lnTo>
                  <a:lnTo>
                    <a:pt x="1" y="3088"/>
                  </a:lnTo>
                  <a:lnTo>
                    <a:pt x="149" y="3217"/>
                  </a:lnTo>
                  <a:lnTo>
                    <a:pt x="296" y="3365"/>
                  </a:lnTo>
                  <a:lnTo>
                    <a:pt x="481" y="3476"/>
                  </a:lnTo>
                  <a:lnTo>
                    <a:pt x="648" y="3568"/>
                  </a:lnTo>
                  <a:lnTo>
                    <a:pt x="851" y="3642"/>
                  </a:lnTo>
                  <a:lnTo>
                    <a:pt x="1054" y="3698"/>
                  </a:lnTo>
                  <a:lnTo>
                    <a:pt x="1258" y="3735"/>
                  </a:lnTo>
                  <a:lnTo>
                    <a:pt x="1461" y="3735"/>
                  </a:lnTo>
                  <a:lnTo>
                    <a:pt x="1701" y="3716"/>
                  </a:lnTo>
                  <a:lnTo>
                    <a:pt x="1942" y="3679"/>
                  </a:lnTo>
                  <a:lnTo>
                    <a:pt x="2108" y="3624"/>
                  </a:lnTo>
                  <a:lnTo>
                    <a:pt x="2256" y="3568"/>
                  </a:lnTo>
                  <a:lnTo>
                    <a:pt x="2404" y="3494"/>
                  </a:lnTo>
                  <a:lnTo>
                    <a:pt x="2552" y="3402"/>
                  </a:lnTo>
                  <a:lnTo>
                    <a:pt x="2681" y="3309"/>
                  </a:lnTo>
                  <a:lnTo>
                    <a:pt x="2792" y="3217"/>
                  </a:lnTo>
                  <a:lnTo>
                    <a:pt x="2921" y="3088"/>
                  </a:lnTo>
                  <a:lnTo>
                    <a:pt x="3014" y="2977"/>
                  </a:lnTo>
                  <a:lnTo>
                    <a:pt x="3106" y="2847"/>
                  </a:lnTo>
                  <a:lnTo>
                    <a:pt x="3180" y="2699"/>
                  </a:lnTo>
                  <a:lnTo>
                    <a:pt x="3254" y="2570"/>
                  </a:lnTo>
                  <a:lnTo>
                    <a:pt x="3310" y="2422"/>
                  </a:lnTo>
                  <a:lnTo>
                    <a:pt x="3365" y="2256"/>
                  </a:lnTo>
                  <a:lnTo>
                    <a:pt x="3402" y="2108"/>
                  </a:lnTo>
                  <a:lnTo>
                    <a:pt x="3420" y="1942"/>
                  </a:lnTo>
                  <a:lnTo>
                    <a:pt x="3420" y="1775"/>
                  </a:lnTo>
                  <a:lnTo>
                    <a:pt x="3402" y="1535"/>
                  </a:lnTo>
                  <a:lnTo>
                    <a:pt x="3365" y="1295"/>
                  </a:lnTo>
                  <a:lnTo>
                    <a:pt x="3328" y="1147"/>
                  </a:lnTo>
                  <a:lnTo>
                    <a:pt x="3310" y="1147"/>
                  </a:lnTo>
                  <a:lnTo>
                    <a:pt x="3310" y="1128"/>
                  </a:lnTo>
                  <a:lnTo>
                    <a:pt x="3310" y="1110"/>
                  </a:lnTo>
                  <a:lnTo>
                    <a:pt x="3310" y="1091"/>
                  </a:lnTo>
                  <a:lnTo>
                    <a:pt x="3217" y="925"/>
                  </a:lnTo>
                  <a:lnTo>
                    <a:pt x="3125" y="740"/>
                  </a:lnTo>
                  <a:lnTo>
                    <a:pt x="3014" y="592"/>
                  </a:lnTo>
                  <a:lnTo>
                    <a:pt x="2903" y="444"/>
                  </a:lnTo>
                  <a:lnTo>
                    <a:pt x="2755" y="315"/>
                  </a:lnTo>
                  <a:lnTo>
                    <a:pt x="2607" y="185"/>
                  </a:lnTo>
                  <a:lnTo>
                    <a:pt x="2459" y="93"/>
                  </a:lnTo>
                  <a:lnTo>
                    <a:pt x="2293"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5"/>
            <p:cNvSpPr/>
            <p:nvPr/>
          </p:nvSpPr>
          <p:spPr>
            <a:xfrm>
              <a:off x="7413177" y="2777884"/>
              <a:ext cx="37472" cy="48023"/>
            </a:xfrm>
            <a:custGeom>
              <a:avLst/>
              <a:gdLst/>
              <a:ahLst/>
              <a:cxnLst/>
              <a:rect l="l" t="t" r="r" b="b"/>
              <a:pathLst>
                <a:path w="1314" h="1684" extrusionOk="0">
                  <a:moveTo>
                    <a:pt x="1239" y="1"/>
                  </a:moveTo>
                  <a:lnTo>
                    <a:pt x="1165" y="19"/>
                  </a:lnTo>
                  <a:lnTo>
                    <a:pt x="1073" y="38"/>
                  </a:lnTo>
                  <a:lnTo>
                    <a:pt x="962" y="75"/>
                  </a:lnTo>
                  <a:lnTo>
                    <a:pt x="833" y="149"/>
                  </a:lnTo>
                  <a:lnTo>
                    <a:pt x="703" y="223"/>
                  </a:lnTo>
                  <a:lnTo>
                    <a:pt x="574" y="315"/>
                  </a:lnTo>
                  <a:lnTo>
                    <a:pt x="444" y="445"/>
                  </a:lnTo>
                  <a:lnTo>
                    <a:pt x="315" y="574"/>
                  </a:lnTo>
                  <a:lnTo>
                    <a:pt x="204" y="759"/>
                  </a:lnTo>
                  <a:lnTo>
                    <a:pt x="112" y="925"/>
                  </a:lnTo>
                  <a:lnTo>
                    <a:pt x="56" y="1110"/>
                  </a:lnTo>
                  <a:lnTo>
                    <a:pt x="19" y="1276"/>
                  </a:lnTo>
                  <a:lnTo>
                    <a:pt x="1" y="1406"/>
                  </a:lnTo>
                  <a:lnTo>
                    <a:pt x="1" y="1535"/>
                  </a:lnTo>
                  <a:lnTo>
                    <a:pt x="19" y="1628"/>
                  </a:lnTo>
                  <a:lnTo>
                    <a:pt x="38" y="1665"/>
                  </a:lnTo>
                  <a:lnTo>
                    <a:pt x="56" y="1683"/>
                  </a:lnTo>
                  <a:lnTo>
                    <a:pt x="93" y="1646"/>
                  </a:lnTo>
                  <a:lnTo>
                    <a:pt x="149" y="1591"/>
                  </a:lnTo>
                  <a:lnTo>
                    <a:pt x="260" y="1406"/>
                  </a:lnTo>
                  <a:lnTo>
                    <a:pt x="426" y="1129"/>
                  </a:lnTo>
                  <a:lnTo>
                    <a:pt x="518" y="962"/>
                  </a:lnTo>
                  <a:lnTo>
                    <a:pt x="629" y="814"/>
                  </a:lnTo>
                  <a:lnTo>
                    <a:pt x="759" y="648"/>
                  </a:lnTo>
                  <a:lnTo>
                    <a:pt x="888" y="500"/>
                  </a:lnTo>
                  <a:lnTo>
                    <a:pt x="1128" y="260"/>
                  </a:lnTo>
                  <a:lnTo>
                    <a:pt x="1295" y="112"/>
                  </a:lnTo>
                  <a:lnTo>
                    <a:pt x="1313" y="56"/>
                  </a:lnTo>
                  <a:lnTo>
                    <a:pt x="1313" y="38"/>
                  </a:lnTo>
                  <a:lnTo>
                    <a:pt x="1313" y="19"/>
                  </a:lnTo>
                  <a:lnTo>
                    <a:pt x="1239"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5"/>
            <p:cNvSpPr/>
            <p:nvPr/>
          </p:nvSpPr>
          <p:spPr>
            <a:xfrm>
              <a:off x="8047901" y="3025134"/>
              <a:ext cx="111760" cy="112302"/>
            </a:xfrm>
            <a:custGeom>
              <a:avLst/>
              <a:gdLst/>
              <a:ahLst/>
              <a:cxnLst/>
              <a:rect l="l" t="t" r="r" b="b"/>
              <a:pathLst>
                <a:path w="3919" h="3938" extrusionOk="0">
                  <a:moveTo>
                    <a:pt x="1867" y="1"/>
                  </a:moveTo>
                  <a:lnTo>
                    <a:pt x="1664" y="19"/>
                  </a:lnTo>
                  <a:lnTo>
                    <a:pt x="1479" y="74"/>
                  </a:lnTo>
                  <a:lnTo>
                    <a:pt x="1276" y="130"/>
                  </a:lnTo>
                  <a:lnTo>
                    <a:pt x="1091" y="204"/>
                  </a:lnTo>
                  <a:lnTo>
                    <a:pt x="924" y="296"/>
                  </a:lnTo>
                  <a:lnTo>
                    <a:pt x="776" y="407"/>
                  </a:lnTo>
                  <a:lnTo>
                    <a:pt x="629" y="518"/>
                  </a:lnTo>
                  <a:lnTo>
                    <a:pt x="481" y="666"/>
                  </a:lnTo>
                  <a:lnTo>
                    <a:pt x="370" y="814"/>
                  </a:lnTo>
                  <a:lnTo>
                    <a:pt x="259" y="962"/>
                  </a:lnTo>
                  <a:lnTo>
                    <a:pt x="185" y="1128"/>
                  </a:lnTo>
                  <a:lnTo>
                    <a:pt x="111" y="1295"/>
                  </a:lnTo>
                  <a:lnTo>
                    <a:pt x="55" y="1479"/>
                  </a:lnTo>
                  <a:lnTo>
                    <a:pt x="19" y="1664"/>
                  </a:lnTo>
                  <a:lnTo>
                    <a:pt x="0" y="1868"/>
                  </a:lnTo>
                  <a:lnTo>
                    <a:pt x="0" y="2052"/>
                  </a:lnTo>
                  <a:lnTo>
                    <a:pt x="19" y="2256"/>
                  </a:lnTo>
                  <a:lnTo>
                    <a:pt x="55" y="2441"/>
                  </a:lnTo>
                  <a:lnTo>
                    <a:pt x="111" y="2644"/>
                  </a:lnTo>
                  <a:lnTo>
                    <a:pt x="185" y="2829"/>
                  </a:lnTo>
                  <a:lnTo>
                    <a:pt x="277" y="2995"/>
                  </a:lnTo>
                  <a:lnTo>
                    <a:pt x="388" y="3143"/>
                  </a:lnTo>
                  <a:lnTo>
                    <a:pt x="499" y="3291"/>
                  </a:lnTo>
                  <a:lnTo>
                    <a:pt x="647" y="3439"/>
                  </a:lnTo>
                  <a:lnTo>
                    <a:pt x="795" y="3550"/>
                  </a:lnTo>
                  <a:lnTo>
                    <a:pt x="943" y="3661"/>
                  </a:lnTo>
                  <a:lnTo>
                    <a:pt x="1109" y="3735"/>
                  </a:lnTo>
                  <a:lnTo>
                    <a:pt x="1294" y="3809"/>
                  </a:lnTo>
                  <a:lnTo>
                    <a:pt x="1460" y="3864"/>
                  </a:lnTo>
                  <a:lnTo>
                    <a:pt x="1645" y="3901"/>
                  </a:lnTo>
                  <a:lnTo>
                    <a:pt x="1849" y="3919"/>
                  </a:lnTo>
                  <a:lnTo>
                    <a:pt x="2033" y="3938"/>
                  </a:lnTo>
                  <a:lnTo>
                    <a:pt x="2237" y="3919"/>
                  </a:lnTo>
                  <a:lnTo>
                    <a:pt x="2440" y="3864"/>
                  </a:lnTo>
                  <a:lnTo>
                    <a:pt x="2625" y="3809"/>
                  </a:lnTo>
                  <a:lnTo>
                    <a:pt x="2810" y="3735"/>
                  </a:lnTo>
                  <a:lnTo>
                    <a:pt x="2976" y="3642"/>
                  </a:lnTo>
                  <a:lnTo>
                    <a:pt x="3143" y="3531"/>
                  </a:lnTo>
                  <a:lnTo>
                    <a:pt x="3272" y="3420"/>
                  </a:lnTo>
                  <a:lnTo>
                    <a:pt x="3420" y="3272"/>
                  </a:lnTo>
                  <a:lnTo>
                    <a:pt x="3531" y="3125"/>
                  </a:lnTo>
                  <a:lnTo>
                    <a:pt x="3642" y="2977"/>
                  </a:lnTo>
                  <a:lnTo>
                    <a:pt x="3716" y="2810"/>
                  </a:lnTo>
                  <a:lnTo>
                    <a:pt x="3790" y="2625"/>
                  </a:lnTo>
                  <a:lnTo>
                    <a:pt x="3845" y="2459"/>
                  </a:lnTo>
                  <a:lnTo>
                    <a:pt x="3882" y="2274"/>
                  </a:lnTo>
                  <a:lnTo>
                    <a:pt x="3919" y="2071"/>
                  </a:lnTo>
                  <a:lnTo>
                    <a:pt x="3919" y="1886"/>
                  </a:lnTo>
                  <a:lnTo>
                    <a:pt x="3900" y="1683"/>
                  </a:lnTo>
                  <a:lnTo>
                    <a:pt x="3845" y="1498"/>
                  </a:lnTo>
                  <a:lnTo>
                    <a:pt x="3790" y="1295"/>
                  </a:lnTo>
                  <a:lnTo>
                    <a:pt x="3716" y="1110"/>
                  </a:lnTo>
                  <a:lnTo>
                    <a:pt x="3623" y="943"/>
                  </a:lnTo>
                  <a:lnTo>
                    <a:pt x="3512" y="795"/>
                  </a:lnTo>
                  <a:lnTo>
                    <a:pt x="3401" y="648"/>
                  </a:lnTo>
                  <a:lnTo>
                    <a:pt x="3253" y="500"/>
                  </a:lnTo>
                  <a:lnTo>
                    <a:pt x="3106" y="389"/>
                  </a:lnTo>
                  <a:lnTo>
                    <a:pt x="2958" y="278"/>
                  </a:lnTo>
                  <a:lnTo>
                    <a:pt x="2791" y="204"/>
                  </a:lnTo>
                  <a:lnTo>
                    <a:pt x="2625" y="130"/>
                  </a:lnTo>
                  <a:lnTo>
                    <a:pt x="2440" y="74"/>
                  </a:lnTo>
                  <a:lnTo>
                    <a:pt x="2255" y="38"/>
                  </a:lnTo>
                  <a:lnTo>
                    <a:pt x="2052" y="19"/>
                  </a:lnTo>
                  <a:lnTo>
                    <a:pt x="18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5"/>
            <p:cNvSpPr/>
            <p:nvPr/>
          </p:nvSpPr>
          <p:spPr>
            <a:xfrm>
              <a:off x="8114319" y="3059926"/>
              <a:ext cx="45343" cy="76455"/>
            </a:xfrm>
            <a:custGeom>
              <a:avLst/>
              <a:gdLst/>
              <a:ahLst/>
              <a:cxnLst/>
              <a:rect l="l" t="t" r="r" b="b"/>
              <a:pathLst>
                <a:path w="1590" h="2681" extrusionOk="0">
                  <a:moveTo>
                    <a:pt x="111" y="2644"/>
                  </a:moveTo>
                  <a:lnTo>
                    <a:pt x="111" y="2644"/>
                  </a:lnTo>
                  <a:lnTo>
                    <a:pt x="0" y="2681"/>
                  </a:lnTo>
                  <a:lnTo>
                    <a:pt x="0" y="2681"/>
                  </a:lnTo>
                  <a:lnTo>
                    <a:pt x="111" y="2644"/>
                  </a:lnTo>
                  <a:close/>
                  <a:moveTo>
                    <a:pt x="1442" y="38"/>
                  </a:moveTo>
                  <a:lnTo>
                    <a:pt x="1442" y="38"/>
                  </a:lnTo>
                  <a:lnTo>
                    <a:pt x="1516" y="278"/>
                  </a:lnTo>
                  <a:lnTo>
                    <a:pt x="1516" y="278"/>
                  </a:lnTo>
                  <a:lnTo>
                    <a:pt x="1571" y="518"/>
                  </a:lnTo>
                  <a:lnTo>
                    <a:pt x="1590" y="758"/>
                  </a:lnTo>
                  <a:lnTo>
                    <a:pt x="1590" y="758"/>
                  </a:lnTo>
                  <a:lnTo>
                    <a:pt x="1571" y="518"/>
                  </a:lnTo>
                  <a:lnTo>
                    <a:pt x="1516" y="278"/>
                  </a:lnTo>
                  <a:lnTo>
                    <a:pt x="1516" y="278"/>
                  </a:lnTo>
                  <a:lnTo>
                    <a:pt x="1442" y="38"/>
                  </a:lnTo>
                  <a:close/>
                  <a:moveTo>
                    <a:pt x="1442" y="19"/>
                  </a:moveTo>
                  <a:lnTo>
                    <a:pt x="1442" y="19"/>
                  </a:lnTo>
                  <a:lnTo>
                    <a:pt x="1442" y="38"/>
                  </a:lnTo>
                  <a:lnTo>
                    <a:pt x="1442" y="38"/>
                  </a:lnTo>
                  <a:lnTo>
                    <a:pt x="1442" y="19"/>
                  </a:lnTo>
                  <a:close/>
                  <a:moveTo>
                    <a:pt x="1442" y="19"/>
                  </a:moveTo>
                  <a:lnTo>
                    <a:pt x="1442" y="19"/>
                  </a:lnTo>
                  <a:lnTo>
                    <a:pt x="1442" y="19"/>
                  </a:lnTo>
                  <a:lnTo>
                    <a:pt x="1442" y="19"/>
                  </a:lnTo>
                  <a:lnTo>
                    <a:pt x="1442" y="19"/>
                  </a:lnTo>
                  <a:close/>
                  <a:moveTo>
                    <a:pt x="1442" y="19"/>
                  </a:moveTo>
                  <a:lnTo>
                    <a:pt x="1442" y="19"/>
                  </a:lnTo>
                  <a:lnTo>
                    <a:pt x="1442" y="19"/>
                  </a:lnTo>
                  <a:lnTo>
                    <a:pt x="1442" y="19"/>
                  </a:lnTo>
                  <a:lnTo>
                    <a:pt x="1442" y="19"/>
                  </a:lnTo>
                  <a:close/>
                  <a:moveTo>
                    <a:pt x="1424" y="1"/>
                  </a:moveTo>
                  <a:lnTo>
                    <a:pt x="1424" y="1"/>
                  </a:lnTo>
                  <a:lnTo>
                    <a:pt x="1442" y="1"/>
                  </a:lnTo>
                  <a:lnTo>
                    <a:pt x="1442" y="1"/>
                  </a:lnTo>
                  <a:lnTo>
                    <a:pt x="1424" y="1"/>
                  </a:lnTo>
                  <a:close/>
                </a:path>
              </a:pathLst>
            </a:custGeom>
            <a:solidFill>
              <a:srgbClr val="BF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5"/>
            <p:cNvSpPr/>
            <p:nvPr/>
          </p:nvSpPr>
          <p:spPr>
            <a:xfrm>
              <a:off x="8114319" y="3135299"/>
              <a:ext cx="3194" cy="1084"/>
            </a:xfrm>
            <a:custGeom>
              <a:avLst/>
              <a:gdLst/>
              <a:ahLst/>
              <a:cxnLst/>
              <a:rect l="l" t="t" r="r" b="b"/>
              <a:pathLst>
                <a:path w="112" h="38" fill="none" extrusionOk="0">
                  <a:moveTo>
                    <a:pt x="111" y="1"/>
                  </a:moveTo>
                  <a:lnTo>
                    <a:pt x="111" y="1"/>
                  </a:lnTo>
                  <a:lnTo>
                    <a:pt x="0" y="38"/>
                  </a:lnTo>
                  <a:lnTo>
                    <a:pt x="0" y="38"/>
                  </a:lnTo>
                  <a:lnTo>
                    <a:pt x="1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5"/>
            <p:cNvSpPr/>
            <p:nvPr/>
          </p:nvSpPr>
          <p:spPr>
            <a:xfrm>
              <a:off x="8155442" y="3060981"/>
              <a:ext cx="4221" cy="20590"/>
            </a:xfrm>
            <a:custGeom>
              <a:avLst/>
              <a:gdLst/>
              <a:ahLst/>
              <a:cxnLst/>
              <a:rect l="l" t="t" r="r" b="b"/>
              <a:pathLst>
                <a:path w="148" h="722" fill="none" extrusionOk="0">
                  <a:moveTo>
                    <a:pt x="0" y="1"/>
                  </a:moveTo>
                  <a:lnTo>
                    <a:pt x="0" y="1"/>
                  </a:lnTo>
                  <a:lnTo>
                    <a:pt x="74" y="241"/>
                  </a:lnTo>
                  <a:lnTo>
                    <a:pt x="74" y="241"/>
                  </a:lnTo>
                  <a:lnTo>
                    <a:pt x="129" y="481"/>
                  </a:lnTo>
                  <a:lnTo>
                    <a:pt x="148" y="721"/>
                  </a:lnTo>
                  <a:lnTo>
                    <a:pt x="148" y="721"/>
                  </a:lnTo>
                  <a:lnTo>
                    <a:pt x="129" y="481"/>
                  </a:lnTo>
                  <a:lnTo>
                    <a:pt x="74" y="241"/>
                  </a:lnTo>
                  <a:lnTo>
                    <a:pt x="74" y="24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5"/>
            <p:cNvSpPr/>
            <p:nvPr/>
          </p:nvSpPr>
          <p:spPr>
            <a:xfrm>
              <a:off x="8155442" y="3060468"/>
              <a:ext cx="29" cy="542"/>
            </a:xfrm>
            <a:custGeom>
              <a:avLst/>
              <a:gdLst/>
              <a:ahLst/>
              <a:cxnLst/>
              <a:rect l="l" t="t" r="r" b="b"/>
              <a:pathLst>
                <a:path w="1" h="19" fill="none" extrusionOk="0">
                  <a:moveTo>
                    <a:pt x="0" y="0"/>
                  </a:moveTo>
                  <a:lnTo>
                    <a:pt x="0" y="0"/>
                  </a:lnTo>
                  <a:lnTo>
                    <a:pt x="0" y="19"/>
                  </a:lnTo>
                  <a:lnTo>
                    <a:pt x="0"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5"/>
            <p:cNvSpPr/>
            <p:nvPr/>
          </p:nvSpPr>
          <p:spPr>
            <a:xfrm>
              <a:off x="8155442" y="3060468"/>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5"/>
            <p:cNvSpPr/>
            <p:nvPr/>
          </p:nvSpPr>
          <p:spPr>
            <a:xfrm>
              <a:off x="8155442" y="3060468"/>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5"/>
            <p:cNvSpPr/>
            <p:nvPr/>
          </p:nvSpPr>
          <p:spPr>
            <a:xfrm>
              <a:off x="8154901" y="3059926"/>
              <a:ext cx="570" cy="29"/>
            </a:xfrm>
            <a:custGeom>
              <a:avLst/>
              <a:gdLst/>
              <a:ahLst/>
              <a:cxnLst/>
              <a:rect l="l" t="t" r="r" b="b"/>
              <a:pathLst>
                <a:path w="20" h="1" fill="none" extrusionOk="0">
                  <a:moveTo>
                    <a:pt x="1" y="1"/>
                  </a:moveTo>
                  <a:lnTo>
                    <a:pt x="1" y="1"/>
                  </a:lnTo>
                  <a:lnTo>
                    <a:pt x="19" y="1"/>
                  </a:lnTo>
                  <a:lnTo>
                    <a:pt x="19"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5"/>
            <p:cNvSpPr/>
            <p:nvPr/>
          </p:nvSpPr>
          <p:spPr>
            <a:xfrm>
              <a:off x="8061590" y="3030410"/>
              <a:ext cx="98072" cy="107026"/>
            </a:xfrm>
            <a:custGeom>
              <a:avLst/>
              <a:gdLst/>
              <a:ahLst/>
              <a:cxnLst/>
              <a:rect l="l" t="t" r="r" b="b"/>
              <a:pathLst>
                <a:path w="3439" h="3753" extrusionOk="0">
                  <a:moveTo>
                    <a:pt x="2293" y="0"/>
                  </a:moveTo>
                  <a:lnTo>
                    <a:pt x="2441" y="185"/>
                  </a:lnTo>
                  <a:lnTo>
                    <a:pt x="2570" y="389"/>
                  </a:lnTo>
                  <a:lnTo>
                    <a:pt x="2663" y="592"/>
                  </a:lnTo>
                  <a:lnTo>
                    <a:pt x="2736" y="832"/>
                  </a:lnTo>
                  <a:lnTo>
                    <a:pt x="2773" y="1017"/>
                  </a:lnTo>
                  <a:lnTo>
                    <a:pt x="2792" y="1220"/>
                  </a:lnTo>
                  <a:lnTo>
                    <a:pt x="2792" y="1424"/>
                  </a:lnTo>
                  <a:lnTo>
                    <a:pt x="2773" y="1609"/>
                  </a:lnTo>
                  <a:lnTo>
                    <a:pt x="2736" y="1793"/>
                  </a:lnTo>
                  <a:lnTo>
                    <a:pt x="2681" y="1978"/>
                  </a:lnTo>
                  <a:lnTo>
                    <a:pt x="2607" y="2145"/>
                  </a:lnTo>
                  <a:lnTo>
                    <a:pt x="2515" y="2311"/>
                  </a:lnTo>
                  <a:lnTo>
                    <a:pt x="2404" y="2477"/>
                  </a:lnTo>
                  <a:lnTo>
                    <a:pt x="2293" y="2625"/>
                  </a:lnTo>
                  <a:lnTo>
                    <a:pt x="2163" y="2755"/>
                  </a:lnTo>
                  <a:lnTo>
                    <a:pt x="2016" y="2866"/>
                  </a:lnTo>
                  <a:lnTo>
                    <a:pt x="1849" y="2977"/>
                  </a:lnTo>
                  <a:lnTo>
                    <a:pt x="1683" y="3069"/>
                  </a:lnTo>
                  <a:lnTo>
                    <a:pt x="1498" y="3143"/>
                  </a:lnTo>
                  <a:lnTo>
                    <a:pt x="1313" y="3217"/>
                  </a:lnTo>
                  <a:lnTo>
                    <a:pt x="1073" y="3254"/>
                  </a:lnTo>
                  <a:lnTo>
                    <a:pt x="832" y="3272"/>
                  </a:lnTo>
                  <a:lnTo>
                    <a:pt x="611" y="3254"/>
                  </a:lnTo>
                  <a:lnTo>
                    <a:pt x="407" y="3217"/>
                  </a:lnTo>
                  <a:lnTo>
                    <a:pt x="204" y="3161"/>
                  </a:lnTo>
                  <a:lnTo>
                    <a:pt x="1" y="3087"/>
                  </a:lnTo>
                  <a:lnTo>
                    <a:pt x="149" y="3235"/>
                  </a:lnTo>
                  <a:lnTo>
                    <a:pt x="315" y="3365"/>
                  </a:lnTo>
                  <a:lnTo>
                    <a:pt x="481" y="3476"/>
                  </a:lnTo>
                  <a:lnTo>
                    <a:pt x="666" y="3568"/>
                  </a:lnTo>
                  <a:lnTo>
                    <a:pt x="851" y="3642"/>
                  </a:lnTo>
                  <a:lnTo>
                    <a:pt x="1054" y="3697"/>
                  </a:lnTo>
                  <a:lnTo>
                    <a:pt x="1258" y="3734"/>
                  </a:lnTo>
                  <a:lnTo>
                    <a:pt x="1479" y="3753"/>
                  </a:lnTo>
                  <a:lnTo>
                    <a:pt x="1664" y="3734"/>
                  </a:lnTo>
                  <a:lnTo>
                    <a:pt x="1849" y="3716"/>
                  </a:lnTo>
                  <a:lnTo>
                    <a:pt x="1960" y="3679"/>
                  </a:lnTo>
                  <a:lnTo>
                    <a:pt x="2108" y="3642"/>
                  </a:lnTo>
                  <a:lnTo>
                    <a:pt x="2274" y="3568"/>
                  </a:lnTo>
                  <a:lnTo>
                    <a:pt x="2422" y="3494"/>
                  </a:lnTo>
                  <a:lnTo>
                    <a:pt x="2552" y="3420"/>
                  </a:lnTo>
                  <a:lnTo>
                    <a:pt x="2681" y="3328"/>
                  </a:lnTo>
                  <a:lnTo>
                    <a:pt x="2810" y="3217"/>
                  </a:lnTo>
                  <a:lnTo>
                    <a:pt x="2921" y="3106"/>
                  </a:lnTo>
                  <a:lnTo>
                    <a:pt x="3032" y="2977"/>
                  </a:lnTo>
                  <a:lnTo>
                    <a:pt x="3125" y="2847"/>
                  </a:lnTo>
                  <a:lnTo>
                    <a:pt x="3199" y="2718"/>
                  </a:lnTo>
                  <a:lnTo>
                    <a:pt x="3273" y="2570"/>
                  </a:lnTo>
                  <a:lnTo>
                    <a:pt x="3328" y="2422"/>
                  </a:lnTo>
                  <a:lnTo>
                    <a:pt x="3365" y="2274"/>
                  </a:lnTo>
                  <a:lnTo>
                    <a:pt x="3402" y="2108"/>
                  </a:lnTo>
                  <a:lnTo>
                    <a:pt x="3420" y="1960"/>
                  </a:lnTo>
                  <a:lnTo>
                    <a:pt x="3439" y="1793"/>
                  </a:lnTo>
                  <a:lnTo>
                    <a:pt x="3420" y="1553"/>
                  </a:lnTo>
                  <a:lnTo>
                    <a:pt x="3365" y="1313"/>
                  </a:lnTo>
                  <a:lnTo>
                    <a:pt x="3291" y="1073"/>
                  </a:lnTo>
                  <a:lnTo>
                    <a:pt x="3291" y="1054"/>
                  </a:lnTo>
                  <a:lnTo>
                    <a:pt x="3291" y="1036"/>
                  </a:lnTo>
                  <a:lnTo>
                    <a:pt x="3273" y="1036"/>
                  </a:lnTo>
                  <a:lnTo>
                    <a:pt x="3199" y="851"/>
                  </a:lnTo>
                  <a:lnTo>
                    <a:pt x="3106" y="703"/>
                  </a:lnTo>
                  <a:lnTo>
                    <a:pt x="2995" y="555"/>
                  </a:lnTo>
                  <a:lnTo>
                    <a:pt x="2884" y="426"/>
                  </a:lnTo>
                  <a:lnTo>
                    <a:pt x="2755" y="296"/>
                  </a:lnTo>
                  <a:lnTo>
                    <a:pt x="2607" y="185"/>
                  </a:lnTo>
                  <a:lnTo>
                    <a:pt x="2459" y="93"/>
                  </a:lnTo>
                  <a:lnTo>
                    <a:pt x="2293"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5"/>
            <p:cNvSpPr/>
            <p:nvPr/>
          </p:nvSpPr>
          <p:spPr>
            <a:xfrm>
              <a:off x="8058966" y="3036741"/>
              <a:ext cx="37443" cy="47453"/>
            </a:xfrm>
            <a:custGeom>
              <a:avLst/>
              <a:gdLst/>
              <a:ahLst/>
              <a:cxnLst/>
              <a:rect l="l" t="t" r="r" b="b"/>
              <a:pathLst>
                <a:path w="1313" h="1664" extrusionOk="0">
                  <a:moveTo>
                    <a:pt x="1165" y="0"/>
                  </a:moveTo>
                  <a:lnTo>
                    <a:pt x="1054" y="37"/>
                  </a:lnTo>
                  <a:lnTo>
                    <a:pt x="943" y="74"/>
                  </a:lnTo>
                  <a:lnTo>
                    <a:pt x="814" y="130"/>
                  </a:lnTo>
                  <a:lnTo>
                    <a:pt x="684" y="204"/>
                  </a:lnTo>
                  <a:lnTo>
                    <a:pt x="555" y="314"/>
                  </a:lnTo>
                  <a:lnTo>
                    <a:pt x="425" y="425"/>
                  </a:lnTo>
                  <a:lnTo>
                    <a:pt x="314" y="573"/>
                  </a:lnTo>
                  <a:lnTo>
                    <a:pt x="204" y="740"/>
                  </a:lnTo>
                  <a:lnTo>
                    <a:pt x="111" y="924"/>
                  </a:lnTo>
                  <a:lnTo>
                    <a:pt x="56" y="1091"/>
                  </a:lnTo>
                  <a:lnTo>
                    <a:pt x="19" y="1257"/>
                  </a:lnTo>
                  <a:lnTo>
                    <a:pt x="0" y="1405"/>
                  </a:lnTo>
                  <a:lnTo>
                    <a:pt x="0" y="1516"/>
                  </a:lnTo>
                  <a:lnTo>
                    <a:pt x="0" y="1608"/>
                  </a:lnTo>
                  <a:lnTo>
                    <a:pt x="37" y="1664"/>
                  </a:lnTo>
                  <a:lnTo>
                    <a:pt x="56" y="1664"/>
                  </a:lnTo>
                  <a:lnTo>
                    <a:pt x="93" y="1645"/>
                  </a:lnTo>
                  <a:lnTo>
                    <a:pt x="130" y="1590"/>
                  </a:lnTo>
                  <a:lnTo>
                    <a:pt x="259" y="1387"/>
                  </a:lnTo>
                  <a:lnTo>
                    <a:pt x="407" y="1109"/>
                  </a:lnTo>
                  <a:lnTo>
                    <a:pt x="518" y="961"/>
                  </a:lnTo>
                  <a:lnTo>
                    <a:pt x="629" y="795"/>
                  </a:lnTo>
                  <a:lnTo>
                    <a:pt x="758" y="629"/>
                  </a:lnTo>
                  <a:lnTo>
                    <a:pt x="888" y="481"/>
                  </a:lnTo>
                  <a:lnTo>
                    <a:pt x="1128" y="259"/>
                  </a:lnTo>
                  <a:lnTo>
                    <a:pt x="1276" y="93"/>
                  </a:lnTo>
                  <a:lnTo>
                    <a:pt x="1313" y="37"/>
                  </a:lnTo>
                  <a:lnTo>
                    <a:pt x="1313" y="19"/>
                  </a:lnTo>
                  <a:lnTo>
                    <a:pt x="1294"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5"/>
            <p:cNvSpPr/>
            <p:nvPr/>
          </p:nvSpPr>
          <p:spPr>
            <a:xfrm>
              <a:off x="7991493" y="2596025"/>
              <a:ext cx="111760" cy="111789"/>
            </a:xfrm>
            <a:custGeom>
              <a:avLst/>
              <a:gdLst/>
              <a:ahLst/>
              <a:cxnLst/>
              <a:rect l="l" t="t" r="r" b="b"/>
              <a:pathLst>
                <a:path w="3919" h="3920" extrusionOk="0">
                  <a:moveTo>
                    <a:pt x="1886" y="0"/>
                  </a:moveTo>
                  <a:lnTo>
                    <a:pt x="1682" y="19"/>
                  </a:lnTo>
                  <a:lnTo>
                    <a:pt x="1479" y="56"/>
                  </a:lnTo>
                  <a:lnTo>
                    <a:pt x="1294" y="111"/>
                  </a:lnTo>
                  <a:lnTo>
                    <a:pt x="1109" y="204"/>
                  </a:lnTo>
                  <a:lnTo>
                    <a:pt x="943" y="296"/>
                  </a:lnTo>
                  <a:lnTo>
                    <a:pt x="776" y="389"/>
                  </a:lnTo>
                  <a:lnTo>
                    <a:pt x="647" y="518"/>
                  </a:lnTo>
                  <a:lnTo>
                    <a:pt x="499" y="647"/>
                  </a:lnTo>
                  <a:lnTo>
                    <a:pt x="388" y="795"/>
                  </a:lnTo>
                  <a:lnTo>
                    <a:pt x="277" y="962"/>
                  </a:lnTo>
                  <a:lnTo>
                    <a:pt x="185" y="1128"/>
                  </a:lnTo>
                  <a:lnTo>
                    <a:pt x="130" y="1294"/>
                  </a:lnTo>
                  <a:lnTo>
                    <a:pt x="74" y="1479"/>
                  </a:lnTo>
                  <a:lnTo>
                    <a:pt x="19" y="1664"/>
                  </a:lnTo>
                  <a:lnTo>
                    <a:pt x="0" y="1849"/>
                  </a:lnTo>
                  <a:lnTo>
                    <a:pt x="0" y="2052"/>
                  </a:lnTo>
                  <a:lnTo>
                    <a:pt x="19" y="2237"/>
                  </a:lnTo>
                  <a:lnTo>
                    <a:pt x="74" y="2441"/>
                  </a:lnTo>
                  <a:lnTo>
                    <a:pt x="130" y="2625"/>
                  </a:lnTo>
                  <a:lnTo>
                    <a:pt x="203" y="2810"/>
                  </a:lnTo>
                  <a:lnTo>
                    <a:pt x="296" y="2995"/>
                  </a:lnTo>
                  <a:lnTo>
                    <a:pt x="407" y="3143"/>
                  </a:lnTo>
                  <a:lnTo>
                    <a:pt x="518" y="3291"/>
                  </a:lnTo>
                  <a:lnTo>
                    <a:pt x="666" y="3420"/>
                  </a:lnTo>
                  <a:lnTo>
                    <a:pt x="813" y="3550"/>
                  </a:lnTo>
                  <a:lnTo>
                    <a:pt x="961" y="3642"/>
                  </a:lnTo>
                  <a:lnTo>
                    <a:pt x="1128" y="3735"/>
                  </a:lnTo>
                  <a:lnTo>
                    <a:pt x="1294" y="3808"/>
                  </a:lnTo>
                  <a:lnTo>
                    <a:pt x="1479" y="3864"/>
                  </a:lnTo>
                  <a:lnTo>
                    <a:pt x="1664" y="3901"/>
                  </a:lnTo>
                  <a:lnTo>
                    <a:pt x="1867" y="3919"/>
                  </a:lnTo>
                  <a:lnTo>
                    <a:pt x="2052" y="3919"/>
                  </a:lnTo>
                  <a:lnTo>
                    <a:pt x="2255" y="3901"/>
                  </a:lnTo>
                  <a:lnTo>
                    <a:pt x="2440" y="3864"/>
                  </a:lnTo>
                  <a:lnTo>
                    <a:pt x="2644" y="3808"/>
                  </a:lnTo>
                  <a:lnTo>
                    <a:pt x="2828" y="3735"/>
                  </a:lnTo>
                  <a:lnTo>
                    <a:pt x="2995" y="3642"/>
                  </a:lnTo>
                  <a:lnTo>
                    <a:pt x="3143" y="3531"/>
                  </a:lnTo>
                  <a:lnTo>
                    <a:pt x="3290" y="3402"/>
                  </a:lnTo>
                  <a:lnTo>
                    <a:pt x="3420" y="3272"/>
                  </a:lnTo>
                  <a:lnTo>
                    <a:pt x="3549" y="3124"/>
                  </a:lnTo>
                  <a:lnTo>
                    <a:pt x="3660" y="2977"/>
                  </a:lnTo>
                  <a:lnTo>
                    <a:pt x="3734" y="2810"/>
                  </a:lnTo>
                  <a:lnTo>
                    <a:pt x="3808" y="2625"/>
                  </a:lnTo>
                  <a:lnTo>
                    <a:pt x="3864" y="2441"/>
                  </a:lnTo>
                  <a:lnTo>
                    <a:pt x="3901" y="2256"/>
                  </a:lnTo>
                  <a:lnTo>
                    <a:pt x="3919" y="2071"/>
                  </a:lnTo>
                  <a:lnTo>
                    <a:pt x="3919" y="1867"/>
                  </a:lnTo>
                  <a:lnTo>
                    <a:pt x="3901" y="1683"/>
                  </a:lnTo>
                  <a:lnTo>
                    <a:pt x="3864" y="1479"/>
                  </a:lnTo>
                  <a:lnTo>
                    <a:pt x="3808" y="1294"/>
                  </a:lnTo>
                  <a:lnTo>
                    <a:pt x="3734" y="1110"/>
                  </a:lnTo>
                  <a:lnTo>
                    <a:pt x="3642" y="943"/>
                  </a:lnTo>
                  <a:lnTo>
                    <a:pt x="3531" y="777"/>
                  </a:lnTo>
                  <a:lnTo>
                    <a:pt x="3420" y="629"/>
                  </a:lnTo>
                  <a:lnTo>
                    <a:pt x="3272" y="500"/>
                  </a:lnTo>
                  <a:lnTo>
                    <a:pt x="3124" y="389"/>
                  </a:lnTo>
                  <a:lnTo>
                    <a:pt x="2976" y="278"/>
                  </a:lnTo>
                  <a:lnTo>
                    <a:pt x="2810" y="185"/>
                  </a:lnTo>
                  <a:lnTo>
                    <a:pt x="2625" y="111"/>
                  </a:lnTo>
                  <a:lnTo>
                    <a:pt x="2459" y="56"/>
                  </a:lnTo>
                  <a:lnTo>
                    <a:pt x="2274" y="19"/>
                  </a:lnTo>
                  <a:lnTo>
                    <a:pt x="20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5"/>
            <p:cNvSpPr/>
            <p:nvPr/>
          </p:nvSpPr>
          <p:spPr>
            <a:xfrm>
              <a:off x="8100602" y="2633982"/>
              <a:ext cx="2139" cy="8983"/>
            </a:xfrm>
            <a:custGeom>
              <a:avLst/>
              <a:gdLst/>
              <a:ahLst/>
              <a:cxnLst/>
              <a:rect l="l" t="t" r="r" b="b"/>
              <a:pathLst>
                <a:path w="75" h="315" extrusionOk="0">
                  <a:moveTo>
                    <a:pt x="19" y="37"/>
                  </a:moveTo>
                  <a:lnTo>
                    <a:pt x="19" y="37"/>
                  </a:lnTo>
                  <a:lnTo>
                    <a:pt x="38" y="148"/>
                  </a:lnTo>
                  <a:lnTo>
                    <a:pt x="38" y="148"/>
                  </a:lnTo>
                  <a:lnTo>
                    <a:pt x="75" y="315"/>
                  </a:lnTo>
                  <a:lnTo>
                    <a:pt x="75" y="315"/>
                  </a:lnTo>
                  <a:lnTo>
                    <a:pt x="38" y="148"/>
                  </a:lnTo>
                  <a:lnTo>
                    <a:pt x="38" y="148"/>
                  </a:lnTo>
                  <a:lnTo>
                    <a:pt x="19" y="37"/>
                  </a:lnTo>
                  <a:close/>
                  <a:moveTo>
                    <a:pt x="1" y="37"/>
                  </a:moveTo>
                  <a:lnTo>
                    <a:pt x="1" y="37"/>
                  </a:lnTo>
                  <a:lnTo>
                    <a:pt x="19" y="37"/>
                  </a:lnTo>
                  <a:lnTo>
                    <a:pt x="19" y="37"/>
                  </a:lnTo>
                  <a:lnTo>
                    <a:pt x="1" y="37"/>
                  </a:lnTo>
                  <a:close/>
                  <a:moveTo>
                    <a:pt x="1" y="19"/>
                  </a:moveTo>
                  <a:lnTo>
                    <a:pt x="1" y="19"/>
                  </a:lnTo>
                  <a:lnTo>
                    <a:pt x="1" y="37"/>
                  </a:lnTo>
                  <a:lnTo>
                    <a:pt x="1" y="37"/>
                  </a:lnTo>
                  <a:lnTo>
                    <a:pt x="1" y="19"/>
                  </a:lnTo>
                  <a:close/>
                  <a:moveTo>
                    <a:pt x="1" y="19"/>
                  </a:moveTo>
                  <a:lnTo>
                    <a:pt x="1" y="19"/>
                  </a:lnTo>
                  <a:lnTo>
                    <a:pt x="1" y="19"/>
                  </a:lnTo>
                  <a:lnTo>
                    <a:pt x="1" y="19"/>
                  </a:lnTo>
                  <a:lnTo>
                    <a:pt x="1" y="19"/>
                  </a:lnTo>
                  <a:close/>
                  <a:moveTo>
                    <a:pt x="1" y="0"/>
                  </a:moveTo>
                  <a:lnTo>
                    <a:pt x="1" y="0"/>
                  </a:lnTo>
                  <a:lnTo>
                    <a:pt x="1" y="0"/>
                  </a:lnTo>
                  <a:lnTo>
                    <a:pt x="1" y="0"/>
                  </a:lnTo>
                  <a:lnTo>
                    <a:pt x="1" y="0"/>
                  </a:lnTo>
                  <a:close/>
                </a:path>
              </a:pathLst>
            </a:custGeom>
            <a:solidFill>
              <a:srgbClr val="BF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5"/>
            <p:cNvSpPr/>
            <p:nvPr/>
          </p:nvSpPr>
          <p:spPr>
            <a:xfrm>
              <a:off x="8101144" y="2635038"/>
              <a:ext cx="1597" cy="7928"/>
            </a:xfrm>
            <a:custGeom>
              <a:avLst/>
              <a:gdLst/>
              <a:ahLst/>
              <a:cxnLst/>
              <a:rect l="l" t="t" r="r" b="b"/>
              <a:pathLst>
                <a:path w="56" h="278" fill="none" extrusionOk="0">
                  <a:moveTo>
                    <a:pt x="0" y="0"/>
                  </a:moveTo>
                  <a:lnTo>
                    <a:pt x="0" y="0"/>
                  </a:lnTo>
                  <a:lnTo>
                    <a:pt x="19" y="111"/>
                  </a:lnTo>
                  <a:lnTo>
                    <a:pt x="19" y="111"/>
                  </a:lnTo>
                  <a:lnTo>
                    <a:pt x="56" y="278"/>
                  </a:lnTo>
                  <a:lnTo>
                    <a:pt x="56" y="278"/>
                  </a:lnTo>
                  <a:lnTo>
                    <a:pt x="19" y="111"/>
                  </a:lnTo>
                  <a:lnTo>
                    <a:pt x="19" y="111"/>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5"/>
            <p:cNvSpPr/>
            <p:nvPr/>
          </p:nvSpPr>
          <p:spPr>
            <a:xfrm>
              <a:off x="8100602" y="2635038"/>
              <a:ext cx="570" cy="29"/>
            </a:xfrm>
            <a:custGeom>
              <a:avLst/>
              <a:gdLst/>
              <a:ahLst/>
              <a:cxnLst/>
              <a:rect l="l" t="t" r="r" b="b"/>
              <a:pathLst>
                <a:path w="20" h="1" fill="none" extrusionOk="0">
                  <a:moveTo>
                    <a:pt x="1" y="0"/>
                  </a:moveTo>
                  <a:lnTo>
                    <a:pt x="1" y="0"/>
                  </a:lnTo>
                  <a:lnTo>
                    <a:pt x="19" y="0"/>
                  </a:lnTo>
                  <a:lnTo>
                    <a:pt x="19"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5"/>
            <p:cNvSpPr/>
            <p:nvPr/>
          </p:nvSpPr>
          <p:spPr>
            <a:xfrm>
              <a:off x="8100602" y="2634496"/>
              <a:ext cx="29" cy="570"/>
            </a:xfrm>
            <a:custGeom>
              <a:avLst/>
              <a:gdLst/>
              <a:ahLst/>
              <a:cxnLst/>
              <a:rect l="l" t="t" r="r" b="b"/>
              <a:pathLst>
                <a:path w="1" h="20" fill="none" extrusionOk="0">
                  <a:moveTo>
                    <a:pt x="1" y="1"/>
                  </a:moveTo>
                  <a:lnTo>
                    <a:pt x="1" y="1"/>
                  </a:lnTo>
                  <a:lnTo>
                    <a:pt x="1" y="19"/>
                  </a:lnTo>
                  <a:lnTo>
                    <a:pt x="1" y="1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5"/>
            <p:cNvSpPr/>
            <p:nvPr/>
          </p:nvSpPr>
          <p:spPr>
            <a:xfrm>
              <a:off x="8100602" y="2634496"/>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5"/>
            <p:cNvSpPr/>
            <p:nvPr/>
          </p:nvSpPr>
          <p:spPr>
            <a:xfrm>
              <a:off x="8100602" y="2633982"/>
              <a:ext cx="29" cy="29"/>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5"/>
            <p:cNvSpPr/>
            <p:nvPr/>
          </p:nvSpPr>
          <p:spPr>
            <a:xfrm>
              <a:off x="8005723" y="2601301"/>
              <a:ext cx="98072" cy="106513"/>
            </a:xfrm>
            <a:custGeom>
              <a:avLst/>
              <a:gdLst/>
              <a:ahLst/>
              <a:cxnLst/>
              <a:rect l="l" t="t" r="r" b="b"/>
              <a:pathLst>
                <a:path w="3439" h="3735" extrusionOk="0">
                  <a:moveTo>
                    <a:pt x="2292" y="0"/>
                  </a:moveTo>
                  <a:lnTo>
                    <a:pt x="2440" y="185"/>
                  </a:lnTo>
                  <a:lnTo>
                    <a:pt x="2551" y="370"/>
                  </a:lnTo>
                  <a:lnTo>
                    <a:pt x="2662" y="592"/>
                  </a:lnTo>
                  <a:lnTo>
                    <a:pt x="2736" y="814"/>
                  </a:lnTo>
                  <a:lnTo>
                    <a:pt x="2773" y="1017"/>
                  </a:lnTo>
                  <a:lnTo>
                    <a:pt x="2791" y="1220"/>
                  </a:lnTo>
                  <a:lnTo>
                    <a:pt x="2791" y="1405"/>
                  </a:lnTo>
                  <a:lnTo>
                    <a:pt x="2773" y="1609"/>
                  </a:lnTo>
                  <a:lnTo>
                    <a:pt x="2736" y="1793"/>
                  </a:lnTo>
                  <a:lnTo>
                    <a:pt x="2681" y="1960"/>
                  </a:lnTo>
                  <a:lnTo>
                    <a:pt x="2607" y="2145"/>
                  </a:lnTo>
                  <a:lnTo>
                    <a:pt x="2514" y="2311"/>
                  </a:lnTo>
                  <a:lnTo>
                    <a:pt x="2403" y="2459"/>
                  </a:lnTo>
                  <a:lnTo>
                    <a:pt x="2292" y="2607"/>
                  </a:lnTo>
                  <a:lnTo>
                    <a:pt x="2163" y="2736"/>
                  </a:lnTo>
                  <a:lnTo>
                    <a:pt x="2015" y="2866"/>
                  </a:lnTo>
                  <a:lnTo>
                    <a:pt x="1849" y="2976"/>
                  </a:lnTo>
                  <a:lnTo>
                    <a:pt x="1682" y="3069"/>
                  </a:lnTo>
                  <a:lnTo>
                    <a:pt x="1498" y="3143"/>
                  </a:lnTo>
                  <a:lnTo>
                    <a:pt x="1313" y="3198"/>
                  </a:lnTo>
                  <a:lnTo>
                    <a:pt x="1072" y="3254"/>
                  </a:lnTo>
                  <a:lnTo>
                    <a:pt x="832" y="3272"/>
                  </a:lnTo>
                  <a:lnTo>
                    <a:pt x="610" y="3254"/>
                  </a:lnTo>
                  <a:lnTo>
                    <a:pt x="407" y="3217"/>
                  </a:lnTo>
                  <a:lnTo>
                    <a:pt x="204" y="3161"/>
                  </a:lnTo>
                  <a:lnTo>
                    <a:pt x="0" y="3087"/>
                  </a:lnTo>
                  <a:lnTo>
                    <a:pt x="148" y="3235"/>
                  </a:lnTo>
                  <a:lnTo>
                    <a:pt x="314" y="3365"/>
                  </a:lnTo>
                  <a:lnTo>
                    <a:pt x="481" y="3476"/>
                  </a:lnTo>
                  <a:lnTo>
                    <a:pt x="666" y="3568"/>
                  </a:lnTo>
                  <a:lnTo>
                    <a:pt x="851" y="3642"/>
                  </a:lnTo>
                  <a:lnTo>
                    <a:pt x="1054" y="3697"/>
                  </a:lnTo>
                  <a:lnTo>
                    <a:pt x="1257" y="3734"/>
                  </a:lnTo>
                  <a:lnTo>
                    <a:pt x="1461" y="3734"/>
                  </a:lnTo>
                  <a:lnTo>
                    <a:pt x="1701" y="3716"/>
                  </a:lnTo>
                  <a:lnTo>
                    <a:pt x="1941" y="3679"/>
                  </a:lnTo>
                  <a:lnTo>
                    <a:pt x="2126" y="3623"/>
                  </a:lnTo>
                  <a:lnTo>
                    <a:pt x="2311" y="3550"/>
                  </a:lnTo>
                  <a:lnTo>
                    <a:pt x="2459" y="3476"/>
                  </a:lnTo>
                  <a:lnTo>
                    <a:pt x="2625" y="3365"/>
                  </a:lnTo>
                  <a:lnTo>
                    <a:pt x="2755" y="3254"/>
                  </a:lnTo>
                  <a:lnTo>
                    <a:pt x="2884" y="3124"/>
                  </a:lnTo>
                  <a:lnTo>
                    <a:pt x="3013" y="2995"/>
                  </a:lnTo>
                  <a:lnTo>
                    <a:pt x="3106" y="2847"/>
                  </a:lnTo>
                  <a:lnTo>
                    <a:pt x="3198" y="2699"/>
                  </a:lnTo>
                  <a:lnTo>
                    <a:pt x="3272" y="2533"/>
                  </a:lnTo>
                  <a:lnTo>
                    <a:pt x="3346" y="2366"/>
                  </a:lnTo>
                  <a:lnTo>
                    <a:pt x="3383" y="2182"/>
                  </a:lnTo>
                  <a:lnTo>
                    <a:pt x="3420" y="2015"/>
                  </a:lnTo>
                  <a:lnTo>
                    <a:pt x="3438" y="1830"/>
                  </a:lnTo>
                  <a:lnTo>
                    <a:pt x="3420" y="1646"/>
                  </a:lnTo>
                  <a:lnTo>
                    <a:pt x="3402" y="1461"/>
                  </a:lnTo>
                  <a:lnTo>
                    <a:pt x="3365" y="1294"/>
                  </a:lnTo>
                  <a:lnTo>
                    <a:pt x="3346" y="1183"/>
                  </a:lnTo>
                  <a:lnTo>
                    <a:pt x="3328" y="1183"/>
                  </a:lnTo>
                  <a:lnTo>
                    <a:pt x="3328" y="1165"/>
                  </a:lnTo>
                  <a:lnTo>
                    <a:pt x="3328" y="1146"/>
                  </a:lnTo>
                  <a:lnTo>
                    <a:pt x="3254" y="962"/>
                  </a:lnTo>
                  <a:lnTo>
                    <a:pt x="3161" y="777"/>
                  </a:lnTo>
                  <a:lnTo>
                    <a:pt x="3050" y="610"/>
                  </a:lnTo>
                  <a:lnTo>
                    <a:pt x="2921" y="462"/>
                  </a:lnTo>
                  <a:lnTo>
                    <a:pt x="2773" y="315"/>
                  </a:lnTo>
                  <a:lnTo>
                    <a:pt x="2625" y="204"/>
                  </a:lnTo>
                  <a:lnTo>
                    <a:pt x="2459" y="93"/>
                  </a:lnTo>
                  <a:lnTo>
                    <a:pt x="2292"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5"/>
            <p:cNvSpPr/>
            <p:nvPr/>
          </p:nvSpPr>
          <p:spPr>
            <a:xfrm>
              <a:off x="8002558" y="2607090"/>
              <a:ext cx="37985" cy="47995"/>
            </a:xfrm>
            <a:custGeom>
              <a:avLst/>
              <a:gdLst/>
              <a:ahLst/>
              <a:cxnLst/>
              <a:rect l="l" t="t" r="r" b="b"/>
              <a:pathLst>
                <a:path w="1332" h="1683" extrusionOk="0">
                  <a:moveTo>
                    <a:pt x="1257" y="1"/>
                  </a:moveTo>
                  <a:lnTo>
                    <a:pt x="1165" y="19"/>
                  </a:lnTo>
                  <a:lnTo>
                    <a:pt x="1072" y="38"/>
                  </a:lnTo>
                  <a:lnTo>
                    <a:pt x="962" y="93"/>
                  </a:lnTo>
                  <a:lnTo>
                    <a:pt x="832" y="149"/>
                  </a:lnTo>
                  <a:lnTo>
                    <a:pt x="703" y="222"/>
                  </a:lnTo>
                  <a:lnTo>
                    <a:pt x="573" y="315"/>
                  </a:lnTo>
                  <a:lnTo>
                    <a:pt x="444" y="444"/>
                  </a:lnTo>
                  <a:lnTo>
                    <a:pt x="333" y="574"/>
                  </a:lnTo>
                  <a:lnTo>
                    <a:pt x="222" y="759"/>
                  </a:lnTo>
                  <a:lnTo>
                    <a:pt x="130" y="925"/>
                  </a:lnTo>
                  <a:lnTo>
                    <a:pt x="56" y="1110"/>
                  </a:lnTo>
                  <a:lnTo>
                    <a:pt x="19" y="1276"/>
                  </a:lnTo>
                  <a:lnTo>
                    <a:pt x="0" y="1406"/>
                  </a:lnTo>
                  <a:lnTo>
                    <a:pt x="19" y="1535"/>
                  </a:lnTo>
                  <a:lnTo>
                    <a:pt x="19" y="1627"/>
                  </a:lnTo>
                  <a:lnTo>
                    <a:pt x="56" y="1664"/>
                  </a:lnTo>
                  <a:lnTo>
                    <a:pt x="74" y="1683"/>
                  </a:lnTo>
                  <a:lnTo>
                    <a:pt x="111" y="1664"/>
                  </a:lnTo>
                  <a:lnTo>
                    <a:pt x="148" y="1609"/>
                  </a:lnTo>
                  <a:lnTo>
                    <a:pt x="259" y="1406"/>
                  </a:lnTo>
                  <a:lnTo>
                    <a:pt x="425" y="1128"/>
                  </a:lnTo>
                  <a:lnTo>
                    <a:pt x="518" y="962"/>
                  </a:lnTo>
                  <a:lnTo>
                    <a:pt x="647" y="814"/>
                  </a:lnTo>
                  <a:lnTo>
                    <a:pt x="777" y="648"/>
                  </a:lnTo>
                  <a:lnTo>
                    <a:pt x="906" y="500"/>
                  </a:lnTo>
                  <a:lnTo>
                    <a:pt x="1146" y="259"/>
                  </a:lnTo>
                  <a:lnTo>
                    <a:pt x="1294" y="112"/>
                  </a:lnTo>
                  <a:lnTo>
                    <a:pt x="1331" y="56"/>
                  </a:lnTo>
                  <a:lnTo>
                    <a:pt x="1331" y="38"/>
                  </a:lnTo>
                  <a:lnTo>
                    <a:pt x="1313" y="19"/>
                  </a:lnTo>
                  <a:lnTo>
                    <a:pt x="1257"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5" name="Google Shape;2285;p25"/>
          <p:cNvGrpSpPr/>
          <p:nvPr/>
        </p:nvGrpSpPr>
        <p:grpSpPr>
          <a:xfrm>
            <a:off x="234029" y="4326109"/>
            <a:ext cx="704004" cy="701867"/>
            <a:chOff x="4471075" y="334225"/>
            <a:chExt cx="601250" cy="599425"/>
          </a:xfrm>
        </p:grpSpPr>
        <p:sp>
          <p:nvSpPr>
            <p:cNvPr id="2286" name="Google Shape;2286;p25"/>
            <p:cNvSpPr/>
            <p:nvPr/>
          </p:nvSpPr>
          <p:spPr>
            <a:xfrm>
              <a:off x="4601850" y="409575"/>
              <a:ext cx="340150" cy="107225"/>
            </a:xfrm>
            <a:custGeom>
              <a:avLst/>
              <a:gdLst/>
              <a:ahLst/>
              <a:cxnLst/>
              <a:rect l="l" t="t" r="r" b="b"/>
              <a:pathLst>
                <a:path w="13606" h="4289" extrusionOk="0">
                  <a:moveTo>
                    <a:pt x="592" y="0"/>
                  </a:moveTo>
                  <a:lnTo>
                    <a:pt x="481" y="19"/>
                  </a:lnTo>
                  <a:lnTo>
                    <a:pt x="389" y="37"/>
                  </a:lnTo>
                  <a:lnTo>
                    <a:pt x="278" y="92"/>
                  </a:lnTo>
                  <a:lnTo>
                    <a:pt x="204" y="148"/>
                  </a:lnTo>
                  <a:lnTo>
                    <a:pt x="111" y="222"/>
                  </a:lnTo>
                  <a:lnTo>
                    <a:pt x="56" y="333"/>
                  </a:lnTo>
                  <a:lnTo>
                    <a:pt x="19" y="425"/>
                  </a:lnTo>
                  <a:lnTo>
                    <a:pt x="1" y="555"/>
                  </a:lnTo>
                  <a:lnTo>
                    <a:pt x="19" y="666"/>
                  </a:lnTo>
                  <a:lnTo>
                    <a:pt x="38" y="758"/>
                  </a:lnTo>
                  <a:lnTo>
                    <a:pt x="93" y="869"/>
                  </a:lnTo>
                  <a:lnTo>
                    <a:pt x="148" y="943"/>
                  </a:lnTo>
                  <a:lnTo>
                    <a:pt x="222" y="1017"/>
                  </a:lnTo>
                  <a:lnTo>
                    <a:pt x="333" y="1091"/>
                  </a:lnTo>
                  <a:lnTo>
                    <a:pt x="426" y="1128"/>
                  </a:lnTo>
                  <a:lnTo>
                    <a:pt x="12903" y="4270"/>
                  </a:lnTo>
                  <a:lnTo>
                    <a:pt x="13033" y="4289"/>
                  </a:lnTo>
                  <a:lnTo>
                    <a:pt x="13125" y="4270"/>
                  </a:lnTo>
                  <a:lnTo>
                    <a:pt x="13218" y="4252"/>
                  </a:lnTo>
                  <a:lnTo>
                    <a:pt x="13310" y="4215"/>
                  </a:lnTo>
                  <a:lnTo>
                    <a:pt x="13384" y="4159"/>
                  </a:lnTo>
                  <a:lnTo>
                    <a:pt x="13439" y="4104"/>
                  </a:lnTo>
                  <a:lnTo>
                    <a:pt x="13513" y="4030"/>
                  </a:lnTo>
                  <a:lnTo>
                    <a:pt x="13550" y="3937"/>
                  </a:lnTo>
                  <a:lnTo>
                    <a:pt x="13587" y="3845"/>
                  </a:lnTo>
                  <a:lnTo>
                    <a:pt x="13606" y="3734"/>
                  </a:lnTo>
                  <a:lnTo>
                    <a:pt x="13587" y="3623"/>
                  </a:lnTo>
                  <a:lnTo>
                    <a:pt x="13569" y="3512"/>
                  </a:lnTo>
                  <a:lnTo>
                    <a:pt x="13513" y="3420"/>
                  </a:lnTo>
                  <a:lnTo>
                    <a:pt x="13458" y="3327"/>
                  </a:lnTo>
                  <a:lnTo>
                    <a:pt x="13365" y="3253"/>
                  </a:lnTo>
                  <a:lnTo>
                    <a:pt x="13273" y="3198"/>
                  </a:lnTo>
                  <a:lnTo>
                    <a:pt x="13162" y="3161"/>
                  </a:lnTo>
                  <a:lnTo>
                    <a:pt x="703" y="19"/>
                  </a:lnTo>
                  <a:lnTo>
                    <a:pt x="5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5"/>
            <p:cNvSpPr/>
            <p:nvPr/>
          </p:nvSpPr>
          <p:spPr>
            <a:xfrm>
              <a:off x="4471075" y="334225"/>
              <a:ext cx="148825" cy="148850"/>
            </a:xfrm>
            <a:custGeom>
              <a:avLst/>
              <a:gdLst/>
              <a:ahLst/>
              <a:cxnLst/>
              <a:rect l="l" t="t" r="r" b="b"/>
              <a:pathLst>
                <a:path w="5953" h="5954" extrusionOk="0">
                  <a:moveTo>
                    <a:pt x="2847" y="1"/>
                  </a:moveTo>
                  <a:lnTo>
                    <a:pt x="2551" y="38"/>
                  </a:lnTo>
                  <a:lnTo>
                    <a:pt x="2255" y="93"/>
                  </a:lnTo>
                  <a:lnTo>
                    <a:pt x="1960" y="186"/>
                  </a:lnTo>
                  <a:lnTo>
                    <a:pt x="1682" y="297"/>
                  </a:lnTo>
                  <a:lnTo>
                    <a:pt x="1424" y="445"/>
                  </a:lnTo>
                  <a:lnTo>
                    <a:pt x="1183" y="611"/>
                  </a:lnTo>
                  <a:lnTo>
                    <a:pt x="961" y="796"/>
                  </a:lnTo>
                  <a:lnTo>
                    <a:pt x="758" y="999"/>
                  </a:lnTo>
                  <a:lnTo>
                    <a:pt x="573" y="1221"/>
                  </a:lnTo>
                  <a:lnTo>
                    <a:pt x="425" y="1461"/>
                  </a:lnTo>
                  <a:lnTo>
                    <a:pt x="296" y="1702"/>
                  </a:lnTo>
                  <a:lnTo>
                    <a:pt x="185" y="1979"/>
                  </a:lnTo>
                  <a:lnTo>
                    <a:pt x="93" y="2238"/>
                  </a:lnTo>
                  <a:lnTo>
                    <a:pt x="37" y="2533"/>
                  </a:lnTo>
                  <a:lnTo>
                    <a:pt x="0" y="2811"/>
                  </a:lnTo>
                  <a:lnTo>
                    <a:pt x="0" y="3106"/>
                  </a:lnTo>
                  <a:lnTo>
                    <a:pt x="37" y="3402"/>
                  </a:lnTo>
                  <a:lnTo>
                    <a:pt x="93" y="3717"/>
                  </a:lnTo>
                  <a:lnTo>
                    <a:pt x="185" y="3994"/>
                  </a:lnTo>
                  <a:lnTo>
                    <a:pt x="296" y="4271"/>
                  </a:lnTo>
                  <a:lnTo>
                    <a:pt x="444" y="4530"/>
                  </a:lnTo>
                  <a:lnTo>
                    <a:pt x="610" y="4770"/>
                  </a:lnTo>
                  <a:lnTo>
                    <a:pt x="795" y="4992"/>
                  </a:lnTo>
                  <a:lnTo>
                    <a:pt x="998" y="5195"/>
                  </a:lnTo>
                  <a:lnTo>
                    <a:pt x="1220" y="5380"/>
                  </a:lnTo>
                  <a:lnTo>
                    <a:pt x="1461" y="5547"/>
                  </a:lnTo>
                  <a:lnTo>
                    <a:pt x="1701" y="5676"/>
                  </a:lnTo>
                  <a:lnTo>
                    <a:pt x="1978" y="5787"/>
                  </a:lnTo>
                  <a:lnTo>
                    <a:pt x="2237" y="5861"/>
                  </a:lnTo>
                  <a:lnTo>
                    <a:pt x="2533" y="5916"/>
                  </a:lnTo>
                  <a:lnTo>
                    <a:pt x="2810" y="5953"/>
                  </a:lnTo>
                  <a:lnTo>
                    <a:pt x="3106" y="5953"/>
                  </a:lnTo>
                  <a:lnTo>
                    <a:pt x="3420" y="5935"/>
                  </a:lnTo>
                  <a:lnTo>
                    <a:pt x="3716" y="5861"/>
                  </a:lnTo>
                  <a:lnTo>
                    <a:pt x="3993" y="5787"/>
                  </a:lnTo>
                  <a:lnTo>
                    <a:pt x="4270" y="5657"/>
                  </a:lnTo>
                  <a:lnTo>
                    <a:pt x="4529" y="5528"/>
                  </a:lnTo>
                  <a:lnTo>
                    <a:pt x="4769" y="5362"/>
                  </a:lnTo>
                  <a:lnTo>
                    <a:pt x="4991" y="5177"/>
                  </a:lnTo>
                  <a:lnTo>
                    <a:pt x="5195" y="4974"/>
                  </a:lnTo>
                  <a:lnTo>
                    <a:pt x="5379" y="4752"/>
                  </a:lnTo>
                  <a:lnTo>
                    <a:pt x="5546" y="4511"/>
                  </a:lnTo>
                  <a:lnTo>
                    <a:pt x="5675" y="4253"/>
                  </a:lnTo>
                  <a:lnTo>
                    <a:pt x="5786" y="3994"/>
                  </a:lnTo>
                  <a:lnTo>
                    <a:pt x="5860" y="3717"/>
                  </a:lnTo>
                  <a:lnTo>
                    <a:pt x="5934" y="3439"/>
                  </a:lnTo>
                  <a:lnTo>
                    <a:pt x="5952" y="3143"/>
                  </a:lnTo>
                  <a:lnTo>
                    <a:pt x="5952" y="2848"/>
                  </a:lnTo>
                  <a:lnTo>
                    <a:pt x="5934" y="2552"/>
                  </a:lnTo>
                  <a:lnTo>
                    <a:pt x="5860" y="2256"/>
                  </a:lnTo>
                  <a:lnTo>
                    <a:pt x="5786" y="1960"/>
                  </a:lnTo>
                  <a:lnTo>
                    <a:pt x="5657" y="1683"/>
                  </a:lnTo>
                  <a:lnTo>
                    <a:pt x="5527" y="1424"/>
                  </a:lnTo>
                  <a:lnTo>
                    <a:pt x="5361" y="1184"/>
                  </a:lnTo>
                  <a:lnTo>
                    <a:pt x="5176" y="962"/>
                  </a:lnTo>
                  <a:lnTo>
                    <a:pt x="4973" y="759"/>
                  </a:lnTo>
                  <a:lnTo>
                    <a:pt x="4751" y="574"/>
                  </a:lnTo>
                  <a:lnTo>
                    <a:pt x="4511" y="426"/>
                  </a:lnTo>
                  <a:lnTo>
                    <a:pt x="4252" y="297"/>
                  </a:lnTo>
                  <a:lnTo>
                    <a:pt x="3993" y="186"/>
                  </a:lnTo>
                  <a:lnTo>
                    <a:pt x="3716" y="93"/>
                  </a:lnTo>
                  <a:lnTo>
                    <a:pt x="3438" y="38"/>
                  </a:lnTo>
                  <a:lnTo>
                    <a:pt x="3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5"/>
            <p:cNvSpPr/>
            <p:nvPr/>
          </p:nvSpPr>
          <p:spPr>
            <a:xfrm>
              <a:off x="4490025" y="341175"/>
              <a:ext cx="129875" cy="141900"/>
            </a:xfrm>
            <a:custGeom>
              <a:avLst/>
              <a:gdLst/>
              <a:ahLst/>
              <a:cxnLst/>
              <a:rect l="l" t="t" r="r" b="b"/>
              <a:pathLst>
                <a:path w="5195" h="5676" extrusionOk="0">
                  <a:moveTo>
                    <a:pt x="3475" y="0"/>
                  </a:moveTo>
                  <a:lnTo>
                    <a:pt x="3697" y="278"/>
                  </a:lnTo>
                  <a:lnTo>
                    <a:pt x="3882" y="573"/>
                  </a:lnTo>
                  <a:lnTo>
                    <a:pt x="4030" y="906"/>
                  </a:lnTo>
                  <a:lnTo>
                    <a:pt x="4085" y="1072"/>
                  </a:lnTo>
                  <a:lnTo>
                    <a:pt x="4141" y="1257"/>
                  </a:lnTo>
                  <a:lnTo>
                    <a:pt x="4196" y="1553"/>
                  </a:lnTo>
                  <a:lnTo>
                    <a:pt x="4233" y="1849"/>
                  </a:lnTo>
                  <a:lnTo>
                    <a:pt x="4233" y="2145"/>
                  </a:lnTo>
                  <a:lnTo>
                    <a:pt x="4196" y="2440"/>
                  </a:lnTo>
                  <a:lnTo>
                    <a:pt x="4141" y="2718"/>
                  </a:lnTo>
                  <a:lnTo>
                    <a:pt x="4048" y="2995"/>
                  </a:lnTo>
                  <a:lnTo>
                    <a:pt x="3937" y="3254"/>
                  </a:lnTo>
                  <a:lnTo>
                    <a:pt x="3808" y="3512"/>
                  </a:lnTo>
                  <a:lnTo>
                    <a:pt x="3660" y="3753"/>
                  </a:lnTo>
                  <a:lnTo>
                    <a:pt x="3475" y="3975"/>
                  </a:lnTo>
                  <a:lnTo>
                    <a:pt x="3272" y="4178"/>
                  </a:lnTo>
                  <a:lnTo>
                    <a:pt x="3050" y="4363"/>
                  </a:lnTo>
                  <a:lnTo>
                    <a:pt x="2810" y="4529"/>
                  </a:lnTo>
                  <a:lnTo>
                    <a:pt x="2551" y="4659"/>
                  </a:lnTo>
                  <a:lnTo>
                    <a:pt x="2274" y="4769"/>
                  </a:lnTo>
                  <a:lnTo>
                    <a:pt x="1978" y="4862"/>
                  </a:lnTo>
                  <a:lnTo>
                    <a:pt x="1793" y="4899"/>
                  </a:lnTo>
                  <a:lnTo>
                    <a:pt x="1608" y="4936"/>
                  </a:lnTo>
                  <a:lnTo>
                    <a:pt x="1442" y="4954"/>
                  </a:lnTo>
                  <a:lnTo>
                    <a:pt x="1257" y="4954"/>
                  </a:lnTo>
                  <a:lnTo>
                    <a:pt x="924" y="4936"/>
                  </a:lnTo>
                  <a:lnTo>
                    <a:pt x="610" y="4880"/>
                  </a:lnTo>
                  <a:lnTo>
                    <a:pt x="296" y="4806"/>
                  </a:lnTo>
                  <a:lnTo>
                    <a:pt x="0" y="4677"/>
                  </a:lnTo>
                  <a:lnTo>
                    <a:pt x="222" y="4899"/>
                  </a:lnTo>
                  <a:lnTo>
                    <a:pt x="462" y="5102"/>
                  </a:lnTo>
                  <a:lnTo>
                    <a:pt x="721" y="5269"/>
                  </a:lnTo>
                  <a:lnTo>
                    <a:pt x="998" y="5416"/>
                  </a:lnTo>
                  <a:lnTo>
                    <a:pt x="1294" y="5527"/>
                  </a:lnTo>
                  <a:lnTo>
                    <a:pt x="1590" y="5620"/>
                  </a:lnTo>
                  <a:lnTo>
                    <a:pt x="1904" y="5657"/>
                  </a:lnTo>
                  <a:lnTo>
                    <a:pt x="2218" y="5675"/>
                  </a:lnTo>
                  <a:lnTo>
                    <a:pt x="2496" y="5675"/>
                  </a:lnTo>
                  <a:lnTo>
                    <a:pt x="2477" y="5638"/>
                  </a:lnTo>
                  <a:lnTo>
                    <a:pt x="2459" y="5527"/>
                  </a:lnTo>
                  <a:lnTo>
                    <a:pt x="2459" y="5398"/>
                  </a:lnTo>
                  <a:lnTo>
                    <a:pt x="2477" y="5306"/>
                  </a:lnTo>
                  <a:lnTo>
                    <a:pt x="2533" y="5195"/>
                  </a:lnTo>
                  <a:lnTo>
                    <a:pt x="2588" y="5102"/>
                  </a:lnTo>
                  <a:lnTo>
                    <a:pt x="2662" y="5028"/>
                  </a:lnTo>
                  <a:lnTo>
                    <a:pt x="2754" y="4973"/>
                  </a:lnTo>
                  <a:lnTo>
                    <a:pt x="2865" y="4936"/>
                  </a:lnTo>
                  <a:lnTo>
                    <a:pt x="2939" y="4917"/>
                  </a:lnTo>
                  <a:lnTo>
                    <a:pt x="3013" y="4899"/>
                  </a:lnTo>
                  <a:lnTo>
                    <a:pt x="3106" y="4917"/>
                  </a:lnTo>
                  <a:lnTo>
                    <a:pt x="3198" y="4936"/>
                  </a:lnTo>
                  <a:lnTo>
                    <a:pt x="3290" y="4973"/>
                  </a:lnTo>
                  <a:lnTo>
                    <a:pt x="3364" y="5028"/>
                  </a:lnTo>
                  <a:lnTo>
                    <a:pt x="3420" y="5084"/>
                  </a:lnTo>
                  <a:lnTo>
                    <a:pt x="3494" y="5158"/>
                  </a:lnTo>
                  <a:lnTo>
                    <a:pt x="3531" y="5232"/>
                  </a:lnTo>
                  <a:lnTo>
                    <a:pt x="3568" y="5324"/>
                  </a:lnTo>
                  <a:lnTo>
                    <a:pt x="3568" y="5361"/>
                  </a:lnTo>
                  <a:lnTo>
                    <a:pt x="3790" y="5232"/>
                  </a:lnTo>
                  <a:lnTo>
                    <a:pt x="4011" y="5084"/>
                  </a:lnTo>
                  <a:lnTo>
                    <a:pt x="4196" y="4936"/>
                  </a:lnTo>
                  <a:lnTo>
                    <a:pt x="4381" y="4769"/>
                  </a:lnTo>
                  <a:lnTo>
                    <a:pt x="4547" y="4566"/>
                  </a:lnTo>
                  <a:lnTo>
                    <a:pt x="4695" y="4381"/>
                  </a:lnTo>
                  <a:lnTo>
                    <a:pt x="4825" y="4159"/>
                  </a:lnTo>
                  <a:lnTo>
                    <a:pt x="4936" y="3956"/>
                  </a:lnTo>
                  <a:lnTo>
                    <a:pt x="5028" y="3716"/>
                  </a:lnTo>
                  <a:lnTo>
                    <a:pt x="5102" y="3494"/>
                  </a:lnTo>
                  <a:lnTo>
                    <a:pt x="5158" y="3235"/>
                  </a:lnTo>
                  <a:lnTo>
                    <a:pt x="5194" y="2995"/>
                  </a:lnTo>
                  <a:lnTo>
                    <a:pt x="5194" y="2736"/>
                  </a:lnTo>
                  <a:lnTo>
                    <a:pt x="5194" y="2496"/>
                  </a:lnTo>
                  <a:lnTo>
                    <a:pt x="5158" y="2237"/>
                  </a:lnTo>
                  <a:lnTo>
                    <a:pt x="5102" y="1978"/>
                  </a:lnTo>
                  <a:lnTo>
                    <a:pt x="5010" y="1645"/>
                  </a:lnTo>
                  <a:lnTo>
                    <a:pt x="4862" y="1331"/>
                  </a:lnTo>
                  <a:lnTo>
                    <a:pt x="4695" y="1054"/>
                  </a:lnTo>
                  <a:lnTo>
                    <a:pt x="4511" y="777"/>
                  </a:lnTo>
                  <a:lnTo>
                    <a:pt x="4289" y="555"/>
                  </a:lnTo>
                  <a:lnTo>
                    <a:pt x="4030" y="333"/>
                  </a:lnTo>
                  <a:lnTo>
                    <a:pt x="3771" y="148"/>
                  </a:lnTo>
                  <a:lnTo>
                    <a:pt x="3475"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5"/>
            <p:cNvSpPr/>
            <p:nvPr/>
          </p:nvSpPr>
          <p:spPr>
            <a:xfrm>
              <a:off x="4485850" y="349025"/>
              <a:ext cx="49950" cy="63325"/>
            </a:xfrm>
            <a:custGeom>
              <a:avLst/>
              <a:gdLst/>
              <a:ahLst/>
              <a:cxnLst/>
              <a:rect l="l" t="t" r="r" b="b"/>
              <a:pathLst>
                <a:path w="1998" h="2533" extrusionOk="0">
                  <a:moveTo>
                    <a:pt x="1886" y="0"/>
                  </a:moveTo>
                  <a:lnTo>
                    <a:pt x="1775" y="19"/>
                  </a:lnTo>
                  <a:lnTo>
                    <a:pt x="1627" y="56"/>
                  </a:lnTo>
                  <a:lnTo>
                    <a:pt x="1443" y="130"/>
                  </a:lnTo>
                  <a:lnTo>
                    <a:pt x="1258" y="222"/>
                  </a:lnTo>
                  <a:lnTo>
                    <a:pt x="1054" y="333"/>
                  </a:lnTo>
                  <a:lnTo>
                    <a:pt x="870" y="481"/>
                  </a:lnTo>
                  <a:lnTo>
                    <a:pt x="666" y="666"/>
                  </a:lnTo>
                  <a:lnTo>
                    <a:pt x="500" y="869"/>
                  </a:lnTo>
                  <a:lnTo>
                    <a:pt x="389" y="999"/>
                  </a:lnTo>
                  <a:lnTo>
                    <a:pt x="315" y="1147"/>
                  </a:lnTo>
                  <a:lnTo>
                    <a:pt x="186" y="1405"/>
                  </a:lnTo>
                  <a:lnTo>
                    <a:pt x="93" y="1683"/>
                  </a:lnTo>
                  <a:lnTo>
                    <a:pt x="38" y="1923"/>
                  </a:lnTo>
                  <a:lnTo>
                    <a:pt x="1" y="2145"/>
                  </a:lnTo>
                  <a:lnTo>
                    <a:pt x="1" y="2330"/>
                  </a:lnTo>
                  <a:lnTo>
                    <a:pt x="38" y="2459"/>
                  </a:lnTo>
                  <a:lnTo>
                    <a:pt x="56" y="2496"/>
                  </a:lnTo>
                  <a:lnTo>
                    <a:pt x="75" y="2533"/>
                  </a:lnTo>
                  <a:lnTo>
                    <a:pt x="130" y="2533"/>
                  </a:lnTo>
                  <a:lnTo>
                    <a:pt x="149" y="2514"/>
                  </a:lnTo>
                  <a:lnTo>
                    <a:pt x="223" y="2422"/>
                  </a:lnTo>
                  <a:lnTo>
                    <a:pt x="389" y="2126"/>
                  </a:lnTo>
                  <a:lnTo>
                    <a:pt x="629" y="1701"/>
                  </a:lnTo>
                  <a:lnTo>
                    <a:pt x="796" y="1461"/>
                  </a:lnTo>
                  <a:lnTo>
                    <a:pt x="962" y="1221"/>
                  </a:lnTo>
                  <a:lnTo>
                    <a:pt x="1165" y="980"/>
                  </a:lnTo>
                  <a:lnTo>
                    <a:pt x="1369" y="758"/>
                  </a:lnTo>
                  <a:lnTo>
                    <a:pt x="1720" y="407"/>
                  </a:lnTo>
                  <a:lnTo>
                    <a:pt x="1868" y="278"/>
                  </a:lnTo>
                  <a:lnTo>
                    <a:pt x="1960" y="167"/>
                  </a:lnTo>
                  <a:lnTo>
                    <a:pt x="1997" y="74"/>
                  </a:lnTo>
                  <a:lnTo>
                    <a:pt x="1997" y="56"/>
                  </a:lnTo>
                  <a:lnTo>
                    <a:pt x="1979" y="37"/>
                  </a:lnTo>
                  <a:lnTo>
                    <a:pt x="1942" y="19"/>
                  </a:lnTo>
                  <a:lnTo>
                    <a:pt x="1886"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5"/>
            <p:cNvSpPr/>
            <p:nvPr/>
          </p:nvSpPr>
          <p:spPr>
            <a:xfrm>
              <a:off x="4551475" y="464100"/>
              <a:ext cx="137750" cy="409475"/>
            </a:xfrm>
            <a:custGeom>
              <a:avLst/>
              <a:gdLst/>
              <a:ahLst/>
              <a:cxnLst/>
              <a:rect l="l" t="t" r="r" b="b"/>
              <a:pathLst>
                <a:path w="5510" h="16379" extrusionOk="0">
                  <a:moveTo>
                    <a:pt x="518" y="0"/>
                  </a:moveTo>
                  <a:lnTo>
                    <a:pt x="407" y="19"/>
                  </a:lnTo>
                  <a:lnTo>
                    <a:pt x="296" y="56"/>
                  </a:lnTo>
                  <a:lnTo>
                    <a:pt x="204" y="111"/>
                  </a:lnTo>
                  <a:lnTo>
                    <a:pt x="130" y="185"/>
                  </a:lnTo>
                  <a:lnTo>
                    <a:pt x="75" y="278"/>
                  </a:lnTo>
                  <a:lnTo>
                    <a:pt x="19" y="389"/>
                  </a:lnTo>
                  <a:lnTo>
                    <a:pt x="1" y="481"/>
                  </a:lnTo>
                  <a:lnTo>
                    <a:pt x="1" y="610"/>
                  </a:lnTo>
                  <a:lnTo>
                    <a:pt x="19" y="721"/>
                  </a:lnTo>
                  <a:lnTo>
                    <a:pt x="4400" y="15953"/>
                  </a:lnTo>
                  <a:lnTo>
                    <a:pt x="4437" y="16046"/>
                  </a:lnTo>
                  <a:lnTo>
                    <a:pt x="4474" y="16120"/>
                  </a:lnTo>
                  <a:lnTo>
                    <a:pt x="4548" y="16194"/>
                  </a:lnTo>
                  <a:lnTo>
                    <a:pt x="4603" y="16249"/>
                  </a:lnTo>
                  <a:lnTo>
                    <a:pt x="4677" y="16304"/>
                  </a:lnTo>
                  <a:lnTo>
                    <a:pt x="4770" y="16341"/>
                  </a:lnTo>
                  <a:lnTo>
                    <a:pt x="4862" y="16360"/>
                  </a:lnTo>
                  <a:lnTo>
                    <a:pt x="4955" y="16378"/>
                  </a:lnTo>
                  <a:lnTo>
                    <a:pt x="5029" y="16360"/>
                  </a:lnTo>
                  <a:lnTo>
                    <a:pt x="5103" y="16341"/>
                  </a:lnTo>
                  <a:lnTo>
                    <a:pt x="5214" y="16304"/>
                  </a:lnTo>
                  <a:lnTo>
                    <a:pt x="5306" y="16249"/>
                  </a:lnTo>
                  <a:lnTo>
                    <a:pt x="5380" y="16175"/>
                  </a:lnTo>
                  <a:lnTo>
                    <a:pt x="5435" y="16083"/>
                  </a:lnTo>
                  <a:lnTo>
                    <a:pt x="5491" y="15972"/>
                  </a:lnTo>
                  <a:lnTo>
                    <a:pt x="5509" y="15861"/>
                  </a:lnTo>
                  <a:lnTo>
                    <a:pt x="5509" y="15750"/>
                  </a:lnTo>
                  <a:lnTo>
                    <a:pt x="5491" y="15639"/>
                  </a:lnTo>
                  <a:lnTo>
                    <a:pt x="1110" y="407"/>
                  </a:lnTo>
                  <a:lnTo>
                    <a:pt x="1073" y="296"/>
                  </a:lnTo>
                  <a:lnTo>
                    <a:pt x="999" y="204"/>
                  </a:lnTo>
                  <a:lnTo>
                    <a:pt x="925" y="130"/>
                  </a:lnTo>
                  <a:lnTo>
                    <a:pt x="832" y="56"/>
                  </a:lnTo>
                  <a:lnTo>
                    <a:pt x="740" y="19"/>
                  </a:lnTo>
                  <a:lnTo>
                    <a:pt x="6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5"/>
            <p:cNvSpPr/>
            <p:nvPr/>
          </p:nvSpPr>
          <p:spPr>
            <a:xfrm>
              <a:off x="4600925" y="784825"/>
              <a:ext cx="148825" cy="148825"/>
            </a:xfrm>
            <a:custGeom>
              <a:avLst/>
              <a:gdLst/>
              <a:ahLst/>
              <a:cxnLst/>
              <a:rect l="l" t="t" r="r" b="b"/>
              <a:pathLst>
                <a:path w="5953" h="5953" extrusionOk="0">
                  <a:moveTo>
                    <a:pt x="2829" y="0"/>
                  </a:moveTo>
                  <a:lnTo>
                    <a:pt x="2533" y="19"/>
                  </a:lnTo>
                  <a:lnTo>
                    <a:pt x="2237" y="93"/>
                  </a:lnTo>
                  <a:lnTo>
                    <a:pt x="1942" y="167"/>
                  </a:lnTo>
                  <a:lnTo>
                    <a:pt x="1683" y="296"/>
                  </a:lnTo>
                  <a:lnTo>
                    <a:pt x="1424" y="425"/>
                  </a:lnTo>
                  <a:lnTo>
                    <a:pt x="1165" y="592"/>
                  </a:lnTo>
                  <a:lnTo>
                    <a:pt x="943" y="777"/>
                  </a:lnTo>
                  <a:lnTo>
                    <a:pt x="758" y="980"/>
                  </a:lnTo>
                  <a:lnTo>
                    <a:pt x="574" y="1202"/>
                  </a:lnTo>
                  <a:lnTo>
                    <a:pt x="407" y="1442"/>
                  </a:lnTo>
                  <a:lnTo>
                    <a:pt x="278" y="1701"/>
                  </a:lnTo>
                  <a:lnTo>
                    <a:pt x="167" y="1960"/>
                  </a:lnTo>
                  <a:lnTo>
                    <a:pt x="75" y="2237"/>
                  </a:lnTo>
                  <a:lnTo>
                    <a:pt x="19" y="2514"/>
                  </a:lnTo>
                  <a:lnTo>
                    <a:pt x="1" y="2810"/>
                  </a:lnTo>
                  <a:lnTo>
                    <a:pt x="1" y="3106"/>
                  </a:lnTo>
                  <a:lnTo>
                    <a:pt x="19" y="3401"/>
                  </a:lnTo>
                  <a:lnTo>
                    <a:pt x="75" y="3697"/>
                  </a:lnTo>
                  <a:lnTo>
                    <a:pt x="167" y="3993"/>
                  </a:lnTo>
                  <a:lnTo>
                    <a:pt x="296" y="4270"/>
                  </a:lnTo>
                  <a:lnTo>
                    <a:pt x="426" y="4529"/>
                  </a:lnTo>
                  <a:lnTo>
                    <a:pt x="592" y="4769"/>
                  </a:lnTo>
                  <a:lnTo>
                    <a:pt x="777" y="4991"/>
                  </a:lnTo>
                  <a:lnTo>
                    <a:pt x="980" y="5195"/>
                  </a:lnTo>
                  <a:lnTo>
                    <a:pt x="1202" y="5379"/>
                  </a:lnTo>
                  <a:lnTo>
                    <a:pt x="1442" y="5527"/>
                  </a:lnTo>
                  <a:lnTo>
                    <a:pt x="1701" y="5657"/>
                  </a:lnTo>
                  <a:lnTo>
                    <a:pt x="1960" y="5768"/>
                  </a:lnTo>
                  <a:lnTo>
                    <a:pt x="2237" y="5860"/>
                  </a:lnTo>
                  <a:lnTo>
                    <a:pt x="2515" y="5915"/>
                  </a:lnTo>
                  <a:lnTo>
                    <a:pt x="2810" y="5952"/>
                  </a:lnTo>
                  <a:lnTo>
                    <a:pt x="3106" y="5952"/>
                  </a:lnTo>
                  <a:lnTo>
                    <a:pt x="3402" y="5915"/>
                  </a:lnTo>
                  <a:lnTo>
                    <a:pt x="3698" y="5860"/>
                  </a:lnTo>
                  <a:lnTo>
                    <a:pt x="3993" y="5768"/>
                  </a:lnTo>
                  <a:lnTo>
                    <a:pt x="4271" y="5657"/>
                  </a:lnTo>
                  <a:lnTo>
                    <a:pt x="4529" y="5509"/>
                  </a:lnTo>
                  <a:lnTo>
                    <a:pt x="4770" y="5342"/>
                  </a:lnTo>
                  <a:lnTo>
                    <a:pt x="4992" y="5158"/>
                  </a:lnTo>
                  <a:lnTo>
                    <a:pt x="5195" y="4954"/>
                  </a:lnTo>
                  <a:lnTo>
                    <a:pt x="5361" y="4732"/>
                  </a:lnTo>
                  <a:lnTo>
                    <a:pt x="5528" y="4492"/>
                  </a:lnTo>
                  <a:lnTo>
                    <a:pt x="5657" y="4252"/>
                  </a:lnTo>
                  <a:lnTo>
                    <a:pt x="5768" y="3975"/>
                  </a:lnTo>
                  <a:lnTo>
                    <a:pt x="5860" y="3716"/>
                  </a:lnTo>
                  <a:lnTo>
                    <a:pt x="5916" y="3420"/>
                  </a:lnTo>
                  <a:lnTo>
                    <a:pt x="5953" y="3143"/>
                  </a:lnTo>
                  <a:lnTo>
                    <a:pt x="5953" y="2847"/>
                  </a:lnTo>
                  <a:lnTo>
                    <a:pt x="5916" y="2551"/>
                  </a:lnTo>
                  <a:lnTo>
                    <a:pt x="5860" y="2237"/>
                  </a:lnTo>
                  <a:lnTo>
                    <a:pt x="5768" y="1960"/>
                  </a:lnTo>
                  <a:lnTo>
                    <a:pt x="5657" y="1682"/>
                  </a:lnTo>
                  <a:lnTo>
                    <a:pt x="5509" y="1424"/>
                  </a:lnTo>
                  <a:lnTo>
                    <a:pt x="5343" y="1183"/>
                  </a:lnTo>
                  <a:lnTo>
                    <a:pt x="5158" y="961"/>
                  </a:lnTo>
                  <a:lnTo>
                    <a:pt x="4955" y="758"/>
                  </a:lnTo>
                  <a:lnTo>
                    <a:pt x="4733" y="573"/>
                  </a:lnTo>
                  <a:lnTo>
                    <a:pt x="4493" y="407"/>
                  </a:lnTo>
                  <a:lnTo>
                    <a:pt x="4252" y="277"/>
                  </a:lnTo>
                  <a:lnTo>
                    <a:pt x="3975" y="167"/>
                  </a:lnTo>
                  <a:lnTo>
                    <a:pt x="3698" y="93"/>
                  </a:lnTo>
                  <a:lnTo>
                    <a:pt x="3420" y="37"/>
                  </a:lnTo>
                  <a:lnTo>
                    <a:pt x="31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5"/>
            <p:cNvSpPr/>
            <p:nvPr/>
          </p:nvSpPr>
          <p:spPr>
            <a:xfrm>
              <a:off x="4600925" y="784825"/>
              <a:ext cx="148825" cy="148825"/>
            </a:xfrm>
            <a:custGeom>
              <a:avLst/>
              <a:gdLst/>
              <a:ahLst/>
              <a:cxnLst/>
              <a:rect l="l" t="t" r="r" b="b"/>
              <a:pathLst>
                <a:path w="5953" h="5953" fill="none" extrusionOk="0">
                  <a:moveTo>
                    <a:pt x="5860" y="2237"/>
                  </a:moveTo>
                  <a:lnTo>
                    <a:pt x="5860" y="2237"/>
                  </a:lnTo>
                  <a:lnTo>
                    <a:pt x="5916" y="2551"/>
                  </a:lnTo>
                  <a:lnTo>
                    <a:pt x="5953" y="2847"/>
                  </a:lnTo>
                  <a:lnTo>
                    <a:pt x="5953" y="3143"/>
                  </a:lnTo>
                  <a:lnTo>
                    <a:pt x="5916" y="3420"/>
                  </a:lnTo>
                  <a:lnTo>
                    <a:pt x="5860" y="3716"/>
                  </a:lnTo>
                  <a:lnTo>
                    <a:pt x="5768" y="3975"/>
                  </a:lnTo>
                  <a:lnTo>
                    <a:pt x="5657" y="4252"/>
                  </a:lnTo>
                  <a:lnTo>
                    <a:pt x="5528" y="4492"/>
                  </a:lnTo>
                  <a:lnTo>
                    <a:pt x="5361" y="4732"/>
                  </a:lnTo>
                  <a:lnTo>
                    <a:pt x="5195" y="4954"/>
                  </a:lnTo>
                  <a:lnTo>
                    <a:pt x="4992" y="5158"/>
                  </a:lnTo>
                  <a:lnTo>
                    <a:pt x="4770" y="5342"/>
                  </a:lnTo>
                  <a:lnTo>
                    <a:pt x="4529" y="5509"/>
                  </a:lnTo>
                  <a:lnTo>
                    <a:pt x="4271" y="5657"/>
                  </a:lnTo>
                  <a:lnTo>
                    <a:pt x="3993" y="5768"/>
                  </a:lnTo>
                  <a:lnTo>
                    <a:pt x="3698" y="5860"/>
                  </a:lnTo>
                  <a:lnTo>
                    <a:pt x="3698" y="5860"/>
                  </a:lnTo>
                  <a:lnTo>
                    <a:pt x="3402" y="5915"/>
                  </a:lnTo>
                  <a:lnTo>
                    <a:pt x="3106" y="5952"/>
                  </a:lnTo>
                  <a:lnTo>
                    <a:pt x="2810" y="5952"/>
                  </a:lnTo>
                  <a:lnTo>
                    <a:pt x="2515" y="5915"/>
                  </a:lnTo>
                  <a:lnTo>
                    <a:pt x="2237" y="5860"/>
                  </a:lnTo>
                  <a:lnTo>
                    <a:pt x="1960" y="5768"/>
                  </a:lnTo>
                  <a:lnTo>
                    <a:pt x="1701" y="5657"/>
                  </a:lnTo>
                  <a:lnTo>
                    <a:pt x="1442" y="5527"/>
                  </a:lnTo>
                  <a:lnTo>
                    <a:pt x="1202" y="5379"/>
                  </a:lnTo>
                  <a:lnTo>
                    <a:pt x="980" y="5195"/>
                  </a:lnTo>
                  <a:lnTo>
                    <a:pt x="777" y="4991"/>
                  </a:lnTo>
                  <a:lnTo>
                    <a:pt x="592" y="4769"/>
                  </a:lnTo>
                  <a:lnTo>
                    <a:pt x="426" y="4529"/>
                  </a:lnTo>
                  <a:lnTo>
                    <a:pt x="296" y="4270"/>
                  </a:lnTo>
                  <a:lnTo>
                    <a:pt x="167" y="3993"/>
                  </a:lnTo>
                  <a:lnTo>
                    <a:pt x="75" y="3697"/>
                  </a:lnTo>
                  <a:lnTo>
                    <a:pt x="75" y="3697"/>
                  </a:lnTo>
                  <a:lnTo>
                    <a:pt x="19" y="3401"/>
                  </a:lnTo>
                  <a:lnTo>
                    <a:pt x="1" y="3106"/>
                  </a:lnTo>
                  <a:lnTo>
                    <a:pt x="1" y="2810"/>
                  </a:lnTo>
                  <a:lnTo>
                    <a:pt x="19" y="2514"/>
                  </a:lnTo>
                  <a:lnTo>
                    <a:pt x="75" y="2237"/>
                  </a:lnTo>
                  <a:lnTo>
                    <a:pt x="167" y="1960"/>
                  </a:lnTo>
                  <a:lnTo>
                    <a:pt x="278" y="1701"/>
                  </a:lnTo>
                  <a:lnTo>
                    <a:pt x="407" y="1442"/>
                  </a:lnTo>
                  <a:lnTo>
                    <a:pt x="574" y="1202"/>
                  </a:lnTo>
                  <a:lnTo>
                    <a:pt x="758" y="980"/>
                  </a:lnTo>
                  <a:lnTo>
                    <a:pt x="943" y="777"/>
                  </a:lnTo>
                  <a:lnTo>
                    <a:pt x="1165" y="592"/>
                  </a:lnTo>
                  <a:lnTo>
                    <a:pt x="1424" y="425"/>
                  </a:lnTo>
                  <a:lnTo>
                    <a:pt x="1683" y="296"/>
                  </a:lnTo>
                  <a:lnTo>
                    <a:pt x="1942" y="167"/>
                  </a:lnTo>
                  <a:lnTo>
                    <a:pt x="2237" y="93"/>
                  </a:lnTo>
                  <a:lnTo>
                    <a:pt x="2237" y="93"/>
                  </a:lnTo>
                  <a:lnTo>
                    <a:pt x="2533" y="19"/>
                  </a:lnTo>
                  <a:lnTo>
                    <a:pt x="2829" y="0"/>
                  </a:lnTo>
                  <a:lnTo>
                    <a:pt x="3125" y="0"/>
                  </a:lnTo>
                  <a:lnTo>
                    <a:pt x="3420" y="37"/>
                  </a:lnTo>
                  <a:lnTo>
                    <a:pt x="3698" y="93"/>
                  </a:lnTo>
                  <a:lnTo>
                    <a:pt x="3975" y="167"/>
                  </a:lnTo>
                  <a:lnTo>
                    <a:pt x="4252" y="277"/>
                  </a:lnTo>
                  <a:lnTo>
                    <a:pt x="4493" y="407"/>
                  </a:lnTo>
                  <a:lnTo>
                    <a:pt x="4733" y="573"/>
                  </a:lnTo>
                  <a:lnTo>
                    <a:pt x="4955" y="758"/>
                  </a:lnTo>
                  <a:lnTo>
                    <a:pt x="5158" y="961"/>
                  </a:lnTo>
                  <a:lnTo>
                    <a:pt x="5343" y="1183"/>
                  </a:lnTo>
                  <a:lnTo>
                    <a:pt x="5509" y="1424"/>
                  </a:lnTo>
                  <a:lnTo>
                    <a:pt x="5657" y="1682"/>
                  </a:lnTo>
                  <a:lnTo>
                    <a:pt x="5768" y="1960"/>
                  </a:lnTo>
                  <a:lnTo>
                    <a:pt x="5860" y="22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5"/>
            <p:cNvSpPr/>
            <p:nvPr/>
          </p:nvSpPr>
          <p:spPr>
            <a:xfrm>
              <a:off x="4619400" y="791750"/>
              <a:ext cx="130350" cy="141900"/>
            </a:xfrm>
            <a:custGeom>
              <a:avLst/>
              <a:gdLst/>
              <a:ahLst/>
              <a:cxnLst/>
              <a:rect l="l" t="t" r="r" b="b"/>
              <a:pathLst>
                <a:path w="5214" h="5676" extrusionOk="0">
                  <a:moveTo>
                    <a:pt x="3495" y="0"/>
                  </a:moveTo>
                  <a:lnTo>
                    <a:pt x="3624" y="148"/>
                  </a:lnTo>
                  <a:lnTo>
                    <a:pt x="3735" y="315"/>
                  </a:lnTo>
                  <a:lnTo>
                    <a:pt x="3809" y="204"/>
                  </a:lnTo>
                  <a:lnTo>
                    <a:pt x="3827" y="185"/>
                  </a:lnTo>
                  <a:lnTo>
                    <a:pt x="3661" y="93"/>
                  </a:lnTo>
                  <a:lnTo>
                    <a:pt x="3495" y="0"/>
                  </a:lnTo>
                  <a:close/>
                  <a:moveTo>
                    <a:pt x="4659" y="962"/>
                  </a:moveTo>
                  <a:lnTo>
                    <a:pt x="4641" y="980"/>
                  </a:lnTo>
                  <a:lnTo>
                    <a:pt x="4548" y="1054"/>
                  </a:lnTo>
                  <a:lnTo>
                    <a:pt x="4456" y="1110"/>
                  </a:lnTo>
                  <a:lnTo>
                    <a:pt x="4345" y="1147"/>
                  </a:lnTo>
                  <a:lnTo>
                    <a:pt x="4234" y="1165"/>
                  </a:lnTo>
                  <a:lnTo>
                    <a:pt x="4123" y="1147"/>
                  </a:lnTo>
                  <a:lnTo>
                    <a:pt x="4142" y="1239"/>
                  </a:lnTo>
                  <a:lnTo>
                    <a:pt x="4216" y="1535"/>
                  </a:lnTo>
                  <a:lnTo>
                    <a:pt x="4234" y="1849"/>
                  </a:lnTo>
                  <a:lnTo>
                    <a:pt x="4234" y="2145"/>
                  </a:lnTo>
                  <a:lnTo>
                    <a:pt x="4197" y="2422"/>
                  </a:lnTo>
                  <a:lnTo>
                    <a:pt x="4142" y="2718"/>
                  </a:lnTo>
                  <a:lnTo>
                    <a:pt x="4068" y="2977"/>
                  </a:lnTo>
                  <a:lnTo>
                    <a:pt x="3957" y="3254"/>
                  </a:lnTo>
                  <a:lnTo>
                    <a:pt x="3809" y="3494"/>
                  </a:lnTo>
                  <a:lnTo>
                    <a:pt x="3661" y="3735"/>
                  </a:lnTo>
                  <a:lnTo>
                    <a:pt x="3476" y="3956"/>
                  </a:lnTo>
                  <a:lnTo>
                    <a:pt x="3273" y="4160"/>
                  </a:lnTo>
                  <a:lnTo>
                    <a:pt x="3051" y="4345"/>
                  </a:lnTo>
                  <a:lnTo>
                    <a:pt x="2811" y="4511"/>
                  </a:lnTo>
                  <a:lnTo>
                    <a:pt x="2552" y="4659"/>
                  </a:lnTo>
                  <a:lnTo>
                    <a:pt x="2275" y="4770"/>
                  </a:lnTo>
                  <a:lnTo>
                    <a:pt x="1997" y="4862"/>
                  </a:lnTo>
                  <a:lnTo>
                    <a:pt x="1813" y="4899"/>
                  </a:lnTo>
                  <a:lnTo>
                    <a:pt x="1628" y="4936"/>
                  </a:lnTo>
                  <a:lnTo>
                    <a:pt x="1443" y="4955"/>
                  </a:lnTo>
                  <a:lnTo>
                    <a:pt x="1258" y="4955"/>
                  </a:lnTo>
                  <a:lnTo>
                    <a:pt x="925" y="4936"/>
                  </a:lnTo>
                  <a:lnTo>
                    <a:pt x="611" y="4881"/>
                  </a:lnTo>
                  <a:lnTo>
                    <a:pt x="297" y="4788"/>
                  </a:lnTo>
                  <a:lnTo>
                    <a:pt x="1" y="4677"/>
                  </a:lnTo>
                  <a:lnTo>
                    <a:pt x="223" y="4899"/>
                  </a:lnTo>
                  <a:lnTo>
                    <a:pt x="463" y="5102"/>
                  </a:lnTo>
                  <a:lnTo>
                    <a:pt x="722" y="5269"/>
                  </a:lnTo>
                  <a:lnTo>
                    <a:pt x="999" y="5417"/>
                  </a:lnTo>
                  <a:lnTo>
                    <a:pt x="1295" y="5528"/>
                  </a:lnTo>
                  <a:lnTo>
                    <a:pt x="1591" y="5602"/>
                  </a:lnTo>
                  <a:lnTo>
                    <a:pt x="1905" y="5657"/>
                  </a:lnTo>
                  <a:lnTo>
                    <a:pt x="2238" y="5675"/>
                  </a:lnTo>
                  <a:lnTo>
                    <a:pt x="2404" y="5675"/>
                  </a:lnTo>
                  <a:lnTo>
                    <a:pt x="2589" y="5657"/>
                  </a:lnTo>
                  <a:lnTo>
                    <a:pt x="2774" y="5620"/>
                  </a:lnTo>
                  <a:lnTo>
                    <a:pt x="2959" y="5583"/>
                  </a:lnTo>
                  <a:lnTo>
                    <a:pt x="3254" y="5491"/>
                  </a:lnTo>
                  <a:lnTo>
                    <a:pt x="3532" y="5380"/>
                  </a:lnTo>
                  <a:lnTo>
                    <a:pt x="3790" y="5232"/>
                  </a:lnTo>
                  <a:lnTo>
                    <a:pt x="4031" y="5065"/>
                  </a:lnTo>
                  <a:lnTo>
                    <a:pt x="4253" y="4881"/>
                  </a:lnTo>
                  <a:lnTo>
                    <a:pt x="4456" y="4677"/>
                  </a:lnTo>
                  <a:lnTo>
                    <a:pt x="4622" y="4455"/>
                  </a:lnTo>
                  <a:lnTo>
                    <a:pt x="4789" y="4215"/>
                  </a:lnTo>
                  <a:lnTo>
                    <a:pt x="4918" y="3975"/>
                  </a:lnTo>
                  <a:lnTo>
                    <a:pt x="5029" y="3698"/>
                  </a:lnTo>
                  <a:lnTo>
                    <a:pt x="5121" y="3439"/>
                  </a:lnTo>
                  <a:lnTo>
                    <a:pt x="5177" y="3143"/>
                  </a:lnTo>
                  <a:lnTo>
                    <a:pt x="5214" y="2866"/>
                  </a:lnTo>
                  <a:lnTo>
                    <a:pt x="5214" y="2570"/>
                  </a:lnTo>
                  <a:lnTo>
                    <a:pt x="5177" y="2274"/>
                  </a:lnTo>
                  <a:lnTo>
                    <a:pt x="5121" y="1960"/>
                  </a:lnTo>
                  <a:lnTo>
                    <a:pt x="5029" y="1701"/>
                  </a:lnTo>
                  <a:lnTo>
                    <a:pt x="4937" y="1442"/>
                  </a:lnTo>
                  <a:lnTo>
                    <a:pt x="4807" y="1202"/>
                  </a:lnTo>
                  <a:lnTo>
                    <a:pt x="4659" y="962"/>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5"/>
            <p:cNvSpPr/>
            <p:nvPr/>
          </p:nvSpPr>
          <p:spPr>
            <a:xfrm>
              <a:off x="4706750" y="791750"/>
              <a:ext cx="8350" cy="7875"/>
            </a:xfrm>
            <a:custGeom>
              <a:avLst/>
              <a:gdLst/>
              <a:ahLst/>
              <a:cxnLst/>
              <a:rect l="l" t="t" r="r" b="b"/>
              <a:pathLst>
                <a:path w="334" h="315" fill="none" extrusionOk="0">
                  <a:moveTo>
                    <a:pt x="1" y="0"/>
                  </a:moveTo>
                  <a:lnTo>
                    <a:pt x="1" y="0"/>
                  </a:lnTo>
                  <a:lnTo>
                    <a:pt x="130" y="148"/>
                  </a:lnTo>
                  <a:lnTo>
                    <a:pt x="241" y="315"/>
                  </a:lnTo>
                  <a:lnTo>
                    <a:pt x="241" y="315"/>
                  </a:lnTo>
                  <a:lnTo>
                    <a:pt x="315" y="204"/>
                  </a:lnTo>
                  <a:lnTo>
                    <a:pt x="333" y="185"/>
                  </a:lnTo>
                  <a:lnTo>
                    <a:pt x="333" y="185"/>
                  </a:lnTo>
                  <a:lnTo>
                    <a:pt x="167" y="9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5"/>
            <p:cNvSpPr/>
            <p:nvPr/>
          </p:nvSpPr>
          <p:spPr>
            <a:xfrm>
              <a:off x="4615725" y="799600"/>
              <a:ext cx="49925" cy="63350"/>
            </a:xfrm>
            <a:custGeom>
              <a:avLst/>
              <a:gdLst/>
              <a:ahLst/>
              <a:cxnLst/>
              <a:rect l="l" t="t" r="r" b="b"/>
              <a:pathLst>
                <a:path w="1997" h="2534" extrusionOk="0">
                  <a:moveTo>
                    <a:pt x="1886" y="1"/>
                  </a:moveTo>
                  <a:lnTo>
                    <a:pt x="1756" y="19"/>
                  </a:lnTo>
                  <a:lnTo>
                    <a:pt x="1608" y="56"/>
                  </a:lnTo>
                  <a:lnTo>
                    <a:pt x="1442" y="112"/>
                  </a:lnTo>
                  <a:lnTo>
                    <a:pt x="1257" y="204"/>
                  </a:lnTo>
                  <a:lnTo>
                    <a:pt x="1054" y="333"/>
                  </a:lnTo>
                  <a:lnTo>
                    <a:pt x="850" y="481"/>
                  </a:lnTo>
                  <a:lnTo>
                    <a:pt x="666" y="666"/>
                  </a:lnTo>
                  <a:lnTo>
                    <a:pt x="481" y="870"/>
                  </a:lnTo>
                  <a:lnTo>
                    <a:pt x="388" y="999"/>
                  </a:lnTo>
                  <a:lnTo>
                    <a:pt x="296" y="1128"/>
                  </a:lnTo>
                  <a:lnTo>
                    <a:pt x="166" y="1406"/>
                  </a:lnTo>
                  <a:lnTo>
                    <a:pt x="74" y="1664"/>
                  </a:lnTo>
                  <a:lnTo>
                    <a:pt x="19" y="1923"/>
                  </a:lnTo>
                  <a:lnTo>
                    <a:pt x="0" y="2145"/>
                  </a:lnTo>
                  <a:lnTo>
                    <a:pt x="0" y="2330"/>
                  </a:lnTo>
                  <a:lnTo>
                    <a:pt x="19" y="2459"/>
                  </a:lnTo>
                  <a:lnTo>
                    <a:pt x="37" y="2496"/>
                  </a:lnTo>
                  <a:lnTo>
                    <a:pt x="56" y="2533"/>
                  </a:lnTo>
                  <a:lnTo>
                    <a:pt x="111" y="2533"/>
                  </a:lnTo>
                  <a:lnTo>
                    <a:pt x="148" y="2515"/>
                  </a:lnTo>
                  <a:lnTo>
                    <a:pt x="203" y="2422"/>
                  </a:lnTo>
                  <a:lnTo>
                    <a:pt x="388" y="2127"/>
                  </a:lnTo>
                  <a:lnTo>
                    <a:pt x="629" y="1701"/>
                  </a:lnTo>
                  <a:lnTo>
                    <a:pt x="776" y="1461"/>
                  </a:lnTo>
                  <a:lnTo>
                    <a:pt x="943" y="1221"/>
                  </a:lnTo>
                  <a:lnTo>
                    <a:pt x="1146" y="962"/>
                  </a:lnTo>
                  <a:lnTo>
                    <a:pt x="1350" y="759"/>
                  </a:lnTo>
                  <a:lnTo>
                    <a:pt x="1701" y="407"/>
                  </a:lnTo>
                  <a:lnTo>
                    <a:pt x="1849" y="260"/>
                  </a:lnTo>
                  <a:lnTo>
                    <a:pt x="1941" y="149"/>
                  </a:lnTo>
                  <a:lnTo>
                    <a:pt x="1997" y="75"/>
                  </a:lnTo>
                  <a:lnTo>
                    <a:pt x="1997" y="38"/>
                  </a:lnTo>
                  <a:lnTo>
                    <a:pt x="1978" y="19"/>
                  </a:lnTo>
                  <a:lnTo>
                    <a:pt x="1941"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5"/>
            <p:cNvSpPr/>
            <p:nvPr/>
          </p:nvSpPr>
          <p:spPr>
            <a:xfrm>
              <a:off x="4710925" y="505225"/>
              <a:ext cx="300850" cy="315675"/>
            </a:xfrm>
            <a:custGeom>
              <a:avLst/>
              <a:gdLst/>
              <a:ahLst/>
              <a:cxnLst/>
              <a:rect l="l" t="t" r="r" b="b"/>
              <a:pathLst>
                <a:path w="12034" h="12627" extrusionOk="0">
                  <a:moveTo>
                    <a:pt x="11461" y="1"/>
                  </a:moveTo>
                  <a:lnTo>
                    <a:pt x="11350" y="19"/>
                  </a:lnTo>
                  <a:lnTo>
                    <a:pt x="11239" y="56"/>
                  </a:lnTo>
                  <a:lnTo>
                    <a:pt x="11147" y="111"/>
                  </a:lnTo>
                  <a:lnTo>
                    <a:pt x="11054" y="185"/>
                  </a:lnTo>
                  <a:lnTo>
                    <a:pt x="148" y="11665"/>
                  </a:lnTo>
                  <a:lnTo>
                    <a:pt x="93" y="11757"/>
                  </a:lnTo>
                  <a:lnTo>
                    <a:pt x="37" y="11850"/>
                  </a:lnTo>
                  <a:lnTo>
                    <a:pt x="0" y="11961"/>
                  </a:lnTo>
                  <a:lnTo>
                    <a:pt x="0" y="12071"/>
                  </a:lnTo>
                  <a:lnTo>
                    <a:pt x="19" y="12182"/>
                  </a:lnTo>
                  <a:lnTo>
                    <a:pt x="56" y="12275"/>
                  </a:lnTo>
                  <a:lnTo>
                    <a:pt x="93" y="12386"/>
                  </a:lnTo>
                  <a:lnTo>
                    <a:pt x="185" y="12460"/>
                  </a:lnTo>
                  <a:lnTo>
                    <a:pt x="259" y="12534"/>
                  </a:lnTo>
                  <a:lnTo>
                    <a:pt x="351" y="12589"/>
                  </a:lnTo>
                  <a:lnTo>
                    <a:pt x="462" y="12608"/>
                  </a:lnTo>
                  <a:lnTo>
                    <a:pt x="573" y="12626"/>
                  </a:lnTo>
                  <a:lnTo>
                    <a:pt x="684" y="12608"/>
                  </a:lnTo>
                  <a:lnTo>
                    <a:pt x="795" y="12571"/>
                  </a:lnTo>
                  <a:lnTo>
                    <a:pt x="887" y="12515"/>
                  </a:lnTo>
                  <a:lnTo>
                    <a:pt x="980" y="12441"/>
                  </a:lnTo>
                  <a:lnTo>
                    <a:pt x="11886" y="962"/>
                  </a:lnTo>
                  <a:lnTo>
                    <a:pt x="11960" y="869"/>
                  </a:lnTo>
                  <a:lnTo>
                    <a:pt x="11997" y="777"/>
                  </a:lnTo>
                  <a:lnTo>
                    <a:pt x="12034" y="666"/>
                  </a:lnTo>
                  <a:lnTo>
                    <a:pt x="12034" y="555"/>
                  </a:lnTo>
                  <a:lnTo>
                    <a:pt x="12034" y="444"/>
                  </a:lnTo>
                  <a:lnTo>
                    <a:pt x="11997" y="352"/>
                  </a:lnTo>
                  <a:lnTo>
                    <a:pt x="11942" y="241"/>
                  </a:lnTo>
                  <a:lnTo>
                    <a:pt x="11868" y="167"/>
                  </a:lnTo>
                  <a:lnTo>
                    <a:pt x="11775" y="93"/>
                  </a:lnTo>
                  <a:lnTo>
                    <a:pt x="11664" y="38"/>
                  </a:lnTo>
                  <a:lnTo>
                    <a:pt x="11572" y="19"/>
                  </a:lnTo>
                  <a:lnTo>
                    <a:pt x="114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5"/>
            <p:cNvSpPr/>
            <p:nvPr/>
          </p:nvSpPr>
          <p:spPr>
            <a:xfrm>
              <a:off x="4923500" y="445150"/>
              <a:ext cx="148825" cy="148825"/>
            </a:xfrm>
            <a:custGeom>
              <a:avLst/>
              <a:gdLst/>
              <a:ahLst/>
              <a:cxnLst/>
              <a:rect l="l" t="t" r="r" b="b"/>
              <a:pathLst>
                <a:path w="5953" h="5953" extrusionOk="0">
                  <a:moveTo>
                    <a:pt x="2829" y="0"/>
                  </a:moveTo>
                  <a:lnTo>
                    <a:pt x="2533" y="37"/>
                  </a:lnTo>
                  <a:lnTo>
                    <a:pt x="2237" y="93"/>
                  </a:lnTo>
                  <a:lnTo>
                    <a:pt x="1941" y="185"/>
                  </a:lnTo>
                  <a:lnTo>
                    <a:pt x="1664" y="296"/>
                  </a:lnTo>
                  <a:lnTo>
                    <a:pt x="1405" y="444"/>
                  </a:lnTo>
                  <a:lnTo>
                    <a:pt x="1165" y="592"/>
                  </a:lnTo>
                  <a:lnTo>
                    <a:pt x="943" y="777"/>
                  </a:lnTo>
                  <a:lnTo>
                    <a:pt x="758" y="999"/>
                  </a:lnTo>
                  <a:lnTo>
                    <a:pt x="573" y="1220"/>
                  </a:lnTo>
                  <a:lnTo>
                    <a:pt x="407" y="1442"/>
                  </a:lnTo>
                  <a:lnTo>
                    <a:pt x="278" y="1701"/>
                  </a:lnTo>
                  <a:lnTo>
                    <a:pt x="167" y="1960"/>
                  </a:lnTo>
                  <a:lnTo>
                    <a:pt x="74" y="2237"/>
                  </a:lnTo>
                  <a:lnTo>
                    <a:pt x="19" y="2533"/>
                  </a:lnTo>
                  <a:lnTo>
                    <a:pt x="0" y="2810"/>
                  </a:lnTo>
                  <a:lnTo>
                    <a:pt x="0" y="3106"/>
                  </a:lnTo>
                  <a:lnTo>
                    <a:pt x="19" y="3402"/>
                  </a:lnTo>
                  <a:lnTo>
                    <a:pt x="74" y="3698"/>
                  </a:lnTo>
                  <a:lnTo>
                    <a:pt x="167" y="3993"/>
                  </a:lnTo>
                  <a:lnTo>
                    <a:pt x="278" y="4271"/>
                  </a:lnTo>
                  <a:lnTo>
                    <a:pt x="425" y="4529"/>
                  </a:lnTo>
                  <a:lnTo>
                    <a:pt x="592" y="4770"/>
                  </a:lnTo>
                  <a:lnTo>
                    <a:pt x="777" y="4991"/>
                  </a:lnTo>
                  <a:lnTo>
                    <a:pt x="980" y="5195"/>
                  </a:lnTo>
                  <a:lnTo>
                    <a:pt x="1202" y="5380"/>
                  </a:lnTo>
                  <a:lnTo>
                    <a:pt x="1442" y="5528"/>
                  </a:lnTo>
                  <a:lnTo>
                    <a:pt x="1701" y="5675"/>
                  </a:lnTo>
                  <a:lnTo>
                    <a:pt x="1960" y="5786"/>
                  </a:lnTo>
                  <a:lnTo>
                    <a:pt x="2237" y="5860"/>
                  </a:lnTo>
                  <a:lnTo>
                    <a:pt x="2514" y="5916"/>
                  </a:lnTo>
                  <a:lnTo>
                    <a:pt x="2810" y="5953"/>
                  </a:lnTo>
                  <a:lnTo>
                    <a:pt x="3106" y="5953"/>
                  </a:lnTo>
                  <a:lnTo>
                    <a:pt x="3402" y="5916"/>
                  </a:lnTo>
                  <a:lnTo>
                    <a:pt x="3697" y="5860"/>
                  </a:lnTo>
                  <a:lnTo>
                    <a:pt x="3993" y="5768"/>
                  </a:lnTo>
                  <a:lnTo>
                    <a:pt x="4270" y="5657"/>
                  </a:lnTo>
                  <a:lnTo>
                    <a:pt x="4529" y="5528"/>
                  </a:lnTo>
                  <a:lnTo>
                    <a:pt x="4770" y="5361"/>
                  </a:lnTo>
                  <a:lnTo>
                    <a:pt x="4991" y="5176"/>
                  </a:lnTo>
                  <a:lnTo>
                    <a:pt x="5195" y="4973"/>
                  </a:lnTo>
                  <a:lnTo>
                    <a:pt x="5361" y="4733"/>
                  </a:lnTo>
                  <a:lnTo>
                    <a:pt x="5527" y="4511"/>
                  </a:lnTo>
                  <a:lnTo>
                    <a:pt x="5657" y="4252"/>
                  </a:lnTo>
                  <a:lnTo>
                    <a:pt x="5768" y="3993"/>
                  </a:lnTo>
                  <a:lnTo>
                    <a:pt x="5860" y="3716"/>
                  </a:lnTo>
                  <a:lnTo>
                    <a:pt x="5916" y="3439"/>
                  </a:lnTo>
                  <a:lnTo>
                    <a:pt x="5953" y="3143"/>
                  </a:lnTo>
                  <a:lnTo>
                    <a:pt x="5953" y="2847"/>
                  </a:lnTo>
                  <a:lnTo>
                    <a:pt x="5916" y="2551"/>
                  </a:lnTo>
                  <a:lnTo>
                    <a:pt x="5860" y="2256"/>
                  </a:lnTo>
                  <a:lnTo>
                    <a:pt x="5768" y="1960"/>
                  </a:lnTo>
                  <a:lnTo>
                    <a:pt x="5657" y="1683"/>
                  </a:lnTo>
                  <a:lnTo>
                    <a:pt x="5509" y="1424"/>
                  </a:lnTo>
                  <a:lnTo>
                    <a:pt x="5343" y="1184"/>
                  </a:lnTo>
                  <a:lnTo>
                    <a:pt x="5158" y="962"/>
                  </a:lnTo>
                  <a:lnTo>
                    <a:pt x="4954" y="758"/>
                  </a:lnTo>
                  <a:lnTo>
                    <a:pt x="4733" y="573"/>
                  </a:lnTo>
                  <a:lnTo>
                    <a:pt x="4492" y="426"/>
                  </a:lnTo>
                  <a:lnTo>
                    <a:pt x="4252" y="278"/>
                  </a:lnTo>
                  <a:lnTo>
                    <a:pt x="3975" y="167"/>
                  </a:lnTo>
                  <a:lnTo>
                    <a:pt x="3697" y="93"/>
                  </a:lnTo>
                  <a:lnTo>
                    <a:pt x="3420" y="37"/>
                  </a:lnTo>
                  <a:lnTo>
                    <a:pt x="31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5"/>
            <p:cNvSpPr/>
            <p:nvPr/>
          </p:nvSpPr>
          <p:spPr>
            <a:xfrm>
              <a:off x="4941975" y="452075"/>
              <a:ext cx="130350" cy="141900"/>
            </a:xfrm>
            <a:custGeom>
              <a:avLst/>
              <a:gdLst/>
              <a:ahLst/>
              <a:cxnLst/>
              <a:rect l="l" t="t" r="r" b="b"/>
              <a:pathLst>
                <a:path w="5214" h="5676" extrusionOk="0">
                  <a:moveTo>
                    <a:pt x="3494" y="1"/>
                  </a:moveTo>
                  <a:lnTo>
                    <a:pt x="3698" y="278"/>
                  </a:lnTo>
                  <a:lnTo>
                    <a:pt x="3883" y="574"/>
                  </a:lnTo>
                  <a:lnTo>
                    <a:pt x="4031" y="907"/>
                  </a:lnTo>
                  <a:lnTo>
                    <a:pt x="4104" y="1073"/>
                  </a:lnTo>
                  <a:lnTo>
                    <a:pt x="4141" y="1239"/>
                  </a:lnTo>
                  <a:lnTo>
                    <a:pt x="4215" y="1553"/>
                  </a:lnTo>
                  <a:lnTo>
                    <a:pt x="4234" y="1849"/>
                  </a:lnTo>
                  <a:lnTo>
                    <a:pt x="4234" y="2145"/>
                  </a:lnTo>
                  <a:lnTo>
                    <a:pt x="4197" y="2422"/>
                  </a:lnTo>
                  <a:lnTo>
                    <a:pt x="4141" y="2718"/>
                  </a:lnTo>
                  <a:lnTo>
                    <a:pt x="4067" y="2995"/>
                  </a:lnTo>
                  <a:lnTo>
                    <a:pt x="3957" y="3254"/>
                  </a:lnTo>
                  <a:lnTo>
                    <a:pt x="3809" y="3513"/>
                  </a:lnTo>
                  <a:lnTo>
                    <a:pt x="3661" y="3735"/>
                  </a:lnTo>
                  <a:lnTo>
                    <a:pt x="3476" y="3957"/>
                  </a:lnTo>
                  <a:lnTo>
                    <a:pt x="3273" y="4160"/>
                  </a:lnTo>
                  <a:lnTo>
                    <a:pt x="3051" y="4363"/>
                  </a:lnTo>
                  <a:lnTo>
                    <a:pt x="2810" y="4511"/>
                  </a:lnTo>
                  <a:lnTo>
                    <a:pt x="2552" y="4659"/>
                  </a:lnTo>
                  <a:lnTo>
                    <a:pt x="2274" y="4770"/>
                  </a:lnTo>
                  <a:lnTo>
                    <a:pt x="1997" y="4862"/>
                  </a:lnTo>
                  <a:lnTo>
                    <a:pt x="1812" y="4899"/>
                  </a:lnTo>
                  <a:lnTo>
                    <a:pt x="1627" y="4936"/>
                  </a:lnTo>
                  <a:lnTo>
                    <a:pt x="1443" y="4955"/>
                  </a:lnTo>
                  <a:lnTo>
                    <a:pt x="1258" y="4955"/>
                  </a:lnTo>
                  <a:lnTo>
                    <a:pt x="925" y="4936"/>
                  </a:lnTo>
                  <a:lnTo>
                    <a:pt x="611" y="4881"/>
                  </a:lnTo>
                  <a:lnTo>
                    <a:pt x="296" y="4788"/>
                  </a:lnTo>
                  <a:lnTo>
                    <a:pt x="1" y="4678"/>
                  </a:lnTo>
                  <a:lnTo>
                    <a:pt x="223" y="4899"/>
                  </a:lnTo>
                  <a:lnTo>
                    <a:pt x="463" y="5103"/>
                  </a:lnTo>
                  <a:lnTo>
                    <a:pt x="722" y="5269"/>
                  </a:lnTo>
                  <a:lnTo>
                    <a:pt x="999" y="5417"/>
                  </a:lnTo>
                  <a:lnTo>
                    <a:pt x="1295" y="5528"/>
                  </a:lnTo>
                  <a:lnTo>
                    <a:pt x="1590" y="5602"/>
                  </a:lnTo>
                  <a:lnTo>
                    <a:pt x="1905" y="5657"/>
                  </a:lnTo>
                  <a:lnTo>
                    <a:pt x="2237" y="5676"/>
                  </a:lnTo>
                  <a:lnTo>
                    <a:pt x="2404" y="5676"/>
                  </a:lnTo>
                  <a:lnTo>
                    <a:pt x="2589" y="5657"/>
                  </a:lnTo>
                  <a:lnTo>
                    <a:pt x="2774" y="5620"/>
                  </a:lnTo>
                  <a:lnTo>
                    <a:pt x="2958" y="5583"/>
                  </a:lnTo>
                  <a:lnTo>
                    <a:pt x="3254" y="5491"/>
                  </a:lnTo>
                  <a:lnTo>
                    <a:pt x="3531" y="5380"/>
                  </a:lnTo>
                  <a:lnTo>
                    <a:pt x="3790" y="5251"/>
                  </a:lnTo>
                  <a:lnTo>
                    <a:pt x="4031" y="5084"/>
                  </a:lnTo>
                  <a:lnTo>
                    <a:pt x="4252" y="4899"/>
                  </a:lnTo>
                  <a:lnTo>
                    <a:pt x="4456" y="4696"/>
                  </a:lnTo>
                  <a:lnTo>
                    <a:pt x="4622" y="4456"/>
                  </a:lnTo>
                  <a:lnTo>
                    <a:pt x="4788" y="4234"/>
                  </a:lnTo>
                  <a:lnTo>
                    <a:pt x="4918" y="3975"/>
                  </a:lnTo>
                  <a:lnTo>
                    <a:pt x="5029" y="3716"/>
                  </a:lnTo>
                  <a:lnTo>
                    <a:pt x="5121" y="3439"/>
                  </a:lnTo>
                  <a:lnTo>
                    <a:pt x="5177" y="3162"/>
                  </a:lnTo>
                  <a:lnTo>
                    <a:pt x="5214" y="2866"/>
                  </a:lnTo>
                  <a:lnTo>
                    <a:pt x="5214" y="2570"/>
                  </a:lnTo>
                  <a:lnTo>
                    <a:pt x="5177" y="2274"/>
                  </a:lnTo>
                  <a:lnTo>
                    <a:pt x="5121" y="1979"/>
                  </a:lnTo>
                  <a:lnTo>
                    <a:pt x="5010" y="1646"/>
                  </a:lnTo>
                  <a:lnTo>
                    <a:pt x="4881" y="1332"/>
                  </a:lnTo>
                  <a:lnTo>
                    <a:pt x="4714" y="1054"/>
                  </a:lnTo>
                  <a:lnTo>
                    <a:pt x="4511" y="777"/>
                  </a:lnTo>
                  <a:lnTo>
                    <a:pt x="4289" y="537"/>
                  </a:lnTo>
                  <a:lnTo>
                    <a:pt x="4031" y="333"/>
                  </a:lnTo>
                  <a:lnTo>
                    <a:pt x="3772" y="149"/>
                  </a:lnTo>
                  <a:lnTo>
                    <a:pt x="3494"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5"/>
            <p:cNvSpPr/>
            <p:nvPr/>
          </p:nvSpPr>
          <p:spPr>
            <a:xfrm>
              <a:off x="4938275" y="459925"/>
              <a:ext cx="49950" cy="63350"/>
            </a:xfrm>
            <a:custGeom>
              <a:avLst/>
              <a:gdLst/>
              <a:ahLst/>
              <a:cxnLst/>
              <a:rect l="l" t="t" r="r" b="b"/>
              <a:pathLst>
                <a:path w="1998" h="2534" extrusionOk="0">
                  <a:moveTo>
                    <a:pt x="1886" y="1"/>
                  </a:moveTo>
                  <a:lnTo>
                    <a:pt x="1757" y="19"/>
                  </a:lnTo>
                  <a:lnTo>
                    <a:pt x="1609" y="56"/>
                  </a:lnTo>
                  <a:lnTo>
                    <a:pt x="1443" y="130"/>
                  </a:lnTo>
                  <a:lnTo>
                    <a:pt x="1258" y="223"/>
                  </a:lnTo>
                  <a:lnTo>
                    <a:pt x="1055" y="334"/>
                  </a:lnTo>
                  <a:lnTo>
                    <a:pt x="851" y="482"/>
                  </a:lnTo>
                  <a:lnTo>
                    <a:pt x="666" y="666"/>
                  </a:lnTo>
                  <a:lnTo>
                    <a:pt x="481" y="870"/>
                  </a:lnTo>
                  <a:lnTo>
                    <a:pt x="389" y="999"/>
                  </a:lnTo>
                  <a:lnTo>
                    <a:pt x="297" y="1147"/>
                  </a:lnTo>
                  <a:lnTo>
                    <a:pt x="167" y="1406"/>
                  </a:lnTo>
                  <a:lnTo>
                    <a:pt x="75" y="1683"/>
                  </a:lnTo>
                  <a:lnTo>
                    <a:pt x="19" y="1923"/>
                  </a:lnTo>
                  <a:lnTo>
                    <a:pt x="1" y="2145"/>
                  </a:lnTo>
                  <a:lnTo>
                    <a:pt x="1" y="2330"/>
                  </a:lnTo>
                  <a:lnTo>
                    <a:pt x="19" y="2460"/>
                  </a:lnTo>
                  <a:lnTo>
                    <a:pt x="38" y="2496"/>
                  </a:lnTo>
                  <a:lnTo>
                    <a:pt x="56" y="2533"/>
                  </a:lnTo>
                  <a:lnTo>
                    <a:pt x="112" y="2533"/>
                  </a:lnTo>
                  <a:lnTo>
                    <a:pt x="149" y="2515"/>
                  </a:lnTo>
                  <a:lnTo>
                    <a:pt x="204" y="2423"/>
                  </a:lnTo>
                  <a:lnTo>
                    <a:pt x="389" y="2127"/>
                  </a:lnTo>
                  <a:lnTo>
                    <a:pt x="629" y="1702"/>
                  </a:lnTo>
                  <a:lnTo>
                    <a:pt x="777" y="1461"/>
                  </a:lnTo>
                  <a:lnTo>
                    <a:pt x="944" y="1221"/>
                  </a:lnTo>
                  <a:lnTo>
                    <a:pt x="1147" y="981"/>
                  </a:lnTo>
                  <a:lnTo>
                    <a:pt x="1350" y="759"/>
                  </a:lnTo>
                  <a:lnTo>
                    <a:pt x="1701" y="408"/>
                  </a:lnTo>
                  <a:lnTo>
                    <a:pt x="1849" y="260"/>
                  </a:lnTo>
                  <a:lnTo>
                    <a:pt x="1942" y="167"/>
                  </a:lnTo>
                  <a:lnTo>
                    <a:pt x="1997" y="75"/>
                  </a:lnTo>
                  <a:lnTo>
                    <a:pt x="1997" y="56"/>
                  </a:lnTo>
                  <a:lnTo>
                    <a:pt x="1979" y="19"/>
                  </a:lnTo>
                  <a:lnTo>
                    <a:pt x="1942"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300"/>
        <p:cNvGrpSpPr/>
        <p:nvPr/>
      </p:nvGrpSpPr>
      <p:grpSpPr>
        <a:xfrm>
          <a:off x="0" y="0"/>
          <a:ext cx="0" cy="0"/>
          <a:chOff x="0" y="0"/>
          <a:chExt cx="0" cy="0"/>
        </a:xfrm>
      </p:grpSpPr>
      <p:sp>
        <p:nvSpPr>
          <p:cNvPr id="2301" name="Google Shape;2301;p26"/>
          <p:cNvSpPr/>
          <p:nvPr/>
        </p:nvSpPr>
        <p:spPr>
          <a:xfrm flipH="1">
            <a:off x="6495025" y="0"/>
            <a:ext cx="2648972" cy="1565417"/>
          </a:xfrm>
          <a:custGeom>
            <a:avLst/>
            <a:gdLst/>
            <a:ahLst/>
            <a:cxnLst/>
            <a:rect l="l" t="t" r="r" b="b"/>
            <a:pathLst>
              <a:path w="48987" h="28949" extrusionOk="0">
                <a:moveTo>
                  <a:pt x="19" y="0"/>
                </a:moveTo>
                <a:lnTo>
                  <a:pt x="1" y="28948"/>
                </a:lnTo>
                <a:lnTo>
                  <a:pt x="685" y="28634"/>
                </a:lnTo>
                <a:lnTo>
                  <a:pt x="1350" y="28283"/>
                </a:lnTo>
                <a:lnTo>
                  <a:pt x="1997" y="27894"/>
                </a:lnTo>
                <a:lnTo>
                  <a:pt x="2644" y="27469"/>
                </a:lnTo>
                <a:lnTo>
                  <a:pt x="3235" y="27026"/>
                </a:lnTo>
                <a:lnTo>
                  <a:pt x="3827" y="26563"/>
                </a:lnTo>
                <a:lnTo>
                  <a:pt x="4382" y="26064"/>
                </a:lnTo>
                <a:lnTo>
                  <a:pt x="4918" y="25547"/>
                </a:lnTo>
                <a:lnTo>
                  <a:pt x="5287" y="25159"/>
                </a:lnTo>
                <a:lnTo>
                  <a:pt x="5639" y="24770"/>
                </a:lnTo>
                <a:lnTo>
                  <a:pt x="5971" y="24345"/>
                </a:lnTo>
                <a:lnTo>
                  <a:pt x="6304" y="23939"/>
                </a:lnTo>
                <a:lnTo>
                  <a:pt x="6951" y="23088"/>
                </a:lnTo>
                <a:lnTo>
                  <a:pt x="7598" y="22238"/>
                </a:lnTo>
                <a:lnTo>
                  <a:pt x="8245" y="21406"/>
                </a:lnTo>
                <a:lnTo>
                  <a:pt x="8578" y="20981"/>
                </a:lnTo>
                <a:lnTo>
                  <a:pt x="8910" y="20574"/>
                </a:lnTo>
                <a:lnTo>
                  <a:pt x="9262" y="20186"/>
                </a:lnTo>
                <a:lnTo>
                  <a:pt x="9613" y="19798"/>
                </a:lnTo>
                <a:lnTo>
                  <a:pt x="10001" y="19410"/>
                </a:lnTo>
                <a:lnTo>
                  <a:pt x="10389" y="19040"/>
                </a:lnTo>
                <a:lnTo>
                  <a:pt x="10814" y="18689"/>
                </a:lnTo>
                <a:lnTo>
                  <a:pt x="11258" y="18337"/>
                </a:lnTo>
                <a:lnTo>
                  <a:pt x="11720" y="18023"/>
                </a:lnTo>
                <a:lnTo>
                  <a:pt x="12182" y="17709"/>
                </a:lnTo>
                <a:lnTo>
                  <a:pt x="12663" y="17432"/>
                </a:lnTo>
                <a:lnTo>
                  <a:pt x="13162" y="17173"/>
                </a:lnTo>
                <a:lnTo>
                  <a:pt x="13661" y="16914"/>
                </a:lnTo>
                <a:lnTo>
                  <a:pt x="14160" y="16692"/>
                </a:lnTo>
                <a:lnTo>
                  <a:pt x="14696" y="16470"/>
                </a:lnTo>
                <a:lnTo>
                  <a:pt x="15214" y="16267"/>
                </a:lnTo>
                <a:lnTo>
                  <a:pt x="15750" y="16101"/>
                </a:lnTo>
                <a:lnTo>
                  <a:pt x="16305" y="15916"/>
                </a:lnTo>
                <a:lnTo>
                  <a:pt x="16859" y="15768"/>
                </a:lnTo>
                <a:lnTo>
                  <a:pt x="17414" y="15620"/>
                </a:lnTo>
                <a:lnTo>
                  <a:pt x="17987" y="15509"/>
                </a:lnTo>
                <a:lnTo>
                  <a:pt x="18560" y="15380"/>
                </a:lnTo>
                <a:lnTo>
                  <a:pt x="19133" y="15287"/>
                </a:lnTo>
                <a:lnTo>
                  <a:pt x="19706" y="15176"/>
                </a:lnTo>
                <a:lnTo>
                  <a:pt x="20889" y="15029"/>
                </a:lnTo>
                <a:lnTo>
                  <a:pt x="22072" y="14899"/>
                </a:lnTo>
                <a:lnTo>
                  <a:pt x="23274" y="14807"/>
                </a:lnTo>
                <a:lnTo>
                  <a:pt x="24457" y="14751"/>
                </a:lnTo>
                <a:lnTo>
                  <a:pt x="25658" y="14696"/>
                </a:lnTo>
                <a:lnTo>
                  <a:pt x="26841" y="14659"/>
                </a:lnTo>
                <a:lnTo>
                  <a:pt x="28024" y="14640"/>
                </a:lnTo>
                <a:lnTo>
                  <a:pt x="29189" y="14622"/>
                </a:lnTo>
                <a:lnTo>
                  <a:pt x="30335" y="14585"/>
                </a:lnTo>
                <a:lnTo>
                  <a:pt x="31463" y="14529"/>
                </a:lnTo>
                <a:lnTo>
                  <a:pt x="32572" y="14437"/>
                </a:lnTo>
                <a:lnTo>
                  <a:pt x="33662" y="14326"/>
                </a:lnTo>
                <a:lnTo>
                  <a:pt x="34734" y="14178"/>
                </a:lnTo>
                <a:lnTo>
                  <a:pt x="35807" y="14012"/>
                </a:lnTo>
                <a:lnTo>
                  <a:pt x="36324" y="13901"/>
                </a:lnTo>
                <a:lnTo>
                  <a:pt x="36842" y="13790"/>
                </a:lnTo>
                <a:lnTo>
                  <a:pt x="37341" y="13661"/>
                </a:lnTo>
                <a:lnTo>
                  <a:pt x="37858" y="13513"/>
                </a:lnTo>
                <a:lnTo>
                  <a:pt x="38358" y="13365"/>
                </a:lnTo>
                <a:lnTo>
                  <a:pt x="38838" y="13199"/>
                </a:lnTo>
                <a:lnTo>
                  <a:pt x="39337" y="13014"/>
                </a:lnTo>
                <a:lnTo>
                  <a:pt x="39818" y="12810"/>
                </a:lnTo>
                <a:lnTo>
                  <a:pt x="40298" y="12607"/>
                </a:lnTo>
                <a:lnTo>
                  <a:pt x="40761" y="12385"/>
                </a:lnTo>
                <a:lnTo>
                  <a:pt x="41223" y="12145"/>
                </a:lnTo>
                <a:lnTo>
                  <a:pt x="41685" y="11886"/>
                </a:lnTo>
                <a:lnTo>
                  <a:pt x="42129" y="11609"/>
                </a:lnTo>
                <a:lnTo>
                  <a:pt x="42572" y="11313"/>
                </a:lnTo>
                <a:lnTo>
                  <a:pt x="43016" y="10999"/>
                </a:lnTo>
                <a:lnTo>
                  <a:pt x="43441" y="10666"/>
                </a:lnTo>
                <a:lnTo>
                  <a:pt x="43866" y="10315"/>
                </a:lnTo>
                <a:lnTo>
                  <a:pt x="44291" y="9945"/>
                </a:lnTo>
                <a:lnTo>
                  <a:pt x="44809" y="9446"/>
                </a:lnTo>
                <a:lnTo>
                  <a:pt x="45308" y="8910"/>
                </a:lnTo>
                <a:lnTo>
                  <a:pt x="45770" y="8355"/>
                </a:lnTo>
                <a:lnTo>
                  <a:pt x="46214" y="7782"/>
                </a:lnTo>
                <a:lnTo>
                  <a:pt x="46620" y="7191"/>
                </a:lnTo>
                <a:lnTo>
                  <a:pt x="47009" y="6562"/>
                </a:lnTo>
                <a:lnTo>
                  <a:pt x="47360" y="5934"/>
                </a:lnTo>
                <a:lnTo>
                  <a:pt x="47693" y="5287"/>
                </a:lnTo>
                <a:lnTo>
                  <a:pt x="47988" y="4640"/>
                </a:lnTo>
                <a:lnTo>
                  <a:pt x="48229" y="3974"/>
                </a:lnTo>
                <a:lnTo>
                  <a:pt x="48451" y="3309"/>
                </a:lnTo>
                <a:lnTo>
                  <a:pt x="48635" y="2643"/>
                </a:lnTo>
                <a:lnTo>
                  <a:pt x="48783" y="1978"/>
                </a:lnTo>
                <a:lnTo>
                  <a:pt x="48894" y="1312"/>
                </a:lnTo>
                <a:lnTo>
                  <a:pt x="48950" y="647"/>
                </a:lnTo>
                <a:lnTo>
                  <a:pt x="48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6"/>
          <p:cNvSpPr/>
          <p:nvPr/>
        </p:nvSpPr>
        <p:spPr>
          <a:xfrm rot="10800000" flipH="1">
            <a:off x="0" y="3578075"/>
            <a:ext cx="2648972" cy="1565417"/>
          </a:xfrm>
          <a:custGeom>
            <a:avLst/>
            <a:gdLst/>
            <a:ahLst/>
            <a:cxnLst/>
            <a:rect l="l" t="t" r="r" b="b"/>
            <a:pathLst>
              <a:path w="48987" h="28949" extrusionOk="0">
                <a:moveTo>
                  <a:pt x="19" y="0"/>
                </a:moveTo>
                <a:lnTo>
                  <a:pt x="1" y="28948"/>
                </a:lnTo>
                <a:lnTo>
                  <a:pt x="685" y="28634"/>
                </a:lnTo>
                <a:lnTo>
                  <a:pt x="1350" y="28283"/>
                </a:lnTo>
                <a:lnTo>
                  <a:pt x="1997" y="27894"/>
                </a:lnTo>
                <a:lnTo>
                  <a:pt x="2644" y="27469"/>
                </a:lnTo>
                <a:lnTo>
                  <a:pt x="3235" y="27026"/>
                </a:lnTo>
                <a:lnTo>
                  <a:pt x="3827" y="26563"/>
                </a:lnTo>
                <a:lnTo>
                  <a:pt x="4382" y="26064"/>
                </a:lnTo>
                <a:lnTo>
                  <a:pt x="4918" y="25547"/>
                </a:lnTo>
                <a:lnTo>
                  <a:pt x="5287" y="25159"/>
                </a:lnTo>
                <a:lnTo>
                  <a:pt x="5639" y="24770"/>
                </a:lnTo>
                <a:lnTo>
                  <a:pt x="5971" y="24345"/>
                </a:lnTo>
                <a:lnTo>
                  <a:pt x="6304" y="23939"/>
                </a:lnTo>
                <a:lnTo>
                  <a:pt x="6951" y="23088"/>
                </a:lnTo>
                <a:lnTo>
                  <a:pt x="7598" y="22238"/>
                </a:lnTo>
                <a:lnTo>
                  <a:pt x="8245" y="21406"/>
                </a:lnTo>
                <a:lnTo>
                  <a:pt x="8578" y="20981"/>
                </a:lnTo>
                <a:lnTo>
                  <a:pt x="8910" y="20574"/>
                </a:lnTo>
                <a:lnTo>
                  <a:pt x="9262" y="20186"/>
                </a:lnTo>
                <a:lnTo>
                  <a:pt x="9613" y="19798"/>
                </a:lnTo>
                <a:lnTo>
                  <a:pt x="10001" y="19410"/>
                </a:lnTo>
                <a:lnTo>
                  <a:pt x="10389" y="19040"/>
                </a:lnTo>
                <a:lnTo>
                  <a:pt x="10814" y="18689"/>
                </a:lnTo>
                <a:lnTo>
                  <a:pt x="11258" y="18337"/>
                </a:lnTo>
                <a:lnTo>
                  <a:pt x="11720" y="18023"/>
                </a:lnTo>
                <a:lnTo>
                  <a:pt x="12182" y="17709"/>
                </a:lnTo>
                <a:lnTo>
                  <a:pt x="12663" y="17432"/>
                </a:lnTo>
                <a:lnTo>
                  <a:pt x="13162" y="17173"/>
                </a:lnTo>
                <a:lnTo>
                  <a:pt x="13661" y="16914"/>
                </a:lnTo>
                <a:lnTo>
                  <a:pt x="14160" y="16692"/>
                </a:lnTo>
                <a:lnTo>
                  <a:pt x="14696" y="16470"/>
                </a:lnTo>
                <a:lnTo>
                  <a:pt x="15214" y="16267"/>
                </a:lnTo>
                <a:lnTo>
                  <a:pt x="15750" y="16101"/>
                </a:lnTo>
                <a:lnTo>
                  <a:pt x="16305" y="15916"/>
                </a:lnTo>
                <a:lnTo>
                  <a:pt x="16859" y="15768"/>
                </a:lnTo>
                <a:lnTo>
                  <a:pt x="17414" y="15620"/>
                </a:lnTo>
                <a:lnTo>
                  <a:pt x="17987" y="15509"/>
                </a:lnTo>
                <a:lnTo>
                  <a:pt x="18560" y="15380"/>
                </a:lnTo>
                <a:lnTo>
                  <a:pt x="19133" y="15287"/>
                </a:lnTo>
                <a:lnTo>
                  <a:pt x="19706" y="15176"/>
                </a:lnTo>
                <a:lnTo>
                  <a:pt x="20889" y="15029"/>
                </a:lnTo>
                <a:lnTo>
                  <a:pt x="22072" y="14899"/>
                </a:lnTo>
                <a:lnTo>
                  <a:pt x="23274" y="14807"/>
                </a:lnTo>
                <a:lnTo>
                  <a:pt x="24457" y="14751"/>
                </a:lnTo>
                <a:lnTo>
                  <a:pt x="25658" y="14696"/>
                </a:lnTo>
                <a:lnTo>
                  <a:pt x="26841" y="14659"/>
                </a:lnTo>
                <a:lnTo>
                  <a:pt x="28024" y="14640"/>
                </a:lnTo>
                <a:lnTo>
                  <a:pt x="29189" y="14622"/>
                </a:lnTo>
                <a:lnTo>
                  <a:pt x="30335" y="14585"/>
                </a:lnTo>
                <a:lnTo>
                  <a:pt x="31463" y="14529"/>
                </a:lnTo>
                <a:lnTo>
                  <a:pt x="32572" y="14437"/>
                </a:lnTo>
                <a:lnTo>
                  <a:pt x="33662" y="14326"/>
                </a:lnTo>
                <a:lnTo>
                  <a:pt x="34734" y="14178"/>
                </a:lnTo>
                <a:lnTo>
                  <a:pt x="35807" y="14012"/>
                </a:lnTo>
                <a:lnTo>
                  <a:pt x="36324" y="13901"/>
                </a:lnTo>
                <a:lnTo>
                  <a:pt x="36842" y="13790"/>
                </a:lnTo>
                <a:lnTo>
                  <a:pt x="37341" y="13661"/>
                </a:lnTo>
                <a:lnTo>
                  <a:pt x="37858" y="13513"/>
                </a:lnTo>
                <a:lnTo>
                  <a:pt x="38358" y="13365"/>
                </a:lnTo>
                <a:lnTo>
                  <a:pt x="38838" y="13199"/>
                </a:lnTo>
                <a:lnTo>
                  <a:pt x="39337" y="13014"/>
                </a:lnTo>
                <a:lnTo>
                  <a:pt x="39818" y="12810"/>
                </a:lnTo>
                <a:lnTo>
                  <a:pt x="40298" y="12607"/>
                </a:lnTo>
                <a:lnTo>
                  <a:pt x="40761" y="12385"/>
                </a:lnTo>
                <a:lnTo>
                  <a:pt x="41223" y="12145"/>
                </a:lnTo>
                <a:lnTo>
                  <a:pt x="41685" y="11886"/>
                </a:lnTo>
                <a:lnTo>
                  <a:pt x="42129" y="11609"/>
                </a:lnTo>
                <a:lnTo>
                  <a:pt x="42572" y="11313"/>
                </a:lnTo>
                <a:lnTo>
                  <a:pt x="43016" y="10999"/>
                </a:lnTo>
                <a:lnTo>
                  <a:pt x="43441" y="10666"/>
                </a:lnTo>
                <a:lnTo>
                  <a:pt x="43866" y="10315"/>
                </a:lnTo>
                <a:lnTo>
                  <a:pt x="44291" y="9945"/>
                </a:lnTo>
                <a:lnTo>
                  <a:pt x="44809" y="9446"/>
                </a:lnTo>
                <a:lnTo>
                  <a:pt x="45308" y="8910"/>
                </a:lnTo>
                <a:lnTo>
                  <a:pt x="45770" y="8355"/>
                </a:lnTo>
                <a:lnTo>
                  <a:pt x="46214" y="7782"/>
                </a:lnTo>
                <a:lnTo>
                  <a:pt x="46620" y="7191"/>
                </a:lnTo>
                <a:lnTo>
                  <a:pt x="47009" y="6562"/>
                </a:lnTo>
                <a:lnTo>
                  <a:pt x="47360" y="5934"/>
                </a:lnTo>
                <a:lnTo>
                  <a:pt x="47693" y="5287"/>
                </a:lnTo>
                <a:lnTo>
                  <a:pt x="47988" y="4640"/>
                </a:lnTo>
                <a:lnTo>
                  <a:pt x="48229" y="3974"/>
                </a:lnTo>
                <a:lnTo>
                  <a:pt x="48451" y="3309"/>
                </a:lnTo>
                <a:lnTo>
                  <a:pt x="48635" y="2643"/>
                </a:lnTo>
                <a:lnTo>
                  <a:pt x="48783" y="1978"/>
                </a:lnTo>
                <a:lnTo>
                  <a:pt x="48894" y="1312"/>
                </a:lnTo>
                <a:lnTo>
                  <a:pt x="48950" y="647"/>
                </a:lnTo>
                <a:lnTo>
                  <a:pt x="48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3" name="Google Shape;2303;p26"/>
          <p:cNvGrpSpPr/>
          <p:nvPr/>
        </p:nvGrpSpPr>
        <p:grpSpPr>
          <a:xfrm>
            <a:off x="8052009" y="4368834"/>
            <a:ext cx="757553" cy="461181"/>
            <a:chOff x="4910100" y="4618225"/>
            <a:chExt cx="1410450" cy="858650"/>
          </a:xfrm>
        </p:grpSpPr>
        <p:sp>
          <p:nvSpPr>
            <p:cNvPr id="2304" name="Google Shape;2304;p26"/>
            <p:cNvSpPr/>
            <p:nvPr/>
          </p:nvSpPr>
          <p:spPr>
            <a:xfrm>
              <a:off x="6187900" y="5120100"/>
              <a:ext cx="132650" cy="132650"/>
            </a:xfrm>
            <a:custGeom>
              <a:avLst/>
              <a:gdLst/>
              <a:ahLst/>
              <a:cxnLst/>
              <a:rect l="l" t="t" r="r" b="b"/>
              <a:pathLst>
                <a:path w="5306" h="5306" extrusionOk="0">
                  <a:moveTo>
                    <a:pt x="2643" y="0"/>
                  </a:moveTo>
                  <a:lnTo>
                    <a:pt x="2385" y="19"/>
                  </a:lnTo>
                  <a:lnTo>
                    <a:pt x="2144" y="56"/>
                  </a:lnTo>
                  <a:lnTo>
                    <a:pt x="1886" y="111"/>
                  </a:lnTo>
                  <a:lnTo>
                    <a:pt x="1645" y="204"/>
                  </a:lnTo>
                  <a:lnTo>
                    <a:pt x="1423" y="315"/>
                  </a:lnTo>
                  <a:lnTo>
                    <a:pt x="1202" y="444"/>
                  </a:lnTo>
                  <a:lnTo>
                    <a:pt x="998" y="592"/>
                  </a:lnTo>
                  <a:lnTo>
                    <a:pt x="795" y="758"/>
                  </a:lnTo>
                  <a:lnTo>
                    <a:pt x="629" y="943"/>
                  </a:lnTo>
                  <a:lnTo>
                    <a:pt x="462" y="1165"/>
                  </a:lnTo>
                  <a:lnTo>
                    <a:pt x="333" y="1387"/>
                  </a:lnTo>
                  <a:lnTo>
                    <a:pt x="203" y="1627"/>
                  </a:lnTo>
                  <a:lnTo>
                    <a:pt x="111" y="1886"/>
                  </a:lnTo>
                  <a:lnTo>
                    <a:pt x="56" y="2145"/>
                  </a:lnTo>
                  <a:lnTo>
                    <a:pt x="19" y="2403"/>
                  </a:lnTo>
                  <a:lnTo>
                    <a:pt x="0" y="2662"/>
                  </a:lnTo>
                  <a:lnTo>
                    <a:pt x="19" y="2921"/>
                  </a:lnTo>
                  <a:lnTo>
                    <a:pt x="56" y="3180"/>
                  </a:lnTo>
                  <a:lnTo>
                    <a:pt x="111" y="3420"/>
                  </a:lnTo>
                  <a:lnTo>
                    <a:pt x="203" y="3660"/>
                  </a:lnTo>
                  <a:lnTo>
                    <a:pt x="314" y="3901"/>
                  </a:lnTo>
                  <a:lnTo>
                    <a:pt x="444" y="4123"/>
                  </a:lnTo>
                  <a:lnTo>
                    <a:pt x="592" y="4326"/>
                  </a:lnTo>
                  <a:lnTo>
                    <a:pt x="758" y="4511"/>
                  </a:lnTo>
                  <a:lnTo>
                    <a:pt x="943" y="4696"/>
                  </a:lnTo>
                  <a:lnTo>
                    <a:pt x="1165" y="4843"/>
                  </a:lnTo>
                  <a:lnTo>
                    <a:pt x="1386" y="4991"/>
                  </a:lnTo>
                  <a:lnTo>
                    <a:pt x="1627" y="5102"/>
                  </a:lnTo>
                  <a:lnTo>
                    <a:pt x="1886" y="5195"/>
                  </a:lnTo>
                  <a:lnTo>
                    <a:pt x="2144" y="5269"/>
                  </a:lnTo>
                  <a:lnTo>
                    <a:pt x="2403" y="5306"/>
                  </a:lnTo>
                  <a:lnTo>
                    <a:pt x="2921" y="5306"/>
                  </a:lnTo>
                  <a:lnTo>
                    <a:pt x="3180" y="5269"/>
                  </a:lnTo>
                  <a:lnTo>
                    <a:pt x="3420" y="5195"/>
                  </a:lnTo>
                  <a:lnTo>
                    <a:pt x="3660" y="5121"/>
                  </a:lnTo>
                  <a:lnTo>
                    <a:pt x="3882" y="5010"/>
                  </a:lnTo>
                  <a:lnTo>
                    <a:pt x="4104" y="4880"/>
                  </a:lnTo>
                  <a:lnTo>
                    <a:pt x="4326" y="4733"/>
                  </a:lnTo>
                  <a:lnTo>
                    <a:pt x="4510" y="4548"/>
                  </a:lnTo>
                  <a:lnTo>
                    <a:pt x="4695" y="4363"/>
                  </a:lnTo>
                  <a:lnTo>
                    <a:pt x="4843" y="4160"/>
                  </a:lnTo>
                  <a:lnTo>
                    <a:pt x="4991" y="3938"/>
                  </a:lnTo>
                  <a:lnTo>
                    <a:pt x="5102" y="3679"/>
                  </a:lnTo>
                  <a:lnTo>
                    <a:pt x="5194" y="3420"/>
                  </a:lnTo>
                  <a:lnTo>
                    <a:pt x="5250" y="3180"/>
                  </a:lnTo>
                  <a:lnTo>
                    <a:pt x="5305" y="2903"/>
                  </a:lnTo>
                  <a:lnTo>
                    <a:pt x="5305" y="2644"/>
                  </a:lnTo>
                  <a:lnTo>
                    <a:pt x="5287" y="2403"/>
                  </a:lnTo>
                  <a:lnTo>
                    <a:pt x="5250" y="2145"/>
                  </a:lnTo>
                  <a:lnTo>
                    <a:pt x="5194" y="1886"/>
                  </a:lnTo>
                  <a:lnTo>
                    <a:pt x="5102" y="1646"/>
                  </a:lnTo>
                  <a:lnTo>
                    <a:pt x="5010" y="1424"/>
                  </a:lnTo>
                  <a:lnTo>
                    <a:pt x="4880" y="1202"/>
                  </a:lnTo>
                  <a:lnTo>
                    <a:pt x="4732" y="999"/>
                  </a:lnTo>
                  <a:lnTo>
                    <a:pt x="4547" y="795"/>
                  </a:lnTo>
                  <a:lnTo>
                    <a:pt x="4363" y="629"/>
                  </a:lnTo>
                  <a:lnTo>
                    <a:pt x="4159" y="462"/>
                  </a:lnTo>
                  <a:lnTo>
                    <a:pt x="3919" y="333"/>
                  </a:lnTo>
                  <a:lnTo>
                    <a:pt x="3679" y="204"/>
                  </a:lnTo>
                  <a:lnTo>
                    <a:pt x="3420" y="111"/>
                  </a:lnTo>
                  <a:lnTo>
                    <a:pt x="3161" y="56"/>
                  </a:lnTo>
                  <a:lnTo>
                    <a:pt x="2902" y="19"/>
                  </a:lnTo>
                  <a:lnTo>
                    <a:pt x="2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6"/>
            <p:cNvSpPr/>
            <p:nvPr/>
          </p:nvSpPr>
          <p:spPr>
            <a:xfrm>
              <a:off x="4910100" y="4618225"/>
              <a:ext cx="171475" cy="171475"/>
            </a:xfrm>
            <a:custGeom>
              <a:avLst/>
              <a:gdLst/>
              <a:ahLst/>
              <a:cxnLst/>
              <a:rect l="l" t="t" r="r" b="b"/>
              <a:pathLst>
                <a:path w="6859" h="6859" extrusionOk="0">
                  <a:moveTo>
                    <a:pt x="3087" y="0"/>
                  </a:moveTo>
                  <a:lnTo>
                    <a:pt x="2755" y="56"/>
                  </a:lnTo>
                  <a:lnTo>
                    <a:pt x="2440" y="130"/>
                  </a:lnTo>
                  <a:lnTo>
                    <a:pt x="2126" y="241"/>
                  </a:lnTo>
                  <a:lnTo>
                    <a:pt x="1830" y="388"/>
                  </a:lnTo>
                  <a:lnTo>
                    <a:pt x="1535" y="555"/>
                  </a:lnTo>
                  <a:lnTo>
                    <a:pt x="1276" y="740"/>
                  </a:lnTo>
                  <a:lnTo>
                    <a:pt x="1035" y="961"/>
                  </a:lnTo>
                  <a:lnTo>
                    <a:pt x="795" y="1220"/>
                  </a:lnTo>
                  <a:lnTo>
                    <a:pt x="592" y="1479"/>
                  </a:lnTo>
                  <a:lnTo>
                    <a:pt x="407" y="1775"/>
                  </a:lnTo>
                  <a:lnTo>
                    <a:pt x="259" y="2089"/>
                  </a:lnTo>
                  <a:lnTo>
                    <a:pt x="148" y="2422"/>
                  </a:lnTo>
                  <a:lnTo>
                    <a:pt x="56" y="2755"/>
                  </a:lnTo>
                  <a:lnTo>
                    <a:pt x="19" y="3087"/>
                  </a:lnTo>
                  <a:lnTo>
                    <a:pt x="0" y="3438"/>
                  </a:lnTo>
                  <a:lnTo>
                    <a:pt x="19" y="3771"/>
                  </a:lnTo>
                  <a:lnTo>
                    <a:pt x="56" y="4085"/>
                  </a:lnTo>
                  <a:lnTo>
                    <a:pt x="148" y="4418"/>
                  </a:lnTo>
                  <a:lnTo>
                    <a:pt x="259" y="4714"/>
                  </a:lnTo>
                  <a:lnTo>
                    <a:pt x="388" y="5010"/>
                  </a:lnTo>
                  <a:lnTo>
                    <a:pt x="555" y="5306"/>
                  </a:lnTo>
                  <a:lnTo>
                    <a:pt x="758" y="5564"/>
                  </a:lnTo>
                  <a:lnTo>
                    <a:pt x="980" y="5823"/>
                  </a:lnTo>
                  <a:lnTo>
                    <a:pt x="1220" y="6045"/>
                  </a:lnTo>
                  <a:lnTo>
                    <a:pt x="1479" y="6248"/>
                  </a:lnTo>
                  <a:lnTo>
                    <a:pt x="1775" y="6433"/>
                  </a:lnTo>
                  <a:lnTo>
                    <a:pt x="2108" y="6581"/>
                  </a:lnTo>
                  <a:lnTo>
                    <a:pt x="2422" y="6710"/>
                  </a:lnTo>
                  <a:lnTo>
                    <a:pt x="2755" y="6784"/>
                  </a:lnTo>
                  <a:lnTo>
                    <a:pt x="3106" y="6840"/>
                  </a:lnTo>
                  <a:lnTo>
                    <a:pt x="3439" y="6858"/>
                  </a:lnTo>
                  <a:lnTo>
                    <a:pt x="3771" y="6840"/>
                  </a:lnTo>
                  <a:lnTo>
                    <a:pt x="4085" y="6784"/>
                  </a:lnTo>
                  <a:lnTo>
                    <a:pt x="4418" y="6710"/>
                  </a:lnTo>
                  <a:lnTo>
                    <a:pt x="4714" y="6599"/>
                  </a:lnTo>
                  <a:lnTo>
                    <a:pt x="5028" y="6452"/>
                  </a:lnTo>
                  <a:lnTo>
                    <a:pt x="5306" y="6285"/>
                  </a:lnTo>
                  <a:lnTo>
                    <a:pt x="5564" y="6100"/>
                  </a:lnTo>
                  <a:lnTo>
                    <a:pt x="5823" y="5879"/>
                  </a:lnTo>
                  <a:lnTo>
                    <a:pt x="6045" y="5620"/>
                  </a:lnTo>
                  <a:lnTo>
                    <a:pt x="6248" y="5361"/>
                  </a:lnTo>
                  <a:lnTo>
                    <a:pt x="6433" y="5065"/>
                  </a:lnTo>
                  <a:lnTo>
                    <a:pt x="6581" y="4751"/>
                  </a:lnTo>
                  <a:lnTo>
                    <a:pt x="6710" y="4418"/>
                  </a:lnTo>
                  <a:lnTo>
                    <a:pt x="6784" y="4085"/>
                  </a:lnTo>
                  <a:lnTo>
                    <a:pt x="6840" y="3753"/>
                  </a:lnTo>
                  <a:lnTo>
                    <a:pt x="6858" y="3420"/>
                  </a:lnTo>
                  <a:lnTo>
                    <a:pt x="6840" y="3087"/>
                  </a:lnTo>
                  <a:lnTo>
                    <a:pt x="6784" y="2755"/>
                  </a:lnTo>
                  <a:lnTo>
                    <a:pt x="6710" y="2440"/>
                  </a:lnTo>
                  <a:lnTo>
                    <a:pt x="6599" y="2126"/>
                  </a:lnTo>
                  <a:lnTo>
                    <a:pt x="6452" y="1830"/>
                  </a:lnTo>
                  <a:lnTo>
                    <a:pt x="6285" y="1535"/>
                  </a:lnTo>
                  <a:lnTo>
                    <a:pt x="6100" y="1276"/>
                  </a:lnTo>
                  <a:lnTo>
                    <a:pt x="5879" y="1017"/>
                  </a:lnTo>
                  <a:lnTo>
                    <a:pt x="5638" y="795"/>
                  </a:lnTo>
                  <a:lnTo>
                    <a:pt x="5361" y="592"/>
                  </a:lnTo>
                  <a:lnTo>
                    <a:pt x="5065" y="407"/>
                  </a:lnTo>
                  <a:lnTo>
                    <a:pt x="4751" y="259"/>
                  </a:lnTo>
                  <a:lnTo>
                    <a:pt x="4418" y="148"/>
                  </a:lnTo>
                  <a:lnTo>
                    <a:pt x="4085" y="56"/>
                  </a:lnTo>
                  <a:lnTo>
                    <a:pt x="37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6"/>
            <p:cNvSpPr/>
            <p:nvPr/>
          </p:nvSpPr>
          <p:spPr>
            <a:xfrm>
              <a:off x="4981725" y="5305400"/>
              <a:ext cx="171475" cy="171475"/>
            </a:xfrm>
            <a:custGeom>
              <a:avLst/>
              <a:gdLst/>
              <a:ahLst/>
              <a:cxnLst/>
              <a:rect l="l" t="t" r="r" b="b"/>
              <a:pathLst>
                <a:path w="6859" h="6859" extrusionOk="0">
                  <a:moveTo>
                    <a:pt x="3420" y="1"/>
                  </a:moveTo>
                  <a:lnTo>
                    <a:pt x="3088" y="19"/>
                  </a:lnTo>
                  <a:lnTo>
                    <a:pt x="2755" y="75"/>
                  </a:lnTo>
                  <a:lnTo>
                    <a:pt x="2441" y="149"/>
                  </a:lnTo>
                  <a:lnTo>
                    <a:pt x="2126" y="260"/>
                  </a:lnTo>
                  <a:lnTo>
                    <a:pt x="1831" y="389"/>
                  </a:lnTo>
                  <a:lnTo>
                    <a:pt x="1553" y="556"/>
                  </a:lnTo>
                  <a:lnTo>
                    <a:pt x="1276" y="759"/>
                  </a:lnTo>
                  <a:lnTo>
                    <a:pt x="1036" y="981"/>
                  </a:lnTo>
                  <a:lnTo>
                    <a:pt x="814" y="1221"/>
                  </a:lnTo>
                  <a:lnTo>
                    <a:pt x="592" y="1498"/>
                  </a:lnTo>
                  <a:lnTo>
                    <a:pt x="426" y="1794"/>
                  </a:lnTo>
                  <a:lnTo>
                    <a:pt x="278" y="2108"/>
                  </a:lnTo>
                  <a:lnTo>
                    <a:pt x="148" y="2441"/>
                  </a:lnTo>
                  <a:lnTo>
                    <a:pt x="74" y="2774"/>
                  </a:lnTo>
                  <a:lnTo>
                    <a:pt x="19" y="3106"/>
                  </a:lnTo>
                  <a:lnTo>
                    <a:pt x="0" y="3439"/>
                  </a:lnTo>
                  <a:lnTo>
                    <a:pt x="19" y="3772"/>
                  </a:lnTo>
                  <a:lnTo>
                    <a:pt x="74" y="4105"/>
                  </a:lnTo>
                  <a:lnTo>
                    <a:pt x="148" y="4419"/>
                  </a:lnTo>
                  <a:lnTo>
                    <a:pt x="259" y="4733"/>
                  </a:lnTo>
                  <a:lnTo>
                    <a:pt x="389" y="5029"/>
                  </a:lnTo>
                  <a:lnTo>
                    <a:pt x="555" y="5306"/>
                  </a:lnTo>
                  <a:lnTo>
                    <a:pt x="758" y="5584"/>
                  </a:lnTo>
                  <a:lnTo>
                    <a:pt x="980" y="5824"/>
                  </a:lnTo>
                  <a:lnTo>
                    <a:pt x="1220" y="6064"/>
                  </a:lnTo>
                  <a:lnTo>
                    <a:pt x="1498" y="6267"/>
                  </a:lnTo>
                  <a:lnTo>
                    <a:pt x="1794" y="6434"/>
                  </a:lnTo>
                  <a:lnTo>
                    <a:pt x="2108" y="6600"/>
                  </a:lnTo>
                  <a:lnTo>
                    <a:pt x="2441" y="6711"/>
                  </a:lnTo>
                  <a:lnTo>
                    <a:pt x="2773" y="6804"/>
                  </a:lnTo>
                  <a:lnTo>
                    <a:pt x="3106" y="6841"/>
                  </a:lnTo>
                  <a:lnTo>
                    <a:pt x="3439" y="6859"/>
                  </a:lnTo>
                  <a:lnTo>
                    <a:pt x="3771" y="6841"/>
                  </a:lnTo>
                  <a:lnTo>
                    <a:pt x="4104" y="6785"/>
                  </a:lnTo>
                  <a:lnTo>
                    <a:pt x="4418" y="6711"/>
                  </a:lnTo>
                  <a:lnTo>
                    <a:pt x="4733" y="6600"/>
                  </a:lnTo>
                  <a:lnTo>
                    <a:pt x="5028" y="6471"/>
                  </a:lnTo>
                  <a:lnTo>
                    <a:pt x="5306" y="6304"/>
                  </a:lnTo>
                  <a:lnTo>
                    <a:pt x="5583" y="6101"/>
                  </a:lnTo>
                  <a:lnTo>
                    <a:pt x="5823" y="5879"/>
                  </a:lnTo>
                  <a:lnTo>
                    <a:pt x="6064" y="5639"/>
                  </a:lnTo>
                  <a:lnTo>
                    <a:pt x="6267" y="5362"/>
                  </a:lnTo>
                  <a:lnTo>
                    <a:pt x="6433" y="5066"/>
                  </a:lnTo>
                  <a:lnTo>
                    <a:pt x="6600" y="4752"/>
                  </a:lnTo>
                  <a:lnTo>
                    <a:pt x="6711" y="4419"/>
                  </a:lnTo>
                  <a:lnTo>
                    <a:pt x="6803" y="4086"/>
                  </a:lnTo>
                  <a:lnTo>
                    <a:pt x="6840" y="3753"/>
                  </a:lnTo>
                  <a:lnTo>
                    <a:pt x="6859" y="3421"/>
                  </a:lnTo>
                  <a:lnTo>
                    <a:pt x="6840" y="3088"/>
                  </a:lnTo>
                  <a:lnTo>
                    <a:pt x="6785" y="2755"/>
                  </a:lnTo>
                  <a:lnTo>
                    <a:pt x="6711" y="2441"/>
                  </a:lnTo>
                  <a:lnTo>
                    <a:pt x="6600" y="2127"/>
                  </a:lnTo>
                  <a:lnTo>
                    <a:pt x="6470" y="1831"/>
                  </a:lnTo>
                  <a:lnTo>
                    <a:pt x="6304" y="1554"/>
                  </a:lnTo>
                  <a:lnTo>
                    <a:pt x="6101" y="1276"/>
                  </a:lnTo>
                  <a:lnTo>
                    <a:pt x="5879" y="1036"/>
                  </a:lnTo>
                  <a:lnTo>
                    <a:pt x="5638" y="796"/>
                  </a:lnTo>
                  <a:lnTo>
                    <a:pt x="5361" y="592"/>
                  </a:lnTo>
                  <a:lnTo>
                    <a:pt x="5065" y="426"/>
                  </a:lnTo>
                  <a:lnTo>
                    <a:pt x="4751" y="260"/>
                  </a:lnTo>
                  <a:lnTo>
                    <a:pt x="4418" y="149"/>
                  </a:lnTo>
                  <a:lnTo>
                    <a:pt x="4086" y="56"/>
                  </a:lnTo>
                  <a:lnTo>
                    <a:pt x="3753" y="19"/>
                  </a:lnTo>
                  <a:lnTo>
                    <a:pt x="34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6"/>
            <p:cNvSpPr/>
            <p:nvPr/>
          </p:nvSpPr>
          <p:spPr>
            <a:xfrm>
              <a:off x="5832975" y="4713425"/>
              <a:ext cx="398850" cy="445525"/>
            </a:xfrm>
            <a:custGeom>
              <a:avLst/>
              <a:gdLst/>
              <a:ahLst/>
              <a:cxnLst/>
              <a:rect l="l" t="t" r="r" b="b"/>
              <a:pathLst>
                <a:path w="15954" h="17821" extrusionOk="0">
                  <a:moveTo>
                    <a:pt x="703" y="0"/>
                  </a:moveTo>
                  <a:lnTo>
                    <a:pt x="555" y="37"/>
                  </a:lnTo>
                  <a:lnTo>
                    <a:pt x="407" y="111"/>
                  </a:lnTo>
                  <a:lnTo>
                    <a:pt x="278" y="204"/>
                  </a:lnTo>
                  <a:lnTo>
                    <a:pt x="167" y="314"/>
                  </a:lnTo>
                  <a:lnTo>
                    <a:pt x="74" y="462"/>
                  </a:lnTo>
                  <a:lnTo>
                    <a:pt x="19" y="610"/>
                  </a:lnTo>
                  <a:lnTo>
                    <a:pt x="0" y="758"/>
                  </a:lnTo>
                  <a:lnTo>
                    <a:pt x="0" y="924"/>
                  </a:lnTo>
                  <a:lnTo>
                    <a:pt x="37" y="1072"/>
                  </a:lnTo>
                  <a:lnTo>
                    <a:pt x="111" y="1220"/>
                  </a:lnTo>
                  <a:lnTo>
                    <a:pt x="204" y="1350"/>
                  </a:lnTo>
                  <a:lnTo>
                    <a:pt x="14530" y="17543"/>
                  </a:lnTo>
                  <a:lnTo>
                    <a:pt x="14659" y="17654"/>
                  </a:lnTo>
                  <a:lnTo>
                    <a:pt x="14826" y="17746"/>
                  </a:lnTo>
                  <a:lnTo>
                    <a:pt x="14973" y="17802"/>
                  </a:lnTo>
                  <a:lnTo>
                    <a:pt x="15140" y="17820"/>
                  </a:lnTo>
                  <a:lnTo>
                    <a:pt x="15288" y="17802"/>
                  </a:lnTo>
                  <a:lnTo>
                    <a:pt x="15436" y="17765"/>
                  </a:lnTo>
                  <a:lnTo>
                    <a:pt x="15565" y="17709"/>
                  </a:lnTo>
                  <a:lnTo>
                    <a:pt x="15694" y="17617"/>
                  </a:lnTo>
                  <a:lnTo>
                    <a:pt x="15805" y="17487"/>
                  </a:lnTo>
                  <a:lnTo>
                    <a:pt x="15879" y="17358"/>
                  </a:lnTo>
                  <a:lnTo>
                    <a:pt x="15935" y="17210"/>
                  </a:lnTo>
                  <a:lnTo>
                    <a:pt x="15953" y="17044"/>
                  </a:lnTo>
                  <a:lnTo>
                    <a:pt x="15953" y="16896"/>
                  </a:lnTo>
                  <a:lnTo>
                    <a:pt x="15916" y="16748"/>
                  </a:lnTo>
                  <a:lnTo>
                    <a:pt x="15861" y="16600"/>
                  </a:lnTo>
                  <a:lnTo>
                    <a:pt x="15750" y="16452"/>
                  </a:lnTo>
                  <a:lnTo>
                    <a:pt x="1424" y="277"/>
                  </a:lnTo>
                  <a:lnTo>
                    <a:pt x="1294" y="148"/>
                  </a:lnTo>
                  <a:lnTo>
                    <a:pt x="1165" y="74"/>
                  </a:lnTo>
                  <a:lnTo>
                    <a:pt x="1017" y="19"/>
                  </a:lnTo>
                  <a:lnTo>
                    <a:pt x="8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6"/>
            <p:cNvSpPr/>
            <p:nvPr/>
          </p:nvSpPr>
          <p:spPr>
            <a:xfrm>
              <a:off x="5740075" y="4620525"/>
              <a:ext cx="226475" cy="226475"/>
            </a:xfrm>
            <a:custGeom>
              <a:avLst/>
              <a:gdLst/>
              <a:ahLst/>
              <a:cxnLst/>
              <a:rect l="l" t="t" r="r" b="b"/>
              <a:pathLst>
                <a:path w="9059" h="9059" extrusionOk="0">
                  <a:moveTo>
                    <a:pt x="4511" y="1"/>
                  </a:moveTo>
                  <a:lnTo>
                    <a:pt x="4086" y="19"/>
                  </a:lnTo>
                  <a:lnTo>
                    <a:pt x="3642" y="75"/>
                  </a:lnTo>
                  <a:lnTo>
                    <a:pt x="3217" y="185"/>
                  </a:lnTo>
                  <a:lnTo>
                    <a:pt x="2811" y="333"/>
                  </a:lnTo>
                  <a:lnTo>
                    <a:pt x="2422" y="518"/>
                  </a:lnTo>
                  <a:lnTo>
                    <a:pt x="2053" y="740"/>
                  </a:lnTo>
                  <a:lnTo>
                    <a:pt x="1683" y="999"/>
                  </a:lnTo>
                  <a:lnTo>
                    <a:pt x="1369" y="1295"/>
                  </a:lnTo>
                  <a:lnTo>
                    <a:pt x="1054" y="1609"/>
                  </a:lnTo>
                  <a:lnTo>
                    <a:pt x="925" y="1794"/>
                  </a:lnTo>
                  <a:lnTo>
                    <a:pt x="796" y="1960"/>
                  </a:lnTo>
                  <a:lnTo>
                    <a:pt x="666" y="2163"/>
                  </a:lnTo>
                  <a:lnTo>
                    <a:pt x="555" y="2348"/>
                  </a:lnTo>
                  <a:lnTo>
                    <a:pt x="444" y="2570"/>
                  </a:lnTo>
                  <a:lnTo>
                    <a:pt x="352" y="2773"/>
                  </a:lnTo>
                  <a:lnTo>
                    <a:pt x="260" y="2995"/>
                  </a:lnTo>
                  <a:lnTo>
                    <a:pt x="186" y="3217"/>
                  </a:lnTo>
                  <a:lnTo>
                    <a:pt x="130" y="3439"/>
                  </a:lnTo>
                  <a:lnTo>
                    <a:pt x="75" y="3661"/>
                  </a:lnTo>
                  <a:lnTo>
                    <a:pt x="38" y="3883"/>
                  </a:lnTo>
                  <a:lnTo>
                    <a:pt x="19" y="4104"/>
                  </a:lnTo>
                  <a:lnTo>
                    <a:pt x="1" y="4530"/>
                  </a:lnTo>
                  <a:lnTo>
                    <a:pt x="19" y="4973"/>
                  </a:lnTo>
                  <a:lnTo>
                    <a:pt x="93" y="5417"/>
                  </a:lnTo>
                  <a:lnTo>
                    <a:pt x="186" y="5824"/>
                  </a:lnTo>
                  <a:lnTo>
                    <a:pt x="334" y="6249"/>
                  </a:lnTo>
                  <a:lnTo>
                    <a:pt x="518" y="6637"/>
                  </a:lnTo>
                  <a:lnTo>
                    <a:pt x="740" y="7007"/>
                  </a:lnTo>
                  <a:lnTo>
                    <a:pt x="999" y="7358"/>
                  </a:lnTo>
                  <a:lnTo>
                    <a:pt x="1295" y="7691"/>
                  </a:lnTo>
                  <a:lnTo>
                    <a:pt x="1609" y="8005"/>
                  </a:lnTo>
                  <a:lnTo>
                    <a:pt x="1794" y="8134"/>
                  </a:lnTo>
                  <a:lnTo>
                    <a:pt x="1979" y="8264"/>
                  </a:lnTo>
                  <a:lnTo>
                    <a:pt x="2164" y="8393"/>
                  </a:lnTo>
                  <a:lnTo>
                    <a:pt x="2367" y="8504"/>
                  </a:lnTo>
                  <a:lnTo>
                    <a:pt x="2570" y="8615"/>
                  </a:lnTo>
                  <a:lnTo>
                    <a:pt x="2774" y="8707"/>
                  </a:lnTo>
                  <a:lnTo>
                    <a:pt x="2995" y="8781"/>
                  </a:lnTo>
                  <a:lnTo>
                    <a:pt x="3217" y="8855"/>
                  </a:lnTo>
                  <a:lnTo>
                    <a:pt x="3439" y="8929"/>
                  </a:lnTo>
                  <a:lnTo>
                    <a:pt x="3661" y="8966"/>
                  </a:lnTo>
                  <a:lnTo>
                    <a:pt x="3883" y="9003"/>
                  </a:lnTo>
                  <a:lnTo>
                    <a:pt x="4105" y="9040"/>
                  </a:lnTo>
                  <a:lnTo>
                    <a:pt x="4548" y="9058"/>
                  </a:lnTo>
                  <a:lnTo>
                    <a:pt x="4973" y="9040"/>
                  </a:lnTo>
                  <a:lnTo>
                    <a:pt x="5417" y="8966"/>
                  </a:lnTo>
                  <a:lnTo>
                    <a:pt x="5842" y="8874"/>
                  </a:lnTo>
                  <a:lnTo>
                    <a:pt x="6249" y="8726"/>
                  </a:lnTo>
                  <a:lnTo>
                    <a:pt x="6637" y="8541"/>
                  </a:lnTo>
                  <a:lnTo>
                    <a:pt x="7007" y="8319"/>
                  </a:lnTo>
                  <a:lnTo>
                    <a:pt x="7376" y="8060"/>
                  </a:lnTo>
                  <a:lnTo>
                    <a:pt x="7691" y="7764"/>
                  </a:lnTo>
                  <a:lnTo>
                    <a:pt x="8005" y="7450"/>
                  </a:lnTo>
                  <a:lnTo>
                    <a:pt x="8134" y="7265"/>
                  </a:lnTo>
                  <a:lnTo>
                    <a:pt x="8264" y="7081"/>
                  </a:lnTo>
                  <a:lnTo>
                    <a:pt x="8393" y="6896"/>
                  </a:lnTo>
                  <a:lnTo>
                    <a:pt x="8504" y="6692"/>
                  </a:lnTo>
                  <a:lnTo>
                    <a:pt x="8615" y="6489"/>
                  </a:lnTo>
                  <a:lnTo>
                    <a:pt x="8707" y="6286"/>
                  </a:lnTo>
                  <a:lnTo>
                    <a:pt x="8800" y="6064"/>
                  </a:lnTo>
                  <a:lnTo>
                    <a:pt x="8855" y="5842"/>
                  </a:lnTo>
                  <a:lnTo>
                    <a:pt x="8929" y="5620"/>
                  </a:lnTo>
                  <a:lnTo>
                    <a:pt x="8966" y="5398"/>
                  </a:lnTo>
                  <a:lnTo>
                    <a:pt x="9022" y="5177"/>
                  </a:lnTo>
                  <a:lnTo>
                    <a:pt x="9040" y="4955"/>
                  </a:lnTo>
                  <a:lnTo>
                    <a:pt x="9059" y="4511"/>
                  </a:lnTo>
                  <a:lnTo>
                    <a:pt x="9040" y="4067"/>
                  </a:lnTo>
                  <a:lnTo>
                    <a:pt x="8966" y="3642"/>
                  </a:lnTo>
                  <a:lnTo>
                    <a:pt x="8874" y="3217"/>
                  </a:lnTo>
                  <a:lnTo>
                    <a:pt x="8726" y="2810"/>
                  </a:lnTo>
                  <a:lnTo>
                    <a:pt x="8541" y="2422"/>
                  </a:lnTo>
                  <a:lnTo>
                    <a:pt x="8319" y="2034"/>
                  </a:lnTo>
                  <a:lnTo>
                    <a:pt x="8060" y="1683"/>
                  </a:lnTo>
                  <a:lnTo>
                    <a:pt x="7765" y="1350"/>
                  </a:lnTo>
                  <a:lnTo>
                    <a:pt x="7450" y="1054"/>
                  </a:lnTo>
                  <a:lnTo>
                    <a:pt x="7266" y="925"/>
                  </a:lnTo>
                  <a:lnTo>
                    <a:pt x="7081" y="777"/>
                  </a:lnTo>
                  <a:lnTo>
                    <a:pt x="6896" y="666"/>
                  </a:lnTo>
                  <a:lnTo>
                    <a:pt x="6692" y="555"/>
                  </a:lnTo>
                  <a:lnTo>
                    <a:pt x="6489" y="444"/>
                  </a:lnTo>
                  <a:lnTo>
                    <a:pt x="6286" y="352"/>
                  </a:lnTo>
                  <a:lnTo>
                    <a:pt x="6064" y="259"/>
                  </a:lnTo>
                  <a:lnTo>
                    <a:pt x="5842" y="185"/>
                  </a:lnTo>
                  <a:lnTo>
                    <a:pt x="5620" y="130"/>
                  </a:lnTo>
                  <a:lnTo>
                    <a:pt x="5399" y="75"/>
                  </a:lnTo>
                  <a:lnTo>
                    <a:pt x="5177" y="38"/>
                  </a:lnTo>
                  <a:lnTo>
                    <a:pt x="4955" y="19"/>
                  </a:lnTo>
                  <a:lnTo>
                    <a:pt x="45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6"/>
            <p:cNvSpPr/>
            <p:nvPr/>
          </p:nvSpPr>
          <p:spPr>
            <a:xfrm>
              <a:off x="5042725" y="4743925"/>
              <a:ext cx="315650" cy="286550"/>
            </a:xfrm>
            <a:custGeom>
              <a:avLst/>
              <a:gdLst/>
              <a:ahLst/>
              <a:cxnLst/>
              <a:rect l="l" t="t" r="r" b="b"/>
              <a:pathLst>
                <a:path w="12626" h="11462" extrusionOk="0">
                  <a:moveTo>
                    <a:pt x="777" y="0"/>
                  </a:moveTo>
                  <a:lnTo>
                    <a:pt x="629" y="19"/>
                  </a:lnTo>
                  <a:lnTo>
                    <a:pt x="481" y="74"/>
                  </a:lnTo>
                  <a:lnTo>
                    <a:pt x="333" y="148"/>
                  </a:lnTo>
                  <a:lnTo>
                    <a:pt x="222" y="259"/>
                  </a:lnTo>
                  <a:lnTo>
                    <a:pt x="111" y="407"/>
                  </a:lnTo>
                  <a:lnTo>
                    <a:pt x="56" y="555"/>
                  </a:lnTo>
                  <a:lnTo>
                    <a:pt x="19" y="703"/>
                  </a:lnTo>
                  <a:lnTo>
                    <a:pt x="1" y="851"/>
                  </a:lnTo>
                  <a:lnTo>
                    <a:pt x="37" y="1017"/>
                  </a:lnTo>
                  <a:lnTo>
                    <a:pt x="93" y="1165"/>
                  </a:lnTo>
                  <a:lnTo>
                    <a:pt x="167" y="1294"/>
                  </a:lnTo>
                  <a:lnTo>
                    <a:pt x="278" y="1424"/>
                  </a:lnTo>
                  <a:lnTo>
                    <a:pt x="11258" y="11239"/>
                  </a:lnTo>
                  <a:lnTo>
                    <a:pt x="11387" y="11332"/>
                  </a:lnTo>
                  <a:lnTo>
                    <a:pt x="11517" y="11406"/>
                  </a:lnTo>
                  <a:lnTo>
                    <a:pt x="11665" y="11443"/>
                  </a:lnTo>
                  <a:lnTo>
                    <a:pt x="11813" y="11461"/>
                  </a:lnTo>
                  <a:lnTo>
                    <a:pt x="11979" y="11443"/>
                  </a:lnTo>
                  <a:lnTo>
                    <a:pt x="12127" y="11387"/>
                  </a:lnTo>
                  <a:lnTo>
                    <a:pt x="12275" y="11295"/>
                  </a:lnTo>
                  <a:lnTo>
                    <a:pt x="12423" y="11184"/>
                  </a:lnTo>
                  <a:lnTo>
                    <a:pt x="12515" y="11054"/>
                  </a:lnTo>
                  <a:lnTo>
                    <a:pt x="12571" y="10907"/>
                  </a:lnTo>
                  <a:lnTo>
                    <a:pt x="12607" y="10759"/>
                  </a:lnTo>
                  <a:lnTo>
                    <a:pt x="12626" y="10592"/>
                  </a:lnTo>
                  <a:lnTo>
                    <a:pt x="12607" y="10444"/>
                  </a:lnTo>
                  <a:lnTo>
                    <a:pt x="12552" y="10297"/>
                  </a:lnTo>
                  <a:lnTo>
                    <a:pt x="12460" y="10149"/>
                  </a:lnTo>
                  <a:lnTo>
                    <a:pt x="12349" y="10038"/>
                  </a:lnTo>
                  <a:lnTo>
                    <a:pt x="1368" y="204"/>
                  </a:lnTo>
                  <a:lnTo>
                    <a:pt x="1239" y="111"/>
                  </a:lnTo>
                  <a:lnTo>
                    <a:pt x="1091" y="37"/>
                  </a:lnTo>
                  <a:lnTo>
                    <a:pt x="9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6"/>
            <p:cNvSpPr/>
            <p:nvPr/>
          </p:nvSpPr>
          <p:spPr>
            <a:xfrm>
              <a:off x="5094025" y="4989300"/>
              <a:ext cx="264350" cy="356350"/>
            </a:xfrm>
            <a:custGeom>
              <a:avLst/>
              <a:gdLst/>
              <a:ahLst/>
              <a:cxnLst/>
              <a:rect l="l" t="t" r="r" b="b"/>
              <a:pathLst>
                <a:path w="10574" h="14254" extrusionOk="0">
                  <a:moveTo>
                    <a:pt x="9779" y="1"/>
                  </a:moveTo>
                  <a:lnTo>
                    <a:pt x="9613" y="19"/>
                  </a:lnTo>
                  <a:lnTo>
                    <a:pt x="9465" y="56"/>
                  </a:lnTo>
                  <a:lnTo>
                    <a:pt x="9317" y="130"/>
                  </a:lnTo>
                  <a:lnTo>
                    <a:pt x="9206" y="223"/>
                  </a:lnTo>
                  <a:lnTo>
                    <a:pt x="9095" y="352"/>
                  </a:lnTo>
                  <a:lnTo>
                    <a:pt x="148" y="12959"/>
                  </a:lnTo>
                  <a:lnTo>
                    <a:pt x="74" y="13107"/>
                  </a:lnTo>
                  <a:lnTo>
                    <a:pt x="19" y="13255"/>
                  </a:lnTo>
                  <a:lnTo>
                    <a:pt x="0" y="13403"/>
                  </a:lnTo>
                  <a:lnTo>
                    <a:pt x="0" y="13569"/>
                  </a:lnTo>
                  <a:lnTo>
                    <a:pt x="56" y="13717"/>
                  </a:lnTo>
                  <a:lnTo>
                    <a:pt x="111" y="13865"/>
                  </a:lnTo>
                  <a:lnTo>
                    <a:pt x="222" y="13994"/>
                  </a:lnTo>
                  <a:lnTo>
                    <a:pt x="333" y="14087"/>
                  </a:lnTo>
                  <a:lnTo>
                    <a:pt x="444" y="14161"/>
                  </a:lnTo>
                  <a:lnTo>
                    <a:pt x="573" y="14216"/>
                  </a:lnTo>
                  <a:lnTo>
                    <a:pt x="684" y="14235"/>
                  </a:lnTo>
                  <a:lnTo>
                    <a:pt x="814" y="14253"/>
                  </a:lnTo>
                  <a:lnTo>
                    <a:pt x="906" y="14235"/>
                  </a:lnTo>
                  <a:lnTo>
                    <a:pt x="999" y="14216"/>
                  </a:lnTo>
                  <a:lnTo>
                    <a:pt x="1091" y="14198"/>
                  </a:lnTo>
                  <a:lnTo>
                    <a:pt x="1183" y="14161"/>
                  </a:lnTo>
                  <a:lnTo>
                    <a:pt x="1257" y="14105"/>
                  </a:lnTo>
                  <a:lnTo>
                    <a:pt x="1350" y="14050"/>
                  </a:lnTo>
                  <a:lnTo>
                    <a:pt x="1424" y="13976"/>
                  </a:lnTo>
                  <a:lnTo>
                    <a:pt x="1479" y="13902"/>
                  </a:lnTo>
                  <a:lnTo>
                    <a:pt x="10426" y="1295"/>
                  </a:lnTo>
                  <a:lnTo>
                    <a:pt x="10500" y="1147"/>
                  </a:lnTo>
                  <a:lnTo>
                    <a:pt x="10555" y="999"/>
                  </a:lnTo>
                  <a:lnTo>
                    <a:pt x="10574" y="851"/>
                  </a:lnTo>
                  <a:lnTo>
                    <a:pt x="10555" y="685"/>
                  </a:lnTo>
                  <a:lnTo>
                    <a:pt x="10519" y="537"/>
                  </a:lnTo>
                  <a:lnTo>
                    <a:pt x="10445" y="389"/>
                  </a:lnTo>
                  <a:lnTo>
                    <a:pt x="10352" y="260"/>
                  </a:lnTo>
                  <a:lnTo>
                    <a:pt x="10223" y="167"/>
                  </a:lnTo>
                  <a:lnTo>
                    <a:pt x="10075" y="75"/>
                  </a:lnTo>
                  <a:lnTo>
                    <a:pt x="9927" y="19"/>
                  </a:lnTo>
                  <a:lnTo>
                    <a:pt x="97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6"/>
            <p:cNvSpPr/>
            <p:nvPr/>
          </p:nvSpPr>
          <p:spPr>
            <a:xfrm>
              <a:off x="5374075" y="4766575"/>
              <a:ext cx="399775" cy="233400"/>
            </a:xfrm>
            <a:custGeom>
              <a:avLst/>
              <a:gdLst/>
              <a:ahLst/>
              <a:cxnLst/>
              <a:rect l="l" t="t" r="r" b="b"/>
              <a:pathLst>
                <a:path w="15991" h="9336" extrusionOk="0">
                  <a:moveTo>
                    <a:pt x="15103" y="0"/>
                  </a:moveTo>
                  <a:lnTo>
                    <a:pt x="14955" y="37"/>
                  </a:lnTo>
                  <a:lnTo>
                    <a:pt x="14789" y="111"/>
                  </a:lnTo>
                  <a:lnTo>
                    <a:pt x="426" y="7801"/>
                  </a:lnTo>
                  <a:lnTo>
                    <a:pt x="296" y="7893"/>
                  </a:lnTo>
                  <a:lnTo>
                    <a:pt x="185" y="8004"/>
                  </a:lnTo>
                  <a:lnTo>
                    <a:pt x="93" y="8134"/>
                  </a:lnTo>
                  <a:lnTo>
                    <a:pt x="37" y="8281"/>
                  </a:lnTo>
                  <a:lnTo>
                    <a:pt x="0" y="8429"/>
                  </a:lnTo>
                  <a:lnTo>
                    <a:pt x="0" y="8596"/>
                  </a:lnTo>
                  <a:lnTo>
                    <a:pt x="37" y="8762"/>
                  </a:lnTo>
                  <a:lnTo>
                    <a:pt x="93" y="8910"/>
                  </a:lnTo>
                  <a:lnTo>
                    <a:pt x="167" y="9002"/>
                  </a:lnTo>
                  <a:lnTo>
                    <a:pt x="222" y="9095"/>
                  </a:lnTo>
                  <a:lnTo>
                    <a:pt x="315" y="9169"/>
                  </a:lnTo>
                  <a:lnTo>
                    <a:pt x="407" y="9224"/>
                  </a:lnTo>
                  <a:lnTo>
                    <a:pt x="500" y="9280"/>
                  </a:lnTo>
                  <a:lnTo>
                    <a:pt x="610" y="9317"/>
                  </a:lnTo>
                  <a:lnTo>
                    <a:pt x="703" y="9335"/>
                  </a:lnTo>
                  <a:lnTo>
                    <a:pt x="906" y="9335"/>
                  </a:lnTo>
                  <a:lnTo>
                    <a:pt x="1017" y="9317"/>
                  </a:lnTo>
                  <a:lnTo>
                    <a:pt x="1110" y="9280"/>
                  </a:lnTo>
                  <a:lnTo>
                    <a:pt x="1202" y="9243"/>
                  </a:lnTo>
                  <a:lnTo>
                    <a:pt x="15565" y="1534"/>
                  </a:lnTo>
                  <a:lnTo>
                    <a:pt x="15694" y="1442"/>
                  </a:lnTo>
                  <a:lnTo>
                    <a:pt x="15824" y="1331"/>
                  </a:lnTo>
                  <a:lnTo>
                    <a:pt x="15898" y="1202"/>
                  </a:lnTo>
                  <a:lnTo>
                    <a:pt x="15953" y="1054"/>
                  </a:lnTo>
                  <a:lnTo>
                    <a:pt x="15990" y="906"/>
                  </a:lnTo>
                  <a:lnTo>
                    <a:pt x="15990" y="739"/>
                  </a:lnTo>
                  <a:lnTo>
                    <a:pt x="15953" y="592"/>
                  </a:lnTo>
                  <a:lnTo>
                    <a:pt x="15898" y="444"/>
                  </a:lnTo>
                  <a:lnTo>
                    <a:pt x="15805" y="296"/>
                  </a:lnTo>
                  <a:lnTo>
                    <a:pt x="15694" y="185"/>
                  </a:lnTo>
                  <a:lnTo>
                    <a:pt x="15565" y="92"/>
                  </a:lnTo>
                  <a:lnTo>
                    <a:pt x="15417" y="37"/>
                  </a:lnTo>
                  <a:lnTo>
                    <a:pt x="15269" y="19"/>
                  </a:lnTo>
                  <a:lnTo>
                    <a:pt x="151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6"/>
            <p:cNvSpPr/>
            <p:nvPr/>
          </p:nvSpPr>
          <p:spPr>
            <a:xfrm>
              <a:off x="5271475" y="4943550"/>
              <a:ext cx="132675" cy="132675"/>
            </a:xfrm>
            <a:custGeom>
              <a:avLst/>
              <a:gdLst/>
              <a:ahLst/>
              <a:cxnLst/>
              <a:rect l="l" t="t" r="r" b="b"/>
              <a:pathLst>
                <a:path w="5307" h="5307" extrusionOk="0">
                  <a:moveTo>
                    <a:pt x="2644" y="1"/>
                  </a:moveTo>
                  <a:lnTo>
                    <a:pt x="2385" y="19"/>
                  </a:lnTo>
                  <a:lnTo>
                    <a:pt x="2145" y="56"/>
                  </a:lnTo>
                  <a:lnTo>
                    <a:pt x="1886" y="112"/>
                  </a:lnTo>
                  <a:lnTo>
                    <a:pt x="1646" y="204"/>
                  </a:lnTo>
                  <a:lnTo>
                    <a:pt x="1424" y="315"/>
                  </a:lnTo>
                  <a:lnTo>
                    <a:pt x="1202" y="445"/>
                  </a:lnTo>
                  <a:lnTo>
                    <a:pt x="999" y="592"/>
                  </a:lnTo>
                  <a:lnTo>
                    <a:pt x="796" y="759"/>
                  </a:lnTo>
                  <a:lnTo>
                    <a:pt x="629" y="944"/>
                  </a:lnTo>
                  <a:lnTo>
                    <a:pt x="463" y="1165"/>
                  </a:lnTo>
                  <a:lnTo>
                    <a:pt x="333" y="1387"/>
                  </a:lnTo>
                  <a:lnTo>
                    <a:pt x="204" y="1628"/>
                  </a:lnTo>
                  <a:lnTo>
                    <a:pt x="112" y="1886"/>
                  </a:lnTo>
                  <a:lnTo>
                    <a:pt x="56" y="2145"/>
                  </a:lnTo>
                  <a:lnTo>
                    <a:pt x="19" y="2404"/>
                  </a:lnTo>
                  <a:lnTo>
                    <a:pt x="1" y="2663"/>
                  </a:lnTo>
                  <a:lnTo>
                    <a:pt x="19" y="2922"/>
                  </a:lnTo>
                  <a:lnTo>
                    <a:pt x="56" y="3180"/>
                  </a:lnTo>
                  <a:lnTo>
                    <a:pt x="112" y="3421"/>
                  </a:lnTo>
                  <a:lnTo>
                    <a:pt x="204" y="3661"/>
                  </a:lnTo>
                  <a:lnTo>
                    <a:pt x="315" y="3883"/>
                  </a:lnTo>
                  <a:lnTo>
                    <a:pt x="444" y="4105"/>
                  </a:lnTo>
                  <a:lnTo>
                    <a:pt x="592" y="4308"/>
                  </a:lnTo>
                  <a:lnTo>
                    <a:pt x="759" y="4511"/>
                  </a:lnTo>
                  <a:lnTo>
                    <a:pt x="943" y="4678"/>
                  </a:lnTo>
                  <a:lnTo>
                    <a:pt x="1165" y="4844"/>
                  </a:lnTo>
                  <a:lnTo>
                    <a:pt x="1387" y="4992"/>
                  </a:lnTo>
                  <a:lnTo>
                    <a:pt x="1627" y="5103"/>
                  </a:lnTo>
                  <a:lnTo>
                    <a:pt x="1886" y="5195"/>
                  </a:lnTo>
                  <a:lnTo>
                    <a:pt x="2145" y="5251"/>
                  </a:lnTo>
                  <a:lnTo>
                    <a:pt x="2404" y="5288"/>
                  </a:lnTo>
                  <a:lnTo>
                    <a:pt x="2663" y="5306"/>
                  </a:lnTo>
                  <a:lnTo>
                    <a:pt x="2921" y="5288"/>
                  </a:lnTo>
                  <a:lnTo>
                    <a:pt x="3180" y="5251"/>
                  </a:lnTo>
                  <a:lnTo>
                    <a:pt x="3421" y="5195"/>
                  </a:lnTo>
                  <a:lnTo>
                    <a:pt x="3661" y="5103"/>
                  </a:lnTo>
                  <a:lnTo>
                    <a:pt x="3901" y="5010"/>
                  </a:lnTo>
                  <a:lnTo>
                    <a:pt x="4104" y="4881"/>
                  </a:lnTo>
                  <a:lnTo>
                    <a:pt x="4326" y="4715"/>
                  </a:lnTo>
                  <a:lnTo>
                    <a:pt x="4511" y="4548"/>
                  </a:lnTo>
                  <a:lnTo>
                    <a:pt x="4696" y="4363"/>
                  </a:lnTo>
                  <a:lnTo>
                    <a:pt x="4844" y="4160"/>
                  </a:lnTo>
                  <a:lnTo>
                    <a:pt x="4992" y="3920"/>
                  </a:lnTo>
                  <a:lnTo>
                    <a:pt x="5103" y="3679"/>
                  </a:lnTo>
                  <a:lnTo>
                    <a:pt x="5195" y="3421"/>
                  </a:lnTo>
                  <a:lnTo>
                    <a:pt x="5269" y="3162"/>
                  </a:lnTo>
                  <a:lnTo>
                    <a:pt x="5306" y="2903"/>
                  </a:lnTo>
                  <a:lnTo>
                    <a:pt x="5306" y="2644"/>
                  </a:lnTo>
                  <a:lnTo>
                    <a:pt x="5306" y="2386"/>
                  </a:lnTo>
                  <a:lnTo>
                    <a:pt x="5251" y="2145"/>
                  </a:lnTo>
                  <a:lnTo>
                    <a:pt x="5195" y="1886"/>
                  </a:lnTo>
                  <a:lnTo>
                    <a:pt x="5121" y="1646"/>
                  </a:lnTo>
                  <a:lnTo>
                    <a:pt x="5010" y="1424"/>
                  </a:lnTo>
                  <a:lnTo>
                    <a:pt x="4881" y="1202"/>
                  </a:lnTo>
                  <a:lnTo>
                    <a:pt x="4733" y="999"/>
                  </a:lnTo>
                  <a:lnTo>
                    <a:pt x="4548" y="796"/>
                  </a:lnTo>
                  <a:lnTo>
                    <a:pt x="4363" y="629"/>
                  </a:lnTo>
                  <a:lnTo>
                    <a:pt x="4160" y="463"/>
                  </a:lnTo>
                  <a:lnTo>
                    <a:pt x="3920" y="334"/>
                  </a:lnTo>
                  <a:lnTo>
                    <a:pt x="3679" y="204"/>
                  </a:lnTo>
                  <a:lnTo>
                    <a:pt x="3421" y="112"/>
                  </a:lnTo>
                  <a:lnTo>
                    <a:pt x="3162" y="56"/>
                  </a:lnTo>
                  <a:lnTo>
                    <a:pt x="2903" y="19"/>
                  </a:lnTo>
                  <a:lnTo>
                    <a:pt x="26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3" name="Google Shape;2313;p26"/>
          <p:cNvGrpSpPr/>
          <p:nvPr/>
        </p:nvGrpSpPr>
        <p:grpSpPr>
          <a:xfrm>
            <a:off x="189125" y="1210625"/>
            <a:ext cx="598475" cy="563375"/>
            <a:chOff x="5732700" y="268150"/>
            <a:chExt cx="598475" cy="563375"/>
          </a:xfrm>
        </p:grpSpPr>
        <p:sp>
          <p:nvSpPr>
            <p:cNvPr id="2314" name="Google Shape;2314;p26"/>
            <p:cNvSpPr/>
            <p:nvPr/>
          </p:nvSpPr>
          <p:spPr>
            <a:xfrm>
              <a:off x="5783050" y="492750"/>
              <a:ext cx="226025" cy="201975"/>
            </a:xfrm>
            <a:custGeom>
              <a:avLst/>
              <a:gdLst/>
              <a:ahLst/>
              <a:cxnLst/>
              <a:rect l="l" t="t" r="r" b="b"/>
              <a:pathLst>
                <a:path w="9041" h="8079" extrusionOk="0">
                  <a:moveTo>
                    <a:pt x="2829" y="740"/>
                  </a:moveTo>
                  <a:lnTo>
                    <a:pt x="6545" y="925"/>
                  </a:lnTo>
                  <a:lnTo>
                    <a:pt x="8227" y="4234"/>
                  </a:lnTo>
                  <a:lnTo>
                    <a:pt x="6212" y="7358"/>
                  </a:lnTo>
                  <a:lnTo>
                    <a:pt x="2496" y="7154"/>
                  </a:lnTo>
                  <a:lnTo>
                    <a:pt x="814" y="3845"/>
                  </a:lnTo>
                  <a:lnTo>
                    <a:pt x="2829" y="740"/>
                  </a:lnTo>
                  <a:close/>
                  <a:moveTo>
                    <a:pt x="2459" y="0"/>
                  </a:moveTo>
                  <a:lnTo>
                    <a:pt x="1" y="3808"/>
                  </a:lnTo>
                  <a:lnTo>
                    <a:pt x="2053" y="7838"/>
                  </a:lnTo>
                  <a:lnTo>
                    <a:pt x="6582" y="8079"/>
                  </a:lnTo>
                  <a:lnTo>
                    <a:pt x="9040" y="4271"/>
                  </a:lnTo>
                  <a:lnTo>
                    <a:pt x="6988" y="241"/>
                  </a:lnTo>
                  <a:lnTo>
                    <a:pt x="2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6"/>
            <p:cNvSpPr/>
            <p:nvPr/>
          </p:nvSpPr>
          <p:spPr>
            <a:xfrm>
              <a:off x="5943425" y="411425"/>
              <a:ext cx="224625" cy="201975"/>
            </a:xfrm>
            <a:custGeom>
              <a:avLst/>
              <a:gdLst/>
              <a:ahLst/>
              <a:cxnLst/>
              <a:rect l="l" t="t" r="r" b="b"/>
              <a:pathLst>
                <a:path w="8985" h="8079" extrusionOk="0">
                  <a:moveTo>
                    <a:pt x="2403" y="0"/>
                  </a:moveTo>
                  <a:lnTo>
                    <a:pt x="56" y="3642"/>
                  </a:lnTo>
                  <a:lnTo>
                    <a:pt x="19" y="3697"/>
                  </a:lnTo>
                  <a:lnTo>
                    <a:pt x="0" y="3771"/>
                  </a:lnTo>
                  <a:lnTo>
                    <a:pt x="0" y="3845"/>
                  </a:lnTo>
                  <a:lnTo>
                    <a:pt x="0" y="3900"/>
                  </a:lnTo>
                  <a:lnTo>
                    <a:pt x="19" y="3974"/>
                  </a:lnTo>
                  <a:lnTo>
                    <a:pt x="56" y="4030"/>
                  </a:lnTo>
                  <a:lnTo>
                    <a:pt x="93" y="4085"/>
                  </a:lnTo>
                  <a:lnTo>
                    <a:pt x="148" y="4122"/>
                  </a:lnTo>
                  <a:lnTo>
                    <a:pt x="222" y="4159"/>
                  </a:lnTo>
                  <a:lnTo>
                    <a:pt x="278" y="4178"/>
                  </a:lnTo>
                  <a:lnTo>
                    <a:pt x="352" y="4196"/>
                  </a:lnTo>
                  <a:lnTo>
                    <a:pt x="426" y="4178"/>
                  </a:lnTo>
                  <a:lnTo>
                    <a:pt x="481" y="4159"/>
                  </a:lnTo>
                  <a:lnTo>
                    <a:pt x="536" y="4122"/>
                  </a:lnTo>
                  <a:lnTo>
                    <a:pt x="592" y="4085"/>
                  </a:lnTo>
                  <a:lnTo>
                    <a:pt x="647" y="4030"/>
                  </a:lnTo>
                  <a:lnTo>
                    <a:pt x="2773" y="739"/>
                  </a:lnTo>
                  <a:lnTo>
                    <a:pt x="6489" y="924"/>
                  </a:lnTo>
                  <a:lnTo>
                    <a:pt x="8171" y="4233"/>
                  </a:lnTo>
                  <a:lnTo>
                    <a:pt x="6156" y="7357"/>
                  </a:lnTo>
                  <a:lnTo>
                    <a:pt x="2237" y="7154"/>
                  </a:lnTo>
                  <a:lnTo>
                    <a:pt x="2163" y="7154"/>
                  </a:lnTo>
                  <a:lnTo>
                    <a:pt x="2108" y="7172"/>
                  </a:lnTo>
                  <a:lnTo>
                    <a:pt x="2034" y="7209"/>
                  </a:lnTo>
                  <a:lnTo>
                    <a:pt x="1997" y="7246"/>
                  </a:lnTo>
                  <a:lnTo>
                    <a:pt x="1941" y="7302"/>
                  </a:lnTo>
                  <a:lnTo>
                    <a:pt x="1904" y="7357"/>
                  </a:lnTo>
                  <a:lnTo>
                    <a:pt x="1886" y="7413"/>
                  </a:lnTo>
                  <a:lnTo>
                    <a:pt x="1867" y="7487"/>
                  </a:lnTo>
                  <a:lnTo>
                    <a:pt x="1867" y="7561"/>
                  </a:lnTo>
                  <a:lnTo>
                    <a:pt x="1886" y="7634"/>
                  </a:lnTo>
                  <a:lnTo>
                    <a:pt x="1923" y="7690"/>
                  </a:lnTo>
                  <a:lnTo>
                    <a:pt x="1960" y="7745"/>
                  </a:lnTo>
                  <a:lnTo>
                    <a:pt x="2015" y="7782"/>
                  </a:lnTo>
                  <a:lnTo>
                    <a:pt x="2071" y="7819"/>
                  </a:lnTo>
                  <a:lnTo>
                    <a:pt x="2126" y="7856"/>
                  </a:lnTo>
                  <a:lnTo>
                    <a:pt x="2200" y="7856"/>
                  </a:lnTo>
                  <a:lnTo>
                    <a:pt x="6526" y="8078"/>
                  </a:lnTo>
                  <a:lnTo>
                    <a:pt x="8984" y="4270"/>
                  </a:lnTo>
                  <a:lnTo>
                    <a:pt x="6932" y="240"/>
                  </a:lnTo>
                  <a:lnTo>
                    <a:pt x="24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6"/>
            <p:cNvSpPr/>
            <p:nvPr/>
          </p:nvSpPr>
          <p:spPr>
            <a:xfrm>
              <a:off x="5732700" y="576850"/>
              <a:ext cx="69325" cy="20375"/>
            </a:xfrm>
            <a:custGeom>
              <a:avLst/>
              <a:gdLst/>
              <a:ahLst/>
              <a:cxnLst/>
              <a:rect l="l" t="t" r="r" b="b"/>
              <a:pathLst>
                <a:path w="2773" h="815" extrusionOk="0">
                  <a:moveTo>
                    <a:pt x="370" y="1"/>
                  </a:moveTo>
                  <a:lnTo>
                    <a:pt x="296" y="19"/>
                  </a:lnTo>
                  <a:lnTo>
                    <a:pt x="240" y="38"/>
                  </a:lnTo>
                  <a:lnTo>
                    <a:pt x="166" y="56"/>
                  </a:lnTo>
                  <a:lnTo>
                    <a:pt x="111" y="93"/>
                  </a:lnTo>
                  <a:lnTo>
                    <a:pt x="74" y="149"/>
                  </a:lnTo>
                  <a:lnTo>
                    <a:pt x="37" y="204"/>
                  </a:lnTo>
                  <a:lnTo>
                    <a:pt x="19" y="278"/>
                  </a:lnTo>
                  <a:lnTo>
                    <a:pt x="0" y="352"/>
                  </a:lnTo>
                  <a:lnTo>
                    <a:pt x="0" y="407"/>
                  </a:lnTo>
                  <a:lnTo>
                    <a:pt x="19" y="481"/>
                  </a:lnTo>
                  <a:lnTo>
                    <a:pt x="56" y="537"/>
                  </a:lnTo>
                  <a:lnTo>
                    <a:pt x="92" y="592"/>
                  </a:lnTo>
                  <a:lnTo>
                    <a:pt x="148" y="648"/>
                  </a:lnTo>
                  <a:lnTo>
                    <a:pt x="203" y="685"/>
                  </a:lnTo>
                  <a:lnTo>
                    <a:pt x="259" y="703"/>
                  </a:lnTo>
                  <a:lnTo>
                    <a:pt x="333" y="722"/>
                  </a:lnTo>
                  <a:lnTo>
                    <a:pt x="2403" y="814"/>
                  </a:lnTo>
                  <a:lnTo>
                    <a:pt x="2477" y="814"/>
                  </a:lnTo>
                  <a:lnTo>
                    <a:pt x="2551" y="796"/>
                  </a:lnTo>
                  <a:lnTo>
                    <a:pt x="2606" y="759"/>
                  </a:lnTo>
                  <a:lnTo>
                    <a:pt x="2662" y="722"/>
                  </a:lnTo>
                  <a:lnTo>
                    <a:pt x="2699" y="666"/>
                  </a:lnTo>
                  <a:lnTo>
                    <a:pt x="2736" y="611"/>
                  </a:lnTo>
                  <a:lnTo>
                    <a:pt x="2754" y="555"/>
                  </a:lnTo>
                  <a:lnTo>
                    <a:pt x="2773" y="481"/>
                  </a:lnTo>
                  <a:lnTo>
                    <a:pt x="2773" y="407"/>
                  </a:lnTo>
                  <a:lnTo>
                    <a:pt x="2754" y="352"/>
                  </a:lnTo>
                  <a:lnTo>
                    <a:pt x="2717" y="278"/>
                  </a:lnTo>
                  <a:lnTo>
                    <a:pt x="2680" y="223"/>
                  </a:lnTo>
                  <a:lnTo>
                    <a:pt x="2625" y="186"/>
                  </a:lnTo>
                  <a:lnTo>
                    <a:pt x="2570" y="149"/>
                  </a:lnTo>
                  <a:lnTo>
                    <a:pt x="2496" y="130"/>
                  </a:lnTo>
                  <a:lnTo>
                    <a:pt x="2440" y="112"/>
                  </a:lnTo>
                  <a:lnTo>
                    <a:pt x="3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6"/>
            <p:cNvSpPr/>
            <p:nvPr/>
          </p:nvSpPr>
          <p:spPr>
            <a:xfrm>
              <a:off x="6149075" y="508925"/>
              <a:ext cx="69350" cy="20350"/>
            </a:xfrm>
            <a:custGeom>
              <a:avLst/>
              <a:gdLst/>
              <a:ahLst/>
              <a:cxnLst/>
              <a:rect l="l" t="t" r="r" b="b"/>
              <a:pathLst>
                <a:path w="2774" h="814" extrusionOk="0">
                  <a:moveTo>
                    <a:pt x="315" y="0"/>
                  </a:moveTo>
                  <a:lnTo>
                    <a:pt x="241" y="19"/>
                  </a:lnTo>
                  <a:lnTo>
                    <a:pt x="185" y="56"/>
                  </a:lnTo>
                  <a:lnTo>
                    <a:pt x="130" y="93"/>
                  </a:lnTo>
                  <a:lnTo>
                    <a:pt x="74" y="148"/>
                  </a:lnTo>
                  <a:lnTo>
                    <a:pt x="37" y="204"/>
                  </a:lnTo>
                  <a:lnTo>
                    <a:pt x="19" y="259"/>
                  </a:lnTo>
                  <a:lnTo>
                    <a:pt x="0" y="333"/>
                  </a:lnTo>
                  <a:lnTo>
                    <a:pt x="0" y="407"/>
                  </a:lnTo>
                  <a:lnTo>
                    <a:pt x="19" y="481"/>
                  </a:lnTo>
                  <a:lnTo>
                    <a:pt x="56" y="536"/>
                  </a:lnTo>
                  <a:lnTo>
                    <a:pt x="93" y="592"/>
                  </a:lnTo>
                  <a:lnTo>
                    <a:pt x="148" y="647"/>
                  </a:lnTo>
                  <a:lnTo>
                    <a:pt x="204" y="684"/>
                  </a:lnTo>
                  <a:lnTo>
                    <a:pt x="278" y="703"/>
                  </a:lnTo>
                  <a:lnTo>
                    <a:pt x="333" y="703"/>
                  </a:lnTo>
                  <a:lnTo>
                    <a:pt x="2403" y="814"/>
                  </a:lnTo>
                  <a:lnTo>
                    <a:pt x="2477" y="814"/>
                  </a:lnTo>
                  <a:lnTo>
                    <a:pt x="2551" y="795"/>
                  </a:lnTo>
                  <a:lnTo>
                    <a:pt x="2607" y="758"/>
                  </a:lnTo>
                  <a:lnTo>
                    <a:pt x="2662" y="721"/>
                  </a:lnTo>
                  <a:lnTo>
                    <a:pt x="2699" y="666"/>
                  </a:lnTo>
                  <a:lnTo>
                    <a:pt x="2736" y="610"/>
                  </a:lnTo>
                  <a:lnTo>
                    <a:pt x="2755" y="555"/>
                  </a:lnTo>
                  <a:lnTo>
                    <a:pt x="2773" y="481"/>
                  </a:lnTo>
                  <a:lnTo>
                    <a:pt x="2773" y="407"/>
                  </a:lnTo>
                  <a:lnTo>
                    <a:pt x="2755" y="333"/>
                  </a:lnTo>
                  <a:lnTo>
                    <a:pt x="2718" y="278"/>
                  </a:lnTo>
                  <a:lnTo>
                    <a:pt x="2681" y="222"/>
                  </a:lnTo>
                  <a:lnTo>
                    <a:pt x="2625" y="185"/>
                  </a:lnTo>
                  <a:lnTo>
                    <a:pt x="2570" y="148"/>
                  </a:lnTo>
                  <a:lnTo>
                    <a:pt x="2514" y="111"/>
                  </a:lnTo>
                  <a:lnTo>
                    <a:pt x="2440" y="111"/>
                  </a:lnTo>
                  <a:lnTo>
                    <a:pt x="3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6"/>
            <p:cNvSpPr/>
            <p:nvPr/>
          </p:nvSpPr>
          <p:spPr>
            <a:xfrm>
              <a:off x="6102400" y="373975"/>
              <a:ext cx="45775" cy="61025"/>
            </a:xfrm>
            <a:custGeom>
              <a:avLst/>
              <a:gdLst/>
              <a:ahLst/>
              <a:cxnLst/>
              <a:rect l="l" t="t" r="r" b="b"/>
              <a:pathLst>
                <a:path w="1831" h="2441" extrusionOk="0">
                  <a:moveTo>
                    <a:pt x="1387" y="1"/>
                  </a:moveTo>
                  <a:lnTo>
                    <a:pt x="1331" y="19"/>
                  </a:lnTo>
                  <a:lnTo>
                    <a:pt x="1276" y="56"/>
                  </a:lnTo>
                  <a:lnTo>
                    <a:pt x="1220" y="112"/>
                  </a:lnTo>
                  <a:lnTo>
                    <a:pt x="1165" y="167"/>
                  </a:lnTo>
                  <a:lnTo>
                    <a:pt x="56" y="1886"/>
                  </a:lnTo>
                  <a:lnTo>
                    <a:pt x="19" y="1960"/>
                  </a:lnTo>
                  <a:lnTo>
                    <a:pt x="0" y="2016"/>
                  </a:lnTo>
                  <a:lnTo>
                    <a:pt x="0" y="2090"/>
                  </a:lnTo>
                  <a:lnTo>
                    <a:pt x="0" y="2163"/>
                  </a:lnTo>
                  <a:lnTo>
                    <a:pt x="19" y="2219"/>
                  </a:lnTo>
                  <a:lnTo>
                    <a:pt x="56" y="2274"/>
                  </a:lnTo>
                  <a:lnTo>
                    <a:pt x="93" y="2330"/>
                  </a:lnTo>
                  <a:lnTo>
                    <a:pt x="148" y="2385"/>
                  </a:lnTo>
                  <a:lnTo>
                    <a:pt x="259" y="2422"/>
                  </a:lnTo>
                  <a:lnTo>
                    <a:pt x="352" y="2441"/>
                  </a:lnTo>
                  <a:lnTo>
                    <a:pt x="425" y="2422"/>
                  </a:lnTo>
                  <a:lnTo>
                    <a:pt x="518" y="2385"/>
                  </a:lnTo>
                  <a:lnTo>
                    <a:pt x="592" y="2348"/>
                  </a:lnTo>
                  <a:lnTo>
                    <a:pt x="647" y="2274"/>
                  </a:lnTo>
                  <a:lnTo>
                    <a:pt x="1756" y="537"/>
                  </a:lnTo>
                  <a:lnTo>
                    <a:pt x="1793" y="481"/>
                  </a:lnTo>
                  <a:lnTo>
                    <a:pt x="1812" y="407"/>
                  </a:lnTo>
                  <a:lnTo>
                    <a:pt x="1830" y="352"/>
                  </a:lnTo>
                  <a:lnTo>
                    <a:pt x="1812" y="278"/>
                  </a:lnTo>
                  <a:lnTo>
                    <a:pt x="1793" y="223"/>
                  </a:lnTo>
                  <a:lnTo>
                    <a:pt x="1756" y="149"/>
                  </a:lnTo>
                  <a:lnTo>
                    <a:pt x="1719" y="93"/>
                  </a:lnTo>
                  <a:lnTo>
                    <a:pt x="1664" y="56"/>
                  </a:lnTo>
                  <a:lnTo>
                    <a:pt x="1590" y="19"/>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6"/>
            <p:cNvSpPr/>
            <p:nvPr/>
          </p:nvSpPr>
          <p:spPr>
            <a:xfrm>
              <a:off x="5802925" y="671600"/>
              <a:ext cx="45775" cy="61025"/>
            </a:xfrm>
            <a:custGeom>
              <a:avLst/>
              <a:gdLst/>
              <a:ahLst/>
              <a:cxnLst/>
              <a:rect l="l" t="t" r="r" b="b"/>
              <a:pathLst>
                <a:path w="1831" h="2441" extrusionOk="0">
                  <a:moveTo>
                    <a:pt x="1406" y="0"/>
                  </a:moveTo>
                  <a:lnTo>
                    <a:pt x="1350" y="19"/>
                  </a:lnTo>
                  <a:lnTo>
                    <a:pt x="1276" y="56"/>
                  </a:lnTo>
                  <a:lnTo>
                    <a:pt x="1239" y="93"/>
                  </a:lnTo>
                  <a:lnTo>
                    <a:pt x="1184" y="167"/>
                  </a:lnTo>
                  <a:lnTo>
                    <a:pt x="56" y="1886"/>
                  </a:lnTo>
                  <a:lnTo>
                    <a:pt x="38" y="1960"/>
                  </a:lnTo>
                  <a:lnTo>
                    <a:pt x="19" y="2015"/>
                  </a:lnTo>
                  <a:lnTo>
                    <a:pt x="1" y="2089"/>
                  </a:lnTo>
                  <a:lnTo>
                    <a:pt x="19" y="2163"/>
                  </a:lnTo>
                  <a:lnTo>
                    <a:pt x="38" y="2219"/>
                  </a:lnTo>
                  <a:lnTo>
                    <a:pt x="75" y="2274"/>
                  </a:lnTo>
                  <a:lnTo>
                    <a:pt x="112" y="2329"/>
                  </a:lnTo>
                  <a:lnTo>
                    <a:pt x="167" y="2385"/>
                  </a:lnTo>
                  <a:lnTo>
                    <a:pt x="260" y="2422"/>
                  </a:lnTo>
                  <a:lnTo>
                    <a:pt x="352" y="2440"/>
                  </a:lnTo>
                  <a:lnTo>
                    <a:pt x="444" y="2422"/>
                  </a:lnTo>
                  <a:lnTo>
                    <a:pt x="537" y="2385"/>
                  </a:lnTo>
                  <a:lnTo>
                    <a:pt x="592" y="2348"/>
                  </a:lnTo>
                  <a:lnTo>
                    <a:pt x="666" y="2274"/>
                  </a:lnTo>
                  <a:lnTo>
                    <a:pt x="1775" y="536"/>
                  </a:lnTo>
                  <a:lnTo>
                    <a:pt x="1812" y="481"/>
                  </a:lnTo>
                  <a:lnTo>
                    <a:pt x="1831" y="407"/>
                  </a:lnTo>
                  <a:lnTo>
                    <a:pt x="1831" y="351"/>
                  </a:lnTo>
                  <a:lnTo>
                    <a:pt x="1831" y="278"/>
                  </a:lnTo>
                  <a:lnTo>
                    <a:pt x="1812" y="204"/>
                  </a:lnTo>
                  <a:lnTo>
                    <a:pt x="1775" y="148"/>
                  </a:lnTo>
                  <a:lnTo>
                    <a:pt x="1738" y="93"/>
                  </a:lnTo>
                  <a:lnTo>
                    <a:pt x="1683" y="56"/>
                  </a:lnTo>
                  <a:lnTo>
                    <a:pt x="1609" y="19"/>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6"/>
            <p:cNvSpPr/>
            <p:nvPr/>
          </p:nvSpPr>
          <p:spPr>
            <a:xfrm>
              <a:off x="5816800" y="447450"/>
              <a:ext cx="41150" cy="63350"/>
            </a:xfrm>
            <a:custGeom>
              <a:avLst/>
              <a:gdLst/>
              <a:ahLst/>
              <a:cxnLst/>
              <a:rect l="l" t="t" r="r" b="b"/>
              <a:pathLst>
                <a:path w="1646" h="2534" extrusionOk="0">
                  <a:moveTo>
                    <a:pt x="259" y="1"/>
                  </a:moveTo>
                  <a:lnTo>
                    <a:pt x="185" y="38"/>
                  </a:lnTo>
                  <a:lnTo>
                    <a:pt x="130" y="75"/>
                  </a:lnTo>
                  <a:lnTo>
                    <a:pt x="93" y="112"/>
                  </a:lnTo>
                  <a:lnTo>
                    <a:pt x="37" y="167"/>
                  </a:lnTo>
                  <a:lnTo>
                    <a:pt x="19" y="241"/>
                  </a:lnTo>
                  <a:lnTo>
                    <a:pt x="0" y="297"/>
                  </a:lnTo>
                  <a:lnTo>
                    <a:pt x="0" y="371"/>
                  </a:lnTo>
                  <a:lnTo>
                    <a:pt x="19" y="445"/>
                  </a:lnTo>
                  <a:lnTo>
                    <a:pt x="37" y="500"/>
                  </a:lnTo>
                  <a:lnTo>
                    <a:pt x="980" y="2349"/>
                  </a:lnTo>
                  <a:lnTo>
                    <a:pt x="1036" y="2422"/>
                  </a:lnTo>
                  <a:lnTo>
                    <a:pt x="1109" y="2478"/>
                  </a:lnTo>
                  <a:lnTo>
                    <a:pt x="1202" y="2515"/>
                  </a:lnTo>
                  <a:lnTo>
                    <a:pt x="1294" y="2533"/>
                  </a:lnTo>
                  <a:lnTo>
                    <a:pt x="1368" y="2533"/>
                  </a:lnTo>
                  <a:lnTo>
                    <a:pt x="1461" y="2496"/>
                  </a:lnTo>
                  <a:lnTo>
                    <a:pt x="1516" y="2459"/>
                  </a:lnTo>
                  <a:lnTo>
                    <a:pt x="1572" y="2404"/>
                  </a:lnTo>
                  <a:lnTo>
                    <a:pt x="1609" y="2349"/>
                  </a:lnTo>
                  <a:lnTo>
                    <a:pt x="1627" y="2293"/>
                  </a:lnTo>
                  <a:lnTo>
                    <a:pt x="1646" y="2219"/>
                  </a:lnTo>
                  <a:lnTo>
                    <a:pt x="1646" y="2164"/>
                  </a:lnTo>
                  <a:lnTo>
                    <a:pt x="1627" y="2090"/>
                  </a:lnTo>
                  <a:lnTo>
                    <a:pt x="1609" y="2016"/>
                  </a:lnTo>
                  <a:lnTo>
                    <a:pt x="666" y="186"/>
                  </a:lnTo>
                  <a:lnTo>
                    <a:pt x="629" y="130"/>
                  </a:lnTo>
                  <a:lnTo>
                    <a:pt x="573" y="75"/>
                  </a:lnTo>
                  <a:lnTo>
                    <a:pt x="518" y="38"/>
                  </a:lnTo>
                  <a:lnTo>
                    <a:pt x="4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6"/>
            <p:cNvSpPr/>
            <p:nvPr/>
          </p:nvSpPr>
          <p:spPr>
            <a:xfrm>
              <a:off x="5975775" y="366125"/>
              <a:ext cx="41150" cy="63325"/>
            </a:xfrm>
            <a:custGeom>
              <a:avLst/>
              <a:gdLst/>
              <a:ahLst/>
              <a:cxnLst/>
              <a:rect l="l" t="t" r="r" b="b"/>
              <a:pathLst>
                <a:path w="1646" h="2533" extrusionOk="0">
                  <a:moveTo>
                    <a:pt x="259" y="0"/>
                  </a:moveTo>
                  <a:lnTo>
                    <a:pt x="204" y="37"/>
                  </a:lnTo>
                  <a:lnTo>
                    <a:pt x="130" y="74"/>
                  </a:lnTo>
                  <a:lnTo>
                    <a:pt x="93" y="130"/>
                  </a:lnTo>
                  <a:lnTo>
                    <a:pt x="56" y="185"/>
                  </a:lnTo>
                  <a:lnTo>
                    <a:pt x="19" y="241"/>
                  </a:lnTo>
                  <a:lnTo>
                    <a:pt x="0" y="315"/>
                  </a:lnTo>
                  <a:lnTo>
                    <a:pt x="0" y="370"/>
                  </a:lnTo>
                  <a:lnTo>
                    <a:pt x="19" y="444"/>
                  </a:lnTo>
                  <a:lnTo>
                    <a:pt x="37" y="518"/>
                  </a:lnTo>
                  <a:lnTo>
                    <a:pt x="980" y="2348"/>
                  </a:lnTo>
                  <a:lnTo>
                    <a:pt x="1035" y="2422"/>
                  </a:lnTo>
                  <a:lnTo>
                    <a:pt x="1109" y="2496"/>
                  </a:lnTo>
                  <a:lnTo>
                    <a:pt x="1202" y="2533"/>
                  </a:lnTo>
                  <a:lnTo>
                    <a:pt x="1368" y="2533"/>
                  </a:lnTo>
                  <a:lnTo>
                    <a:pt x="1461" y="2496"/>
                  </a:lnTo>
                  <a:lnTo>
                    <a:pt x="1516" y="2459"/>
                  </a:lnTo>
                  <a:lnTo>
                    <a:pt x="1572" y="2404"/>
                  </a:lnTo>
                  <a:lnTo>
                    <a:pt x="1609" y="2348"/>
                  </a:lnTo>
                  <a:lnTo>
                    <a:pt x="1627" y="2293"/>
                  </a:lnTo>
                  <a:lnTo>
                    <a:pt x="1646" y="2219"/>
                  </a:lnTo>
                  <a:lnTo>
                    <a:pt x="1646" y="2163"/>
                  </a:lnTo>
                  <a:lnTo>
                    <a:pt x="1627" y="2089"/>
                  </a:lnTo>
                  <a:lnTo>
                    <a:pt x="1609" y="2015"/>
                  </a:lnTo>
                  <a:lnTo>
                    <a:pt x="666" y="185"/>
                  </a:lnTo>
                  <a:lnTo>
                    <a:pt x="629" y="130"/>
                  </a:lnTo>
                  <a:lnTo>
                    <a:pt x="592" y="74"/>
                  </a:lnTo>
                  <a:lnTo>
                    <a:pt x="536" y="37"/>
                  </a:lnTo>
                  <a:lnTo>
                    <a:pt x="462" y="19"/>
                  </a:lnTo>
                  <a:lnTo>
                    <a:pt x="4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6"/>
            <p:cNvSpPr/>
            <p:nvPr/>
          </p:nvSpPr>
          <p:spPr>
            <a:xfrm>
              <a:off x="5934175" y="676675"/>
              <a:ext cx="41150" cy="63800"/>
            </a:xfrm>
            <a:custGeom>
              <a:avLst/>
              <a:gdLst/>
              <a:ahLst/>
              <a:cxnLst/>
              <a:rect l="l" t="t" r="r" b="b"/>
              <a:pathLst>
                <a:path w="1646" h="2552" extrusionOk="0">
                  <a:moveTo>
                    <a:pt x="333" y="1"/>
                  </a:moveTo>
                  <a:lnTo>
                    <a:pt x="259" y="19"/>
                  </a:lnTo>
                  <a:lnTo>
                    <a:pt x="185" y="38"/>
                  </a:lnTo>
                  <a:lnTo>
                    <a:pt x="130" y="75"/>
                  </a:lnTo>
                  <a:lnTo>
                    <a:pt x="75" y="130"/>
                  </a:lnTo>
                  <a:lnTo>
                    <a:pt x="38" y="185"/>
                  </a:lnTo>
                  <a:lnTo>
                    <a:pt x="19" y="241"/>
                  </a:lnTo>
                  <a:lnTo>
                    <a:pt x="1" y="315"/>
                  </a:lnTo>
                  <a:lnTo>
                    <a:pt x="1" y="389"/>
                  </a:lnTo>
                  <a:lnTo>
                    <a:pt x="19" y="444"/>
                  </a:lnTo>
                  <a:lnTo>
                    <a:pt x="38" y="518"/>
                  </a:lnTo>
                  <a:lnTo>
                    <a:pt x="980" y="2348"/>
                  </a:lnTo>
                  <a:lnTo>
                    <a:pt x="1036" y="2441"/>
                  </a:lnTo>
                  <a:lnTo>
                    <a:pt x="1110" y="2496"/>
                  </a:lnTo>
                  <a:lnTo>
                    <a:pt x="1202" y="2533"/>
                  </a:lnTo>
                  <a:lnTo>
                    <a:pt x="1295" y="2552"/>
                  </a:lnTo>
                  <a:lnTo>
                    <a:pt x="1369" y="2533"/>
                  </a:lnTo>
                  <a:lnTo>
                    <a:pt x="1442" y="2515"/>
                  </a:lnTo>
                  <a:lnTo>
                    <a:pt x="1516" y="2478"/>
                  </a:lnTo>
                  <a:lnTo>
                    <a:pt x="1553" y="2422"/>
                  </a:lnTo>
                  <a:lnTo>
                    <a:pt x="1590" y="2367"/>
                  </a:lnTo>
                  <a:lnTo>
                    <a:pt x="1627" y="2311"/>
                  </a:lnTo>
                  <a:lnTo>
                    <a:pt x="1646" y="2237"/>
                  </a:lnTo>
                  <a:lnTo>
                    <a:pt x="1646" y="2163"/>
                  </a:lnTo>
                  <a:lnTo>
                    <a:pt x="1627" y="2108"/>
                  </a:lnTo>
                  <a:lnTo>
                    <a:pt x="1609" y="2034"/>
                  </a:lnTo>
                  <a:lnTo>
                    <a:pt x="666" y="204"/>
                  </a:lnTo>
                  <a:lnTo>
                    <a:pt x="629" y="130"/>
                  </a:lnTo>
                  <a:lnTo>
                    <a:pt x="574" y="93"/>
                  </a:lnTo>
                  <a:lnTo>
                    <a:pt x="518" y="56"/>
                  </a:lnTo>
                  <a:lnTo>
                    <a:pt x="463" y="19"/>
                  </a:lnTo>
                  <a:lnTo>
                    <a:pt x="3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6"/>
            <p:cNvSpPr/>
            <p:nvPr/>
          </p:nvSpPr>
          <p:spPr>
            <a:xfrm>
              <a:off x="6093150" y="595350"/>
              <a:ext cx="41150" cy="63800"/>
            </a:xfrm>
            <a:custGeom>
              <a:avLst/>
              <a:gdLst/>
              <a:ahLst/>
              <a:cxnLst/>
              <a:rect l="l" t="t" r="r" b="b"/>
              <a:pathLst>
                <a:path w="1646" h="2552" extrusionOk="0">
                  <a:moveTo>
                    <a:pt x="333" y="0"/>
                  </a:moveTo>
                  <a:lnTo>
                    <a:pt x="259" y="19"/>
                  </a:lnTo>
                  <a:lnTo>
                    <a:pt x="185" y="56"/>
                  </a:lnTo>
                  <a:lnTo>
                    <a:pt x="130" y="93"/>
                  </a:lnTo>
                  <a:lnTo>
                    <a:pt x="75" y="130"/>
                  </a:lnTo>
                  <a:lnTo>
                    <a:pt x="38" y="185"/>
                  </a:lnTo>
                  <a:lnTo>
                    <a:pt x="19" y="259"/>
                  </a:lnTo>
                  <a:lnTo>
                    <a:pt x="1" y="314"/>
                  </a:lnTo>
                  <a:lnTo>
                    <a:pt x="1" y="388"/>
                  </a:lnTo>
                  <a:lnTo>
                    <a:pt x="19" y="462"/>
                  </a:lnTo>
                  <a:lnTo>
                    <a:pt x="38" y="518"/>
                  </a:lnTo>
                  <a:lnTo>
                    <a:pt x="980" y="2366"/>
                  </a:lnTo>
                  <a:lnTo>
                    <a:pt x="1036" y="2440"/>
                  </a:lnTo>
                  <a:lnTo>
                    <a:pt x="1110" y="2496"/>
                  </a:lnTo>
                  <a:lnTo>
                    <a:pt x="1202" y="2533"/>
                  </a:lnTo>
                  <a:lnTo>
                    <a:pt x="1295" y="2551"/>
                  </a:lnTo>
                  <a:lnTo>
                    <a:pt x="1368" y="2551"/>
                  </a:lnTo>
                  <a:lnTo>
                    <a:pt x="1461" y="2514"/>
                  </a:lnTo>
                  <a:lnTo>
                    <a:pt x="1516" y="2477"/>
                  </a:lnTo>
                  <a:lnTo>
                    <a:pt x="1553" y="2422"/>
                  </a:lnTo>
                  <a:lnTo>
                    <a:pt x="1609" y="2366"/>
                  </a:lnTo>
                  <a:lnTo>
                    <a:pt x="1627" y="2311"/>
                  </a:lnTo>
                  <a:lnTo>
                    <a:pt x="1646" y="2237"/>
                  </a:lnTo>
                  <a:lnTo>
                    <a:pt x="1646" y="2163"/>
                  </a:lnTo>
                  <a:lnTo>
                    <a:pt x="1627" y="2108"/>
                  </a:lnTo>
                  <a:lnTo>
                    <a:pt x="1609" y="2034"/>
                  </a:lnTo>
                  <a:lnTo>
                    <a:pt x="666" y="204"/>
                  </a:lnTo>
                  <a:lnTo>
                    <a:pt x="629" y="148"/>
                  </a:lnTo>
                  <a:lnTo>
                    <a:pt x="574" y="93"/>
                  </a:lnTo>
                  <a:lnTo>
                    <a:pt x="518" y="56"/>
                  </a:lnTo>
                  <a:lnTo>
                    <a:pt x="463" y="19"/>
                  </a:lnTo>
                  <a:lnTo>
                    <a:pt x="389" y="19"/>
                  </a:lnTo>
                  <a:lnTo>
                    <a:pt x="3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6"/>
            <p:cNvSpPr/>
            <p:nvPr/>
          </p:nvSpPr>
          <p:spPr>
            <a:xfrm>
              <a:off x="5956350" y="750625"/>
              <a:ext cx="84150" cy="80900"/>
            </a:xfrm>
            <a:custGeom>
              <a:avLst/>
              <a:gdLst/>
              <a:ahLst/>
              <a:cxnLst/>
              <a:rect l="l" t="t" r="r" b="b"/>
              <a:pathLst>
                <a:path w="3366" h="3236" extrusionOk="0">
                  <a:moveTo>
                    <a:pt x="2330" y="0"/>
                  </a:moveTo>
                  <a:lnTo>
                    <a:pt x="2238" y="37"/>
                  </a:lnTo>
                  <a:lnTo>
                    <a:pt x="2127" y="130"/>
                  </a:lnTo>
                  <a:lnTo>
                    <a:pt x="2090" y="167"/>
                  </a:lnTo>
                  <a:lnTo>
                    <a:pt x="2071" y="222"/>
                  </a:lnTo>
                  <a:lnTo>
                    <a:pt x="2053" y="296"/>
                  </a:lnTo>
                  <a:lnTo>
                    <a:pt x="2053" y="351"/>
                  </a:lnTo>
                  <a:lnTo>
                    <a:pt x="2090" y="407"/>
                  </a:lnTo>
                  <a:lnTo>
                    <a:pt x="2127" y="462"/>
                  </a:lnTo>
                  <a:lnTo>
                    <a:pt x="2238" y="592"/>
                  </a:lnTo>
                  <a:lnTo>
                    <a:pt x="2330" y="740"/>
                  </a:lnTo>
                  <a:lnTo>
                    <a:pt x="2515" y="1072"/>
                  </a:lnTo>
                  <a:lnTo>
                    <a:pt x="2644" y="1387"/>
                  </a:lnTo>
                  <a:lnTo>
                    <a:pt x="2737" y="1627"/>
                  </a:lnTo>
                  <a:lnTo>
                    <a:pt x="2774" y="1756"/>
                  </a:lnTo>
                  <a:lnTo>
                    <a:pt x="2774" y="1849"/>
                  </a:lnTo>
                  <a:lnTo>
                    <a:pt x="2755" y="1904"/>
                  </a:lnTo>
                  <a:lnTo>
                    <a:pt x="2700" y="1923"/>
                  </a:lnTo>
                  <a:lnTo>
                    <a:pt x="2626" y="1941"/>
                  </a:lnTo>
                  <a:lnTo>
                    <a:pt x="2533" y="1941"/>
                  </a:lnTo>
                  <a:lnTo>
                    <a:pt x="2330" y="1867"/>
                  </a:lnTo>
                  <a:lnTo>
                    <a:pt x="2127" y="1793"/>
                  </a:lnTo>
                  <a:lnTo>
                    <a:pt x="1942" y="1701"/>
                  </a:lnTo>
                  <a:lnTo>
                    <a:pt x="1609" y="1535"/>
                  </a:lnTo>
                  <a:lnTo>
                    <a:pt x="1258" y="1350"/>
                  </a:lnTo>
                  <a:lnTo>
                    <a:pt x="944" y="1165"/>
                  </a:lnTo>
                  <a:lnTo>
                    <a:pt x="648" y="1035"/>
                  </a:lnTo>
                  <a:lnTo>
                    <a:pt x="519" y="980"/>
                  </a:lnTo>
                  <a:lnTo>
                    <a:pt x="408" y="943"/>
                  </a:lnTo>
                  <a:lnTo>
                    <a:pt x="223" y="943"/>
                  </a:lnTo>
                  <a:lnTo>
                    <a:pt x="149" y="980"/>
                  </a:lnTo>
                  <a:lnTo>
                    <a:pt x="75" y="1017"/>
                  </a:lnTo>
                  <a:lnTo>
                    <a:pt x="38" y="1072"/>
                  </a:lnTo>
                  <a:lnTo>
                    <a:pt x="19" y="1128"/>
                  </a:lnTo>
                  <a:lnTo>
                    <a:pt x="1" y="1202"/>
                  </a:lnTo>
                  <a:lnTo>
                    <a:pt x="1" y="1257"/>
                  </a:lnTo>
                  <a:lnTo>
                    <a:pt x="38" y="1405"/>
                  </a:lnTo>
                  <a:lnTo>
                    <a:pt x="112" y="1627"/>
                  </a:lnTo>
                  <a:lnTo>
                    <a:pt x="186" y="1904"/>
                  </a:lnTo>
                  <a:lnTo>
                    <a:pt x="297" y="2219"/>
                  </a:lnTo>
                  <a:lnTo>
                    <a:pt x="408" y="2533"/>
                  </a:lnTo>
                  <a:lnTo>
                    <a:pt x="519" y="2847"/>
                  </a:lnTo>
                  <a:lnTo>
                    <a:pt x="629" y="3106"/>
                  </a:lnTo>
                  <a:lnTo>
                    <a:pt x="666" y="3180"/>
                  </a:lnTo>
                  <a:lnTo>
                    <a:pt x="740" y="3217"/>
                  </a:lnTo>
                  <a:lnTo>
                    <a:pt x="814" y="3235"/>
                  </a:lnTo>
                  <a:lnTo>
                    <a:pt x="888" y="3217"/>
                  </a:lnTo>
                  <a:lnTo>
                    <a:pt x="962" y="3198"/>
                  </a:lnTo>
                  <a:lnTo>
                    <a:pt x="1018" y="3161"/>
                  </a:lnTo>
                  <a:lnTo>
                    <a:pt x="1055" y="3124"/>
                  </a:lnTo>
                  <a:lnTo>
                    <a:pt x="1092" y="3087"/>
                  </a:lnTo>
                  <a:lnTo>
                    <a:pt x="1129" y="3032"/>
                  </a:lnTo>
                  <a:lnTo>
                    <a:pt x="1129" y="2976"/>
                  </a:lnTo>
                  <a:lnTo>
                    <a:pt x="1129" y="2902"/>
                  </a:lnTo>
                  <a:lnTo>
                    <a:pt x="1129" y="2847"/>
                  </a:lnTo>
                  <a:lnTo>
                    <a:pt x="1055" y="2625"/>
                  </a:lnTo>
                  <a:lnTo>
                    <a:pt x="962" y="2403"/>
                  </a:lnTo>
                  <a:lnTo>
                    <a:pt x="870" y="2163"/>
                  </a:lnTo>
                  <a:lnTo>
                    <a:pt x="777" y="1941"/>
                  </a:lnTo>
                  <a:lnTo>
                    <a:pt x="777" y="1904"/>
                  </a:lnTo>
                  <a:lnTo>
                    <a:pt x="777" y="1867"/>
                  </a:lnTo>
                  <a:lnTo>
                    <a:pt x="796" y="1830"/>
                  </a:lnTo>
                  <a:lnTo>
                    <a:pt x="833" y="1812"/>
                  </a:lnTo>
                  <a:lnTo>
                    <a:pt x="870" y="1812"/>
                  </a:lnTo>
                  <a:lnTo>
                    <a:pt x="925" y="1830"/>
                  </a:lnTo>
                  <a:lnTo>
                    <a:pt x="1258" y="2015"/>
                  </a:lnTo>
                  <a:lnTo>
                    <a:pt x="1628" y="2182"/>
                  </a:lnTo>
                  <a:lnTo>
                    <a:pt x="1997" y="2348"/>
                  </a:lnTo>
                  <a:lnTo>
                    <a:pt x="2367" y="2477"/>
                  </a:lnTo>
                  <a:lnTo>
                    <a:pt x="2533" y="2514"/>
                  </a:lnTo>
                  <a:lnTo>
                    <a:pt x="2700" y="2533"/>
                  </a:lnTo>
                  <a:lnTo>
                    <a:pt x="2866" y="2533"/>
                  </a:lnTo>
                  <a:lnTo>
                    <a:pt x="2996" y="2514"/>
                  </a:lnTo>
                  <a:lnTo>
                    <a:pt x="3143" y="2459"/>
                  </a:lnTo>
                  <a:lnTo>
                    <a:pt x="3254" y="2385"/>
                  </a:lnTo>
                  <a:lnTo>
                    <a:pt x="3328" y="2292"/>
                  </a:lnTo>
                  <a:lnTo>
                    <a:pt x="3365" y="2163"/>
                  </a:lnTo>
                  <a:lnTo>
                    <a:pt x="3365" y="2034"/>
                  </a:lnTo>
                  <a:lnTo>
                    <a:pt x="3347" y="1886"/>
                  </a:lnTo>
                  <a:lnTo>
                    <a:pt x="3254" y="1516"/>
                  </a:lnTo>
                  <a:lnTo>
                    <a:pt x="3162" y="1239"/>
                  </a:lnTo>
                  <a:lnTo>
                    <a:pt x="3033" y="906"/>
                  </a:lnTo>
                  <a:lnTo>
                    <a:pt x="2866" y="555"/>
                  </a:lnTo>
                  <a:lnTo>
                    <a:pt x="2792" y="388"/>
                  </a:lnTo>
                  <a:lnTo>
                    <a:pt x="2700" y="241"/>
                  </a:lnTo>
                  <a:lnTo>
                    <a:pt x="2607" y="130"/>
                  </a:lnTo>
                  <a:lnTo>
                    <a:pt x="2496" y="37"/>
                  </a:lnTo>
                  <a:lnTo>
                    <a:pt x="24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6"/>
            <p:cNvSpPr/>
            <p:nvPr/>
          </p:nvSpPr>
          <p:spPr>
            <a:xfrm>
              <a:off x="6150000" y="268150"/>
              <a:ext cx="72575" cy="66575"/>
            </a:xfrm>
            <a:custGeom>
              <a:avLst/>
              <a:gdLst/>
              <a:ahLst/>
              <a:cxnLst/>
              <a:rect l="l" t="t" r="r" b="b"/>
              <a:pathLst>
                <a:path w="2903" h="2663" extrusionOk="0">
                  <a:moveTo>
                    <a:pt x="1424" y="537"/>
                  </a:moveTo>
                  <a:lnTo>
                    <a:pt x="1627" y="574"/>
                  </a:lnTo>
                  <a:lnTo>
                    <a:pt x="1812" y="629"/>
                  </a:lnTo>
                  <a:lnTo>
                    <a:pt x="1978" y="740"/>
                  </a:lnTo>
                  <a:lnTo>
                    <a:pt x="2126" y="851"/>
                  </a:lnTo>
                  <a:lnTo>
                    <a:pt x="2237" y="999"/>
                  </a:lnTo>
                  <a:lnTo>
                    <a:pt x="2311" y="1165"/>
                  </a:lnTo>
                  <a:lnTo>
                    <a:pt x="2348" y="1350"/>
                  </a:lnTo>
                  <a:lnTo>
                    <a:pt x="2348" y="1479"/>
                  </a:lnTo>
                  <a:lnTo>
                    <a:pt x="2292" y="1627"/>
                  </a:lnTo>
                  <a:lnTo>
                    <a:pt x="2219" y="1757"/>
                  </a:lnTo>
                  <a:lnTo>
                    <a:pt x="2108" y="1868"/>
                  </a:lnTo>
                  <a:lnTo>
                    <a:pt x="1978" y="1978"/>
                  </a:lnTo>
                  <a:lnTo>
                    <a:pt x="1812" y="2052"/>
                  </a:lnTo>
                  <a:lnTo>
                    <a:pt x="1627" y="2108"/>
                  </a:lnTo>
                  <a:lnTo>
                    <a:pt x="1442" y="2145"/>
                  </a:lnTo>
                  <a:lnTo>
                    <a:pt x="1257" y="2145"/>
                  </a:lnTo>
                  <a:lnTo>
                    <a:pt x="1091" y="2126"/>
                  </a:lnTo>
                  <a:lnTo>
                    <a:pt x="962" y="2052"/>
                  </a:lnTo>
                  <a:lnTo>
                    <a:pt x="832" y="1978"/>
                  </a:lnTo>
                  <a:lnTo>
                    <a:pt x="721" y="1849"/>
                  </a:lnTo>
                  <a:lnTo>
                    <a:pt x="647" y="1720"/>
                  </a:lnTo>
                  <a:lnTo>
                    <a:pt x="592" y="1553"/>
                  </a:lnTo>
                  <a:lnTo>
                    <a:pt x="555" y="1350"/>
                  </a:lnTo>
                  <a:lnTo>
                    <a:pt x="555" y="1202"/>
                  </a:lnTo>
                  <a:lnTo>
                    <a:pt x="592" y="1054"/>
                  </a:lnTo>
                  <a:lnTo>
                    <a:pt x="647" y="925"/>
                  </a:lnTo>
                  <a:lnTo>
                    <a:pt x="721" y="795"/>
                  </a:lnTo>
                  <a:lnTo>
                    <a:pt x="814" y="703"/>
                  </a:lnTo>
                  <a:lnTo>
                    <a:pt x="925" y="629"/>
                  </a:lnTo>
                  <a:lnTo>
                    <a:pt x="1072" y="574"/>
                  </a:lnTo>
                  <a:lnTo>
                    <a:pt x="1202" y="537"/>
                  </a:lnTo>
                  <a:close/>
                  <a:moveTo>
                    <a:pt x="1424" y="1"/>
                  </a:moveTo>
                  <a:lnTo>
                    <a:pt x="1276" y="19"/>
                  </a:lnTo>
                  <a:lnTo>
                    <a:pt x="1128" y="38"/>
                  </a:lnTo>
                  <a:lnTo>
                    <a:pt x="998" y="74"/>
                  </a:lnTo>
                  <a:lnTo>
                    <a:pt x="869" y="111"/>
                  </a:lnTo>
                  <a:lnTo>
                    <a:pt x="740" y="167"/>
                  </a:lnTo>
                  <a:lnTo>
                    <a:pt x="629" y="241"/>
                  </a:lnTo>
                  <a:lnTo>
                    <a:pt x="518" y="333"/>
                  </a:lnTo>
                  <a:lnTo>
                    <a:pt x="407" y="426"/>
                  </a:lnTo>
                  <a:lnTo>
                    <a:pt x="333" y="518"/>
                  </a:lnTo>
                  <a:lnTo>
                    <a:pt x="241" y="629"/>
                  </a:lnTo>
                  <a:lnTo>
                    <a:pt x="185" y="740"/>
                  </a:lnTo>
                  <a:lnTo>
                    <a:pt x="111" y="869"/>
                  </a:lnTo>
                  <a:lnTo>
                    <a:pt x="74" y="999"/>
                  </a:lnTo>
                  <a:lnTo>
                    <a:pt x="37" y="1128"/>
                  </a:lnTo>
                  <a:lnTo>
                    <a:pt x="19" y="1276"/>
                  </a:lnTo>
                  <a:lnTo>
                    <a:pt x="0" y="1424"/>
                  </a:lnTo>
                  <a:lnTo>
                    <a:pt x="19" y="1572"/>
                  </a:lnTo>
                  <a:lnTo>
                    <a:pt x="37" y="1701"/>
                  </a:lnTo>
                  <a:lnTo>
                    <a:pt x="56" y="1831"/>
                  </a:lnTo>
                  <a:lnTo>
                    <a:pt x="111" y="1942"/>
                  </a:lnTo>
                  <a:lnTo>
                    <a:pt x="148" y="2052"/>
                  </a:lnTo>
                  <a:lnTo>
                    <a:pt x="222" y="2163"/>
                  </a:lnTo>
                  <a:lnTo>
                    <a:pt x="278" y="2256"/>
                  </a:lnTo>
                  <a:lnTo>
                    <a:pt x="370" y="2330"/>
                  </a:lnTo>
                  <a:lnTo>
                    <a:pt x="444" y="2422"/>
                  </a:lnTo>
                  <a:lnTo>
                    <a:pt x="555" y="2478"/>
                  </a:lnTo>
                  <a:lnTo>
                    <a:pt x="647" y="2533"/>
                  </a:lnTo>
                  <a:lnTo>
                    <a:pt x="758" y="2588"/>
                  </a:lnTo>
                  <a:lnTo>
                    <a:pt x="869" y="2625"/>
                  </a:lnTo>
                  <a:lnTo>
                    <a:pt x="998" y="2644"/>
                  </a:lnTo>
                  <a:lnTo>
                    <a:pt x="1128" y="2662"/>
                  </a:lnTo>
                  <a:lnTo>
                    <a:pt x="1405" y="2662"/>
                  </a:lnTo>
                  <a:lnTo>
                    <a:pt x="1627" y="2625"/>
                  </a:lnTo>
                  <a:lnTo>
                    <a:pt x="1830" y="2570"/>
                  </a:lnTo>
                  <a:lnTo>
                    <a:pt x="2015" y="2496"/>
                  </a:lnTo>
                  <a:lnTo>
                    <a:pt x="2200" y="2404"/>
                  </a:lnTo>
                  <a:lnTo>
                    <a:pt x="2366" y="2293"/>
                  </a:lnTo>
                  <a:lnTo>
                    <a:pt x="2514" y="2163"/>
                  </a:lnTo>
                  <a:lnTo>
                    <a:pt x="2625" y="2015"/>
                  </a:lnTo>
                  <a:lnTo>
                    <a:pt x="2736" y="1868"/>
                  </a:lnTo>
                  <a:lnTo>
                    <a:pt x="2810" y="1701"/>
                  </a:lnTo>
                  <a:lnTo>
                    <a:pt x="2865" y="1535"/>
                  </a:lnTo>
                  <a:lnTo>
                    <a:pt x="2902" y="1368"/>
                  </a:lnTo>
                  <a:lnTo>
                    <a:pt x="2902" y="1184"/>
                  </a:lnTo>
                  <a:lnTo>
                    <a:pt x="2865" y="1054"/>
                  </a:lnTo>
                  <a:lnTo>
                    <a:pt x="2847" y="925"/>
                  </a:lnTo>
                  <a:lnTo>
                    <a:pt x="2792" y="795"/>
                  </a:lnTo>
                  <a:lnTo>
                    <a:pt x="2736" y="685"/>
                  </a:lnTo>
                  <a:lnTo>
                    <a:pt x="2644" y="574"/>
                  </a:lnTo>
                  <a:lnTo>
                    <a:pt x="2570" y="463"/>
                  </a:lnTo>
                  <a:lnTo>
                    <a:pt x="2477" y="370"/>
                  </a:lnTo>
                  <a:lnTo>
                    <a:pt x="2366" y="296"/>
                  </a:lnTo>
                  <a:lnTo>
                    <a:pt x="2255" y="222"/>
                  </a:lnTo>
                  <a:lnTo>
                    <a:pt x="2126" y="148"/>
                  </a:lnTo>
                  <a:lnTo>
                    <a:pt x="1997" y="111"/>
                  </a:lnTo>
                  <a:lnTo>
                    <a:pt x="1867" y="56"/>
                  </a:lnTo>
                  <a:lnTo>
                    <a:pt x="1719" y="38"/>
                  </a:lnTo>
                  <a:lnTo>
                    <a:pt x="1572" y="19"/>
                  </a:lnTo>
                  <a:lnTo>
                    <a:pt x="14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6"/>
            <p:cNvSpPr/>
            <p:nvPr/>
          </p:nvSpPr>
          <p:spPr>
            <a:xfrm>
              <a:off x="6258125" y="479800"/>
              <a:ext cx="73050" cy="71675"/>
            </a:xfrm>
            <a:custGeom>
              <a:avLst/>
              <a:gdLst/>
              <a:ahLst/>
              <a:cxnLst/>
              <a:rect l="l" t="t" r="r" b="b"/>
              <a:pathLst>
                <a:path w="2922" h="2867" extrusionOk="0">
                  <a:moveTo>
                    <a:pt x="1535" y="574"/>
                  </a:moveTo>
                  <a:lnTo>
                    <a:pt x="1683" y="592"/>
                  </a:lnTo>
                  <a:lnTo>
                    <a:pt x="1849" y="629"/>
                  </a:lnTo>
                  <a:lnTo>
                    <a:pt x="1979" y="703"/>
                  </a:lnTo>
                  <a:lnTo>
                    <a:pt x="2108" y="814"/>
                  </a:lnTo>
                  <a:lnTo>
                    <a:pt x="2219" y="962"/>
                  </a:lnTo>
                  <a:lnTo>
                    <a:pt x="2330" y="1128"/>
                  </a:lnTo>
                  <a:lnTo>
                    <a:pt x="2385" y="1276"/>
                  </a:lnTo>
                  <a:lnTo>
                    <a:pt x="2404" y="1443"/>
                  </a:lnTo>
                  <a:lnTo>
                    <a:pt x="2404" y="1591"/>
                  </a:lnTo>
                  <a:lnTo>
                    <a:pt x="2367" y="1720"/>
                  </a:lnTo>
                  <a:lnTo>
                    <a:pt x="2311" y="1849"/>
                  </a:lnTo>
                  <a:lnTo>
                    <a:pt x="2219" y="1979"/>
                  </a:lnTo>
                  <a:lnTo>
                    <a:pt x="2108" y="2090"/>
                  </a:lnTo>
                  <a:lnTo>
                    <a:pt x="1979" y="2164"/>
                  </a:lnTo>
                  <a:lnTo>
                    <a:pt x="1775" y="2238"/>
                  </a:lnTo>
                  <a:lnTo>
                    <a:pt x="1572" y="2275"/>
                  </a:lnTo>
                  <a:lnTo>
                    <a:pt x="1350" y="2275"/>
                  </a:lnTo>
                  <a:lnTo>
                    <a:pt x="1165" y="2238"/>
                  </a:lnTo>
                  <a:lnTo>
                    <a:pt x="981" y="2182"/>
                  </a:lnTo>
                  <a:lnTo>
                    <a:pt x="814" y="2071"/>
                  </a:lnTo>
                  <a:lnTo>
                    <a:pt x="685" y="1942"/>
                  </a:lnTo>
                  <a:lnTo>
                    <a:pt x="592" y="1775"/>
                  </a:lnTo>
                  <a:lnTo>
                    <a:pt x="537" y="1646"/>
                  </a:lnTo>
                  <a:lnTo>
                    <a:pt x="537" y="1498"/>
                  </a:lnTo>
                  <a:lnTo>
                    <a:pt x="574" y="1332"/>
                  </a:lnTo>
                  <a:lnTo>
                    <a:pt x="629" y="1184"/>
                  </a:lnTo>
                  <a:lnTo>
                    <a:pt x="722" y="1036"/>
                  </a:lnTo>
                  <a:lnTo>
                    <a:pt x="851" y="907"/>
                  </a:lnTo>
                  <a:lnTo>
                    <a:pt x="1018" y="777"/>
                  </a:lnTo>
                  <a:lnTo>
                    <a:pt x="1184" y="685"/>
                  </a:lnTo>
                  <a:lnTo>
                    <a:pt x="1369" y="611"/>
                  </a:lnTo>
                  <a:lnTo>
                    <a:pt x="1535" y="574"/>
                  </a:lnTo>
                  <a:close/>
                  <a:moveTo>
                    <a:pt x="1701" y="1"/>
                  </a:moveTo>
                  <a:lnTo>
                    <a:pt x="1572" y="19"/>
                  </a:lnTo>
                  <a:lnTo>
                    <a:pt x="1424" y="38"/>
                  </a:lnTo>
                  <a:lnTo>
                    <a:pt x="1295" y="56"/>
                  </a:lnTo>
                  <a:lnTo>
                    <a:pt x="1165" y="112"/>
                  </a:lnTo>
                  <a:lnTo>
                    <a:pt x="1036" y="167"/>
                  </a:lnTo>
                  <a:lnTo>
                    <a:pt x="833" y="278"/>
                  </a:lnTo>
                  <a:lnTo>
                    <a:pt x="648" y="408"/>
                  </a:lnTo>
                  <a:lnTo>
                    <a:pt x="500" y="555"/>
                  </a:lnTo>
                  <a:lnTo>
                    <a:pt x="352" y="703"/>
                  </a:lnTo>
                  <a:lnTo>
                    <a:pt x="241" y="870"/>
                  </a:lnTo>
                  <a:lnTo>
                    <a:pt x="149" y="1055"/>
                  </a:lnTo>
                  <a:lnTo>
                    <a:pt x="75" y="1221"/>
                  </a:lnTo>
                  <a:lnTo>
                    <a:pt x="19" y="1406"/>
                  </a:lnTo>
                  <a:lnTo>
                    <a:pt x="1" y="1591"/>
                  </a:lnTo>
                  <a:lnTo>
                    <a:pt x="19" y="1775"/>
                  </a:lnTo>
                  <a:lnTo>
                    <a:pt x="38" y="1960"/>
                  </a:lnTo>
                  <a:lnTo>
                    <a:pt x="112" y="2127"/>
                  </a:lnTo>
                  <a:lnTo>
                    <a:pt x="186" y="2256"/>
                  </a:lnTo>
                  <a:lnTo>
                    <a:pt x="260" y="2367"/>
                  </a:lnTo>
                  <a:lnTo>
                    <a:pt x="352" y="2478"/>
                  </a:lnTo>
                  <a:lnTo>
                    <a:pt x="444" y="2552"/>
                  </a:lnTo>
                  <a:lnTo>
                    <a:pt x="555" y="2644"/>
                  </a:lnTo>
                  <a:lnTo>
                    <a:pt x="685" y="2700"/>
                  </a:lnTo>
                  <a:lnTo>
                    <a:pt x="814" y="2774"/>
                  </a:lnTo>
                  <a:lnTo>
                    <a:pt x="944" y="2811"/>
                  </a:lnTo>
                  <a:lnTo>
                    <a:pt x="1073" y="2848"/>
                  </a:lnTo>
                  <a:lnTo>
                    <a:pt x="1221" y="2866"/>
                  </a:lnTo>
                  <a:lnTo>
                    <a:pt x="1517" y="2866"/>
                  </a:lnTo>
                  <a:lnTo>
                    <a:pt x="1665" y="2848"/>
                  </a:lnTo>
                  <a:lnTo>
                    <a:pt x="1812" y="2811"/>
                  </a:lnTo>
                  <a:lnTo>
                    <a:pt x="1960" y="2755"/>
                  </a:lnTo>
                  <a:lnTo>
                    <a:pt x="2108" y="2700"/>
                  </a:lnTo>
                  <a:lnTo>
                    <a:pt x="2238" y="2626"/>
                  </a:lnTo>
                  <a:lnTo>
                    <a:pt x="2367" y="2533"/>
                  </a:lnTo>
                  <a:lnTo>
                    <a:pt x="2478" y="2441"/>
                  </a:lnTo>
                  <a:lnTo>
                    <a:pt x="2570" y="2348"/>
                  </a:lnTo>
                  <a:lnTo>
                    <a:pt x="2663" y="2238"/>
                  </a:lnTo>
                  <a:lnTo>
                    <a:pt x="2737" y="2108"/>
                  </a:lnTo>
                  <a:lnTo>
                    <a:pt x="2792" y="1997"/>
                  </a:lnTo>
                  <a:lnTo>
                    <a:pt x="2848" y="1868"/>
                  </a:lnTo>
                  <a:lnTo>
                    <a:pt x="2885" y="1738"/>
                  </a:lnTo>
                  <a:lnTo>
                    <a:pt x="2922" y="1591"/>
                  </a:lnTo>
                  <a:lnTo>
                    <a:pt x="2922" y="1443"/>
                  </a:lnTo>
                  <a:lnTo>
                    <a:pt x="2922" y="1313"/>
                  </a:lnTo>
                  <a:lnTo>
                    <a:pt x="2903" y="1165"/>
                  </a:lnTo>
                  <a:lnTo>
                    <a:pt x="2885" y="1018"/>
                  </a:lnTo>
                  <a:lnTo>
                    <a:pt x="2829" y="870"/>
                  </a:lnTo>
                  <a:lnTo>
                    <a:pt x="2774" y="740"/>
                  </a:lnTo>
                  <a:lnTo>
                    <a:pt x="2718" y="611"/>
                  </a:lnTo>
                  <a:lnTo>
                    <a:pt x="2644" y="500"/>
                  </a:lnTo>
                  <a:lnTo>
                    <a:pt x="2552" y="389"/>
                  </a:lnTo>
                  <a:lnTo>
                    <a:pt x="2459" y="297"/>
                  </a:lnTo>
                  <a:lnTo>
                    <a:pt x="2367" y="223"/>
                  </a:lnTo>
                  <a:lnTo>
                    <a:pt x="2275" y="167"/>
                  </a:lnTo>
                  <a:lnTo>
                    <a:pt x="2164" y="112"/>
                  </a:lnTo>
                  <a:lnTo>
                    <a:pt x="2053" y="56"/>
                  </a:lnTo>
                  <a:lnTo>
                    <a:pt x="1942" y="38"/>
                  </a:lnTo>
                  <a:lnTo>
                    <a:pt x="1812" y="19"/>
                  </a:lnTo>
                  <a:lnTo>
                    <a:pt x="17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7" name="Google Shape;2327;p26"/>
          <p:cNvGrpSpPr/>
          <p:nvPr/>
        </p:nvGrpSpPr>
        <p:grpSpPr>
          <a:xfrm flipH="1">
            <a:off x="189125" y="163375"/>
            <a:ext cx="757550" cy="809223"/>
            <a:chOff x="7402113" y="2596025"/>
            <a:chExt cx="757550" cy="809223"/>
          </a:xfrm>
        </p:grpSpPr>
        <p:sp>
          <p:nvSpPr>
            <p:cNvPr id="2328" name="Google Shape;2328;p26"/>
            <p:cNvSpPr/>
            <p:nvPr/>
          </p:nvSpPr>
          <p:spPr>
            <a:xfrm>
              <a:off x="7732635" y="2849578"/>
              <a:ext cx="145011" cy="145011"/>
            </a:xfrm>
            <a:custGeom>
              <a:avLst/>
              <a:gdLst/>
              <a:ahLst/>
              <a:cxnLst/>
              <a:rect l="l" t="t" r="r" b="b"/>
              <a:pathLst>
                <a:path w="5085" h="5085" extrusionOk="0">
                  <a:moveTo>
                    <a:pt x="2441" y="1"/>
                  </a:moveTo>
                  <a:lnTo>
                    <a:pt x="2182" y="19"/>
                  </a:lnTo>
                  <a:lnTo>
                    <a:pt x="1923" y="75"/>
                  </a:lnTo>
                  <a:lnTo>
                    <a:pt x="1683" y="149"/>
                  </a:lnTo>
                  <a:lnTo>
                    <a:pt x="1443" y="241"/>
                  </a:lnTo>
                  <a:lnTo>
                    <a:pt x="1221" y="371"/>
                  </a:lnTo>
                  <a:lnTo>
                    <a:pt x="1018" y="519"/>
                  </a:lnTo>
                  <a:lnTo>
                    <a:pt x="814" y="666"/>
                  </a:lnTo>
                  <a:lnTo>
                    <a:pt x="648" y="851"/>
                  </a:lnTo>
                  <a:lnTo>
                    <a:pt x="500" y="1036"/>
                  </a:lnTo>
                  <a:lnTo>
                    <a:pt x="352" y="1239"/>
                  </a:lnTo>
                  <a:lnTo>
                    <a:pt x="241" y="1461"/>
                  </a:lnTo>
                  <a:lnTo>
                    <a:pt x="149" y="1683"/>
                  </a:lnTo>
                  <a:lnTo>
                    <a:pt x="75" y="1905"/>
                  </a:lnTo>
                  <a:lnTo>
                    <a:pt x="38" y="2164"/>
                  </a:lnTo>
                  <a:lnTo>
                    <a:pt x="1" y="2404"/>
                  </a:lnTo>
                  <a:lnTo>
                    <a:pt x="1" y="2663"/>
                  </a:lnTo>
                  <a:lnTo>
                    <a:pt x="19" y="2903"/>
                  </a:lnTo>
                  <a:lnTo>
                    <a:pt x="75" y="3162"/>
                  </a:lnTo>
                  <a:lnTo>
                    <a:pt x="149" y="3421"/>
                  </a:lnTo>
                  <a:lnTo>
                    <a:pt x="260" y="3643"/>
                  </a:lnTo>
                  <a:lnTo>
                    <a:pt x="371" y="3864"/>
                  </a:lnTo>
                  <a:lnTo>
                    <a:pt x="518" y="4086"/>
                  </a:lnTo>
                  <a:lnTo>
                    <a:pt x="666" y="4271"/>
                  </a:lnTo>
                  <a:lnTo>
                    <a:pt x="851" y="4437"/>
                  </a:lnTo>
                  <a:lnTo>
                    <a:pt x="1036" y="4585"/>
                  </a:lnTo>
                  <a:lnTo>
                    <a:pt x="1239" y="4733"/>
                  </a:lnTo>
                  <a:lnTo>
                    <a:pt x="1461" y="4844"/>
                  </a:lnTo>
                  <a:lnTo>
                    <a:pt x="1683" y="4937"/>
                  </a:lnTo>
                  <a:lnTo>
                    <a:pt x="1923" y="5010"/>
                  </a:lnTo>
                  <a:lnTo>
                    <a:pt x="2164" y="5066"/>
                  </a:lnTo>
                  <a:lnTo>
                    <a:pt x="2404" y="5084"/>
                  </a:lnTo>
                  <a:lnTo>
                    <a:pt x="2663" y="5084"/>
                  </a:lnTo>
                  <a:lnTo>
                    <a:pt x="2922" y="5066"/>
                  </a:lnTo>
                  <a:lnTo>
                    <a:pt x="3162" y="5010"/>
                  </a:lnTo>
                  <a:lnTo>
                    <a:pt x="3421" y="4937"/>
                  </a:lnTo>
                  <a:lnTo>
                    <a:pt x="3661" y="4844"/>
                  </a:lnTo>
                  <a:lnTo>
                    <a:pt x="3883" y="4715"/>
                  </a:lnTo>
                  <a:lnTo>
                    <a:pt x="4086" y="4567"/>
                  </a:lnTo>
                  <a:lnTo>
                    <a:pt x="4271" y="4419"/>
                  </a:lnTo>
                  <a:lnTo>
                    <a:pt x="4437" y="4234"/>
                  </a:lnTo>
                  <a:lnTo>
                    <a:pt x="4604" y="4049"/>
                  </a:lnTo>
                  <a:lnTo>
                    <a:pt x="4733" y="3846"/>
                  </a:lnTo>
                  <a:lnTo>
                    <a:pt x="4844" y="3624"/>
                  </a:lnTo>
                  <a:lnTo>
                    <a:pt x="4936" y="3402"/>
                  </a:lnTo>
                  <a:lnTo>
                    <a:pt x="5010" y="3180"/>
                  </a:lnTo>
                  <a:lnTo>
                    <a:pt x="5066" y="2922"/>
                  </a:lnTo>
                  <a:lnTo>
                    <a:pt x="5084" y="2681"/>
                  </a:lnTo>
                  <a:lnTo>
                    <a:pt x="5084" y="2423"/>
                  </a:lnTo>
                  <a:lnTo>
                    <a:pt x="5066" y="2182"/>
                  </a:lnTo>
                  <a:lnTo>
                    <a:pt x="5010" y="1923"/>
                  </a:lnTo>
                  <a:lnTo>
                    <a:pt x="4936" y="1665"/>
                  </a:lnTo>
                  <a:lnTo>
                    <a:pt x="4844" y="1443"/>
                  </a:lnTo>
                  <a:lnTo>
                    <a:pt x="4715" y="1221"/>
                  </a:lnTo>
                  <a:lnTo>
                    <a:pt x="4585" y="999"/>
                  </a:lnTo>
                  <a:lnTo>
                    <a:pt x="4419" y="814"/>
                  </a:lnTo>
                  <a:lnTo>
                    <a:pt x="4252" y="648"/>
                  </a:lnTo>
                  <a:lnTo>
                    <a:pt x="4049" y="500"/>
                  </a:lnTo>
                  <a:lnTo>
                    <a:pt x="3846" y="352"/>
                  </a:lnTo>
                  <a:lnTo>
                    <a:pt x="3642" y="241"/>
                  </a:lnTo>
                  <a:lnTo>
                    <a:pt x="3402" y="149"/>
                  </a:lnTo>
                  <a:lnTo>
                    <a:pt x="3180" y="75"/>
                  </a:lnTo>
                  <a:lnTo>
                    <a:pt x="2940" y="19"/>
                  </a:lnTo>
                  <a:lnTo>
                    <a:pt x="26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6"/>
            <p:cNvSpPr/>
            <p:nvPr/>
          </p:nvSpPr>
          <p:spPr>
            <a:xfrm>
              <a:off x="7818047" y="2985067"/>
              <a:ext cx="23213" cy="8470"/>
            </a:xfrm>
            <a:custGeom>
              <a:avLst/>
              <a:gdLst/>
              <a:ahLst/>
              <a:cxnLst/>
              <a:rect l="l" t="t" r="r" b="b"/>
              <a:pathLst>
                <a:path w="814" h="297" extrusionOk="0">
                  <a:moveTo>
                    <a:pt x="814" y="1"/>
                  </a:moveTo>
                  <a:lnTo>
                    <a:pt x="814" y="1"/>
                  </a:lnTo>
                  <a:lnTo>
                    <a:pt x="666" y="75"/>
                  </a:lnTo>
                  <a:lnTo>
                    <a:pt x="500" y="149"/>
                  </a:lnTo>
                  <a:lnTo>
                    <a:pt x="352" y="204"/>
                  </a:lnTo>
                  <a:lnTo>
                    <a:pt x="167" y="259"/>
                  </a:lnTo>
                  <a:lnTo>
                    <a:pt x="167" y="259"/>
                  </a:lnTo>
                  <a:lnTo>
                    <a:pt x="0" y="296"/>
                  </a:lnTo>
                  <a:lnTo>
                    <a:pt x="0" y="296"/>
                  </a:lnTo>
                  <a:lnTo>
                    <a:pt x="167" y="259"/>
                  </a:lnTo>
                  <a:lnTo>
                    <a:pt x="167" y="259"/>
                  </a:lnTo>
                  <a:lnTo>
                    <a:pt x="352" y="204"/>
                  </a:lnTo>
                  <a:lnTo>
                    <a:pt x="500" y="149"/>
                  </a:lnTo>
                  <a:lnTo>
                    <a:pt x="666" y="75"/>
                  </a:lnTo>
                  <a:lnTo>
                    <a:pt x="814" y="1"/>
                  </a:lnTo>
                  <a:close/>
                </a:path>
              </a:pathLst>
            </a:custGeom>
            <a:solidFill>
              <a:srgbClr val="FFD3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6"/>
            <p:cNvSpPr/>
            <p:nvPr/>
          </p:nvSpPr>
          <p:spPr>
            <a:xfrm>
              <a:off x="7818047" y="2985067"/>
              <a:ext cx="23213" cy="8470"/>
            </a:xfrm>
            <a:custGeom>
              <a:avLst/>
              <a:gdLst/>
              <a:ahLst/>
              <a:cxnLst/>
              <a:rect l="l" t="t" r="r" b="b"/>
              <a:pathLst>
                <a:path w="814" h="297" fill="none" extrusionOk="0">
                  <a:moveTo>
                    <a:pt x="814" y="1"/>
                  </a:moveTo>
                  <a:lnTo>
                    <a:pt x="814" y="1"/>
                  </a:lnTo>
                  <a:lnTo>
                    <a:pt x="666" y="75"/>
                  </a:lnTo>
                  <a:lnTo>
                    <a:pt x="500" y="149"/>
                  </a:lnTo>
                  <a:lnTo>
                    <a:pt x="352" y="204"/>
                  </a:lnTo>
                  <a:lnTo>
                    <a:pt x="167" y="259"/>
                  </a:lnTo>
                  <a:lnTo>
                    <a:pt x="167" y="259"/>
                  </a:lnTo>
                  <a:lnTo>
                    <a:pt x="0" y="296"/>
                  </a:lnTo>
                  <a:lnTo>
                    <a:pt x="0" y="296"/>
                  </a:lnTo>
                  <a:lnTo>
                    <a:pt x="167" y="259"/>
                  </a:lnTo>
                  <a:lnTo>
                    <a:pt x="167" y="259"/>
                  </a:lnTo>
                  <a:lnTo>
                    <a:pt x="352" y="204"/>
                  </a:lnTo>
                  <a:lnTo>
                    <a:pt x="500" y="149"/>
                  </a:lnTo>
                  <a:lnTo>
                    <a:pt x="666" y="75"/>
                  </a:lnTo>
                  <a:lnTo>
                    <a:pt x="8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6"/>
            <p:cNvSpPr/>
            <p:nvPr/>
          </p:nvSpPr>
          <p:spPr>
            <a:xfrm>
              <a:off x="7751087" y="2856451"/>
              <a:ext cx="126561" cy="138139"/>
            </a:xfrm>
            <a:custGeom>
              <a:avLst/>
              <a:gdLst/>
              <a:ahLst/>
              <a:cxnLst/>
              <a:rect l="l" t="t" r="r" b="b"/>
              <a:pathLst>
                <a:path w="4438" h="4844" extrusionOk="0">
                  <a:moveTo>
                    <a:pt x="2977" y="0"/>
                  </a:moveTo>
                  <a:lnTo>
                    <a:pt x="3125" y="185"/>
                  </a:lnTo>
                  <a:lnTo>
                    <a:pt x="3180" y="111"/>
                  </a:lnTo>
                  <a:lnTo>
                    <a:pt x="2977" y="0"/>
                  </a:lnTo>
                  <a:close/>
                  <a:moveTo>
                    <a:pt x="3957" y="814"/>
                  </a:moveTo>
                  <a:lnTo>
                    <a:pt x="3883" y="869"/>
                  </a:lnTo>
                  <a:lnTo>
                    <a:pt x="3790" y="906"/>
                  </a:lnTo>
                  <a:lnTo>
                    <a:pt x="3698" y="943"/>
                  </a:lnTo>
                  <a:lnTo>
                    <a:pt x="3605" y="943"/>
                  </a:lnTo>
                  <a:lnTo>
                    <a:pt x="3495" y="924"/>
                  </a:lnTo>
                  <a:lnTo>
                    <a:pt x="3532" y="1054"/>
                  </a:lnTo>
                  <a:lnTo>
                    <a:pt x="3587" y="1313"/>
                  </a:lnTo>
                  <a:lnTo>
                    <a:pt x="3605" y="1571"/>
                  </a:lnTo>
                  <a:lnTo>
                    <a:pt x="3605" y="1830"/>
                  </a:lnTo>
                  <a:lnTo>
                    <a:pt x="3587" y="2071"/>
                  </a:lnTo>
                  <a:lnTo>
                    <a:pt x="3532" y="2311"/>
                  </a:lnTo>
                  <a:lnTo>
                    <a:pt x="3458" y="2551"/>
                  </a:lnTo>
                  <a:lnTo>
                    <a:pt x="3365" y="2773"/>
                  </a:lnTo>
                  <a:lnTo>
                    <a:pt x="3254" y="2995"/>
                  </a:lnTo>
                  <a:lnTo>
                    <a:pt x="3125" y="3198"/>
                  </a:lnTo>
                  <a:lnTo>
                    <a:pt x="2958" y="3383"/>
                  </a:lnTo>
                  <a:lnTo>
                    <a:pt x="2792" y="3549"/>
                  </a:lnTo>
                  <a:lnTo>
                    <a:pt x="2607" y="3716"/>
                  </a:lnTo>
                  <a:lnTo>
                    <a:pt x="2404" y="3864"/>
                  </a:lnTo>
                  <a:lnTo>
                    <a:pt x="2182" y="3975"/>
                  </a:lnTo>
                  <a:lnTo>
                    <a:pt x="1942" y="4067"/>
                  </a:lnTo>
                  <a:lnTo>
                    <a:pt x="1701" y="4159"/>
                  </a:lnTo>
                  <a:lnTo>
                    <a:pt x="1387" y="4215"/>
                  </a:lnTo>
                  <a:lnTo>
                    <a:pt x="1073" y="4233"/>
                  </a:lnTo>
                  <a:lnTo>
                    <a:pt x="796" y="4215"/>
                  </a:lnTo>
                  <a:lnTo>
                    <a:pt x="518" y="4159"/>
                  </a:lnTo>
                  <a:lnTo>
                    <a:pt x="260" y="4085"/>
                  </a:lnTo>
                  <a:lnTo>
                    <a:pt x="1" y="3993"/>
                  </a:lnTo>
                  <a:lnTo>
                    <a:pt x="186" y="4178"/>
                  </a:lnTo>
                  <a:lnTo>
                    <a:pt x="389" y="4344"/>
                  </a:lnTo>
                  <a:lnTo>
                    <a:pt x="611" y="4492"/>
                  </a:lnTo>
                  <a:lnTo>
                    <a:pt x="851" y="4622"/>
                  </a:lnTo>
                  <a:lnTo>
                    <a:pt x="1110" y="4714"/>
                  </a:lnTo>
                  <a:lnTo>
                    <a:pt x="1369" y="4788"/>
                  </a:lnTo>
                  <a:lnTo>
                    <a:pt x="1628" y="4825"/>
                  </a:lnTo>
                  <a:lnTo>
                    <a:pt x="1905" y="4843"/>
                  </a:lnTo>
                  <a:lnTo>
                    <a:pt x="2127" y="4843"/>
                  </a:lnTo>
                  <a:lnTo>
                    <a:pt x="2348" y="4806"/>
                  </a:lnTo>
                  <a:lnTo>
                    <a:pt x="2515" y="4769"/>
                  </a:lnTo>
                  <a:lnTo>
                    <a:pt x="2700" y="4714"/>
                  </a:lnTo>
                  <a:lnTo>
                    <a:pt x="2848" y="4659"/>
                  </a:lnTo>
                  <a:lnTo>
                    <a:pt x="3014" y="4585"/>
                  </a:lnTo>
                  <a:lnTo>
                    <a:pt x="3162" y="4511"/>
                  </a:lnTo>
                  <a:lnTo>
                    <a:pt x="3347" y="4400"/>
                  </a:lnTo>
                  <a:lnTo>
                    <a:pt x="3532" y="4270"/>
                  </a:lnTo>
                  <a:lnTo>
                    <a:pt x="3679" y="4122"/>
                  </a:lnTo>
                  <a:lnTo>
                    <a:pt x="3827" y="3956"/>
                  </a:lnTo>
                  <a:lnTo>
                    <a:pt x="3753" y="3901"/>
                  </a:lnTo>
                  <a:lnTo>
                    <a:pt x="3698" y="3827"/>
                  </a:lnTo>
                  <a:lnTo>
                    <a:pt x="3661" y="3734"/>
                  </a:lnTo>
                  <a:lnTo>
                    <a:pt x="3624" y="3642"/>
                  </a:lnTo>
                  <a:lnTo>
                    <a:pt x="3605" y="3549"/>
                  </a:lnTo>
                  <a:lnTo>
                    <a:pt x="3605" y="3457"/>
                  </a:lnTo>
                  <a:lnTo>
                    <a:pt x="3624" y="3365"/>
                  </a:lnTo>
                  <a:lnTo>
                    <a:pt x="3661" y="3272"/>
                  </a:lnTo>
                  <a:lnTo>
                    <a:pt x="3753" y="3161"/>
                  </a:lnTo>
                  <a:lnTo>
                    <a:pt x="3864" y="3069"/>
                  </a:lnTo>
                  <a:lnTo>
                    <a:pt x="3994" y="3013"/>
                  </a:lnTo>
                  <a:lnTo>
                    <a:pt x="4142" y="2995"/>
                  </a:lnTo>
                  <a:lnTo>
                    <a:pt x="4234" y="3013"/>
                  </a:lnTo>
                  <a:lnTo>
                    <a:pt x="4345" y="3032"/>
                  </a:lnTo>
                  <a:lnTo>
                    <a:pt x="4382" y="2884"/>
                  </a:lnTo>
                  <a:lnTo>
                    <a:pt x="4419" y="2718"/>
                  </a:lnTo>
                  <a:lnTo>
                    <a:pt x="4437" y="2551"/>
                  </a:lnTo>
                  <a:lnTo>
                    <a:pt x="4437" y="2366"/>
                  </a:lnTo>
                  <a:lnTo>
                    <a:pt x="4437" y="2200"/>
                  </a:lnTo>
                  <a:lnTo>
                    <a:pt x="4437" y="2034"/>
                  </a:lnTo>
                  <a:lnTo>
                    <a:pt x="4400" y="1849"/>
                  </a:lnTo>
                  <a:lnTo>
                    <a:pt x="4363" y="1682"/>
                  </a:lnTo>
                  <a:lnTo>
                    <a:pt x="4289" y="1442"/>
                  </a:lnTo>
                  <a:lnTo>
                    <a:pt x="4197" y="1220"/>
                  </a:lnTo>
                  <a:lnTo>
                    <a:pt x="4086" y="998"/>
                  </a:lnTo>
                  <a:lnTo>
                    <a:pt x="3957" y="814"/>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6"/>
            <p:cNvSpPr/>
            <p:nvPr/>
          </p:nvSpPr>
          <p:spPr>
            <a:xfrm>
              <a:off x="7751087" y="2879636"/>
              <a:ext cx="126561" cy="114954"/>
            </a:xfrm>
            <a:custGeom>
              <a:avLst/>
              <a:gdLst/>
              <a:ahLst/>
              <a:cxnLst/>
              <a:rect l="l" t="t" r="r" b="b"/>
              <a:pathLst>
                <a:path w="4438" h="4031" fill="none" extrusionOk="0">
                  <a:moveTo>
                    <a:pt x="3957" y="1"/>
                  </a:moveTo>
                  <a:lnTo>
                    <a:pt x="3957" y="1"/>
                  </a:lnTo>
                  <a:lnTo>
                    <a:pt x="3883" y="56"/>
                  </a:lnTo>
                  <a:lnTo>
                    <a:pt x="3790" y="93"/>
                  </a:lnTo>
                  <a:lnTo>
                    <a:pt x="3698" y="130"/>
                  </a:lnTo>
                  <a:lnTo>
                    <a:pt x="3605" y="130"/>
                  </a:lnTo>
                  <a:lnTo>
                    <a:pt x="3605" y="130"/>
                  </a:lnTo>
                  <a:lnTo>
                    <a:pt x="3495" y="111"/>
                  </a:lnTo>
                  <a:lnTo>
                    <a:pt x="3495" y="111"/>
                  </a:lnTo>
                  <a:lnTo>
                    <a:pt x="3532" y="241"/>
                  </a:lnTo>
                  <a:lnTo>
                    <a:pt x="3532" y="241"/>
                  </a:lnTo>
                  <a:lnTo>
                    <a:pt x="3587" y="500"/>
                  </a:lnTo>
                  <a:lnTo>
                    <a:pt x="3605" y="758"/>
                  </a:lnTo>
                  <a:lnTo>
                    <a:pt x="3605" y="1017"/>
                  </a:lnTo>
                  <a:lnTo>
                    <a:pt x="3587" y="1258"/>
                  </a:lnTo>
                  <a:lnTo>
                    <a:pt x="3532" y="1498"/>
                  </a:lnTo>
                  <a:lnTo>
                    <a:pt x="3458" y="1738"/>
                  </a:lnTo>
                  <a:lnTo>
                    <a:pt x="3365" y="1960"/>
                  </a:lnTo>
                  <a:lnTo>
                    <a:pt x="3254" y="2182"/>
                  </a:lnTo>
                  <a:lnTo>
                    <a:pt x="3125" y="2385"/>
                  </a:lnTo>
                  <a:lnTo>
                    <a:pt x="2958" y="2570"/>
                  </a:lnTo>
                  <a:lnTo>
                    <a:pt x="2792" y="2736"/>
                  </a:lnTo>
                  <a:lnTo>
                    <a:pt x="2607" y="2903"/>
                  </a:lnTo>
                  <a:lnTo>
                    <a:pt x="2404" y="3051"/>
                  </a:lnTo>
                  <a:lnTo>
                    <a:pt x="2182" y="3162"/>
                  </a:lnTo>
                  <a:lnTo>
                    <a:pt x="1942" y="3254"/>
                  </a:lnTo>
                  <a:lnTo>
                    <a:pt x="1701" y="3346"/>
                  </a:lnTo>
                  <a:lnTo>
                    <a:pt x="1701" y="3346"/>
                  </a:lnTo>
                  <a:lnTo>
                    <a:pt x="1387" y="3402"/>
                  </a:lnTo>
                  <a:lnTo>
                    <a:pt x="1073" y="3420"/>
                  </a:lnTo>
                  <a:lnTo>
                    <a:pt x="1073" y="3420"/>
                  </a:lnTo>
                  <a:lnTo>
                    <a:pt x="796" y="3402"/>
                  </a:lnTo>
                  <a:lnTo>
                    <a:pt x="518" y="3346"/>
                  </a:lnTo>
                  <a:lnTo>
                    <a:pt x="260" y="3272"/>
                  </a:lnTo>
                  <a:lnTo>
                    <a:pt x="1" y="3180"/>
                  </a:lnTo>
                  <a:lnTo>
                    <a:pt x="1" y="3180"/>
                  </a:lnTo>
                  <a:lnTo>
                    <a:pt x="186" y="3365"/>
                  </a:lnTo>
                  <a:lnTo>
                    <a:pt x="389" y="3531"/>
                  </a:lnTo>
                  <a:lnTo>
                    <a:pt x="611" y="3679"/>
                  </a:lnTo>
                  <a:lnTo>
                    <a:pt x="851" y="3809"/>
                  </a:lnTo>
                  <a:lnTo>
                    <a:pt x="1110" y="3901"/>
                  </a:lnTo>
                  <a:lnTo>
                    <a:pt x="1369" y="3975"/>
                  </a:lnTo>
                  <a:lnTo>
                    <a:pt x="1628" y="4012"/>
                  </a:lnTo>
                  <a:lnTo>
                    <a:pt x="1905" y="4030"/>
                  </a:lnTo>
                  <a:lnTo>
                    <a:pt x="1905" y="4030"/>
                  </a:lnTo>
                  <a:lnTo>
                    <a:pt x="2127" y="4030"/>
                  </a:lnTo>
                  <a:lnTo>
                    <a:pt x="2348" y="3993"/>
                  </a:lnTo>
                  <a:lnTo>
                    <a:pt x="2348" y="3993"/>
                  </a:lnTo>
                  <a:lnTo>
                    <a:pt x="2515" y="3956"/>
                  </a:lnTo>
                  <a:lnTo>
                    <a:pt x="2515" y="3956"/>
                  </a:lnTo>
                  <a:lnTo>
                    <a:pt x="2700" y="3901"/>
                  </a:lnTo>
                  <a:lnTo>
                    <a:pt x="2848" y="3846"/>
                  </a:lnTo>
                  <a:lnTo>
                    <a:pt x="3014" y="3772"/>
                  </a:lnTo>
                  <a:lnTo>
                    <a:pt x="3162" y="3698"/>
                  </a:lnTo>
                  <a:lnTo>
                    <a:pt x="3162" y="3698"/>
                  </a:lnTo>
                  <a:lnTo>
                    <a:pt x="3347" y="3587"/>
                  </a:lnTo>
                  <a:lnTo>
                    <a:pt x="3532" y="3457"/>
                  </a:lnTo>
                  <a:lnTo>
                    <a:pt x="3679" y="3309"/>
                  </a:lnTo>
                  <a:lnTo>
                    <a:pt x="3827" y="3143"/>
                  </a:lnTo>
                  <a:lnTo>
                    <a:pt x="3827" y="3143"/>
                  </a:lnTo>
                  <a:lnTo>
                    <a:pt x="3753" y="3088"/>
                  </a:lnTo>
                  <a:lnTo>
                    <a:pt x="3698" y="3014"/>
                  </a:lnTo>
                  <a:lnTo>
                    <a:pt x="3661" y="2921"/>
                  </a:lnTo>
                  <a:lnTo>
                    <a:pt x="3624" y="2829"/>
                  </a:lnTo>
                  <a:lnTo>
                    <a:pt x="3605" y="2736"/>
                  </a:lnTo>
                  <a:lnTo>
                    <a:pt x="3605" y="2644"/>
                  </a:lnTo>
                  <a:lnTo>
                    <a:pt x="3624" y="2552"/>
                  </a:lnTo>
                  <a:lnTo>
                    <a:pt x="3661" y="2459"/>
                  </a:lnTo>
                  <a:lnTo>
                    <a:pt x="3661" y="2459"/>
                  </a:lnTo>
                  <a:lnTo>
                    <a:pt x="3753" y="2348"/>
                  </a:lnTo>
                  <a:lnTo>
                    <a:pt x="3864" y="2256"/>
                  </a:lnTo>
                  <a:lnTo>
                    <a:pt x="3994" y="2200"/>
                  </a:lnTo>
                  <a:lnTo>
                    <a:pt x="4142" y="2182"/>
                  </a:lnTo>
                  <a:lnTo>
                    <a:pt x="4142" y="2182"/>
                  </a:lnTo>
                  <a:lnTo>
                    <a:pt x="4234" y="2200"/>
                  </a:lnTo>
                  <a:lnTo>
                    <a:pt x="4345" y="2219"/>
                  </a:lnTo>
                  <a:lnTo>
                    <a:pt x="4345" y="2219"/>
                  </a:lnTo>
                  <a:lnTo>
                    <a:pt x="4382" y="2071"/>
                  </a:lnTo>
                  <a:lnTo>
                    <a:pt x="4419" y="1905"/>
                  </a:lnTo>
                  <a:lnTo>
                    <a:pt x="4437" y="1738"/>
                  </a:lnTo>
                  <a:lnTo>
                    <a:pt x="4437" y="1553"/>
                  </a:lnTo>
                  <a:lnTo>
                    <a:pt x="4437" y="1387"/>
                  </a:lnTo>
                  <a:lnTo>
                    <a:pt x="4437" y="1221"/>
                  </a:lnTo>
                  <a:lnTo>
                    <a:pt x="4400" y="1036"/>
                  </a:lnTo>
                  <a:lnTo>
                    <a:pt x="4363" y="869"/>
                  </a:lnTo>
                  <a:lnTo>
                    <a:pt x="4363" y="869"/>
                  </a:lnTo>
                  <a:lnTo>
                    <a:pt x="4289" y="629"/>
                  </a:lnTo>
                  <a:lnTo>
                    <a:pt x="4197" y="407"/>
                  </a:lnTo>
                  <a:lnTo>
                    <a:pt x="4086" y="185"/>
                  </a:lnTo>
                  <a:lnTo>
                    <a:pt x="39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6"/>
            <p:cNvSpPr/>
            <p:nvPr/>
          </p:nvSpPr>
          <p:spPr>
            <a:xfrm>
              <a:off x="7835956" y="2856451"/>
              <a:ext cx="5846" cy="5304"/>
            </a:xfrm>
            <a:custGeom>
              <a:avLst/>
              <a:gdLst/>
              <a:ahLst/>
              <a:cxnLst/>
              <a:rect l="l" t="t" r="r" b="b"/>
              <a:pathLst>
                <a:path w="205" h="186" fill="none" extrusionOk="0">
                  <a:moveTo>
                    <a:pt x="1" y="0"/>
                  </a:moveTo>
                  <a:lnTo>
                    <a:pt x="1" y="0"/>
                  </a:lnTo>
                  <a:lnTo>
                    <a:pt x="149" y="185"/>
                  </a:lnTo>
                  <a:lnTo>
                    <a:pt x="149" y="185"/>
                  </a:lnTo>
                  <a:lnTo>
                    <a:pt x="204" y="111"/>
                  </a:lnTo>
                  <a:lnTo>
                    <a:pt x="204" y="111"/>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6"/>
            <p:cNvSpPr/>
            <p:nvPr/>
          </p:nvSpPr>
          <p:spPr>
            <a:xfrm>
              <a:off x="7746866" y="2863837"/>
              <a:ext cx="49079" cy="62225"/>
            </a:xfrm>
            <a:custGeom>
              <a:avLst/>
              <a:gdLst/>
              <a:ahLst/>
              <a:cxnLst/>
              <a:rect l="l" t="t" r="r" b="b"/>
              <a:pathLst>
                <a:path w="1721" h="2182" extrusionOk="0">
                  <a:moveTo>
                    <a:pt x="1628" y="0"/>
                  </a:moveTo>
                  <a:lnTo>
                    <a:pt x="1517" y="19"/>
                  </a:lnTo>
                  <a:lnTo>
                    <a:pt x="1387" y="55"/>
                  </a:lnTo>
                  <a:lnTo>
                    <a:pt x="1239" y="111"/>
                  </a:lnTo>
                  <a:lnTo>
                    <a:pt x="1092" y="185"/>
                  </a:lnTo>
                  <a:lnTo>
                    <a:pt x="907" y="296"/>
                  </a:lnTo>
                  <a:lnTo>
                    <a:pt x="740" y="425"/>
                  </a:lnTo>
                  <a:lnTo>
                    <a:pt x="574" y="573"/>
                  </a:lnTo>
                  <a:lnTo>
                    <a:pt x="426" y="758"/>
                  </a:lnTo>
                  <a:lnTo>
                    <a:pt x="260" y="998"/>
                  </a:lnTo>
                  <a:lnTo>
                    <a:pt x="149" y="1239"/>
                  </a:lnTo>
                  <a:lnTo>
                    <a:pt x="149" y="1312"/>
                  </a:lnTo>
                  <a:lnTo>
                    <a:pt x="130" y="1405"/>
                  </a:lnTo>
                  <a:lnTo>
                    <a:pt x="93" y="1497"/>
                  </a:lnTo>
                  <a:lnTo>
                    <a:pt x="38" y="1571"/>
                  </a:lnTo>
                  <a:lnTo>
                    <a:pt x="19" y="1793"/>
                  </a:lnTo>
                  <a:lnTo>
                    <a:pt x="1" y="1959"/>
                  </a:lnTo>
                  <a:lnTo>
                    <a:pt x="19" y="2089"/>
                  </a:lnTo>
                  <a:lnTo>
                    <a:pt x="38" y="2144"/>
                  </a:lnTo>
                  <a:lnTo>
                    <a:pt x="75" y="2163"/>
                  </a:lnTo>
                  <a:lnTo>
                    <a:pt x="93" y="2181"/>
                  </a:lnTo>
                  <a:lnTo>
                    <a:pt x="130" y="2144"/>
                  </a:lnTo>
                  <a:lnTo>
                    <a:pt x="186" y="2070"/>
                  </a:lnTo>
                  <a:lnTo>
                    <a:pt x="352" y="1812"/>
                  </a:lnTo>
                  <a:lnTo>
                    <a:pt x="555" y="1460"/>
                  </a:lnTo>
                  <a:lnTo>
                    <a:pt x="685" y="1257"/>
                  </a:lnTo>
                  <a:lnTo>
                    <a:pt x="833" y="1054"/>
                  </a:lnTo>
                  <a:lnTo>
                    <a:pt x="999" y="832"/>
                  </a:lnTo>
                  <a:lnTo>
                    <a:pt x="1166" y="647"/>
                  </a:lnTo>
                  <a:lnTo>
                    <a:pt x="1480" y="351"/>
                  </a:lnTo>
                  <a:lnTo>
                    <a:pt x="1683" y="148"/>
                  </a:lnTo>
                  <a:lnTo>
                    <a:pt x="1720" y="74"/>
                  </a:lnTo>
                  <a:lnTo>
                    <a:pt x="1720" y="37"/>
                  </a:lnTo>
                  <a:lnTo>
                    <a:pt x="1702" y="19"/>
                  </a:lnTo>
                  <a:lnTo>
                    <a:pt x="1665" y="19"/>
                  </a:lnTo>
                  <a:lnTo>
                    <a:pt x="1628"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6"/>
            <p:cNvSpPr/>
            <p:nvPr/>
          </p:nvSpPr>
          <p:spPr>
            <a:xfrm>
              <a:off x="7746866" y="2863837"/>
              <a:ext cx="49079" cy="62225"/>
            </a:xfrm>
            <a:custGeom>
              <a:avLst/>
              <a:gdLst/>
              <a:ahLst/>
              <a:cxnLst/>
              <a:rect l="l" t="t" r="r" b="b"/>
              <a:pathLst>
                <a:path w="1721" h="2182" fill="none" extrusionOk="0">
                  <a:moveTo>
                    <a:pt x="1628" y="0"/>
                  </a:moveTo>
                  <a:lnTo>
                    <a:pt x="1628" y="0"/>
                  </a:lnTo>
                  <a:lnTo>
                    <a:pt x="1517" y="19"/>
                  </a:lnTo>
                  <a:lnTo>
                    <a:pt x="1387" y="55"/>
                  </a:lnTo>
                  <a:lnTo>
                    <a:pt x="1239" y="111"/>
                  </a:lnTo>
                  <a:lnTo>
                    <a:pt x="1092" y="185"/>
                  </a:lnTo>
                  <a:lnTo>
                    <a:pt x="907" y="296"/>
                  </a:lnTo>
                  <a:lnTo>
                    <a:pt x="740" y="425"/>
                  </a:lnTo>
                  <a:lnTo>
                    <a:pt x="574" y="573"/>
                  </a:lnTo>
                  <a:lnTo>
                    <a:pt x="426" y="758"/>
                  </a:lnTo>
                  <a:lnTo>
                    <a:pt x="426" y="758"/>
                  </a:lnTo>
                  <a:lnTo>
                    <a:pt x="260" y="998"/>
                  </a:lnTo>
                  <a:lnTo>
                    <a:pt x="149" y="1239"/>
                  </a:lnTo>
                  <a:lnTo>
                    <a:pt x="149" y="1239"/>
                  </a:lnTo>
                  <a:lnTo>
                    <a:pt x="149" y="1312"/>
                  </a:lnTo>
                  <a:lnTo>
                    <a:pt x="130" y="1405"/>
                  </a:lnTo>
                  <a:lnTo>
                    <a:pt x="130" y="1405"/>
                  </a:lnTo>
                  <a:lnTo>
                    <a:pt x="93" y="1497"/>
                  </a:lnTo>
                  <a:lnTo>
                    <a:pt x="38" y="1571"/>
                  </a:lnTo>
                  <a:lnTo>
                    <a:pt x="38" y="1571"/>
                  </a:lnTo>
                  <a:lnTo>
                    <a:pt x="19" y="1793"/>
                  </a:lnTo>
                  <a:lnTo>
                    <a:pt x="1" y="1959"/>
                  </a:lnTo>
                  <a:lnTo>
                    <a:pt x="19" y="2089"/>
                  </a:lnTo>
                  <a:lnTo>
                    <a:pt x="38" y="2144"/>
                  </a:lnTo>
                  <a:lnTo>
                    <a:pt x="75" y="2163"/>
                  </a:lnTo>
                  <a:lnTo>
                    <a:pt x="75" y="2163"/>
                  </a:lnTo>
                  <a:lnTo>
                    <a:pt x="93" y="2181"/>
                  </a:lnTo>
                  <a:lnTo>
                    <a:pt x="93" y="2181"/>
                  </a:lnTo>
                  <a:lnTo>
                    <a:pt x="130" y="2144"/>
                  </a:lnTo>
                  <a:lnTo>
                    <a:pt x="186" y="2070"/>
                  </a:lnTo>
                  <a:lnTo>
                    <a:pt x="352" y="1812"/>
                  </a:lnTo>
                  <a:lnTo>
                    <a:pt x="555" y="1460"/>
                  </a:lnTo>
                  <a:lnTo>
                    <a:pt x="685" y="1257"/>
                  </a:lnTo>
                  <a:lnTo>
                    <a:pt x="833" y="1054"/>
                  </a:lnTo>
                  <a:lnTo>
                    <a:pt x="833" y="1054"/>
                  </a:lnTo>
                  <a:lnTo>
                    <a:pt x="999" y="832"/>
                  </a:lnTo>
                  <a:lnTo>
                    <a:pt x="1166" y="647"/>
                  </a:lnTo>
                  <a:lnTo>
                    <a:pt x="1480" y="351"/>
                  </a:lnTo>
                  <a:lnTo>
                    <a:pt x="1683" y="148"/>
                  </a:lnTo>
                  <a:lnTo>
                    <a:pt x="1720" y="74"/>
                  </a:lnTo>
                  <a:lnTo>
                    <a:pt x="1720" y="37"/>
                  </a:lnTo>
                  <a:lnTo>
                    <a:pt x="1702" y="19"/>
                  </a:lnTo>
                  <a:lnTo>
                    <a:pt x="1702" y="19"/>
                  </a:lnTo>
                  <a:lnTo>
                    <a:pt x="1665" y="19"/>
                  </a:lnTo>
                  <a:lnTo>
                    <a:pt x="162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6"/>
            <p:cNvSpPr/>
            <p:nvPr/>
          </p:nvSpPr>
          <p:spPr>
            <a:xfrm>
              <a:off x="7967766" y="3259723"/>
              <a:ext cx="144983" cy="144983"/>
            </a:xfrm>
            <a:custGeom>
              <a:avLst/>
              <a:gdLst/>
              <a:ahLst/>
              <a:cxnLst/>
              <a:rect l="l" t="t" r="r" b="b"/>
              <a:pathLst>
                <a:path w="5084" h="5084" extrusionOk="0">
                  <a:moveTo>
                    <a:pt x="2440" y="1"/>
                  </a:moveTo>
                  <a:lnTo>
                    <a:pt x="2182" y="37"/>
                  </a:lnTo>
                  <a:lnTo>
                    <a:pt x="1923" y="74"/>
                  </a:lnTo>
                  <a:lnTo>
                    <a:pt x="1664" y="148"/>
                  </a:lnTo>
                  <a:lnTo>
                    <a:pt x="1442" y="259"/>
                  </a:lnTo>
                  <a:lnTo>
                    <a:pt x="1220" y="370"/>
                  </a:lnTo>
                  <a:lnTo>
                    <a:pt x="1017" y="518"/>
                  </a:lnTo>
                  <a:lnTo>
                    <a:pt x="814" y="684"/>
                  </a:lnTo>
                  <a:lnTo>
                    <a:pt x="647" y="851"/>
                  </a:lnTo>
                  <a:lnTo>
                    <a:pt x="499" y="1036"/>
                  </a:lnTo>
                  <a:lnTo>
                    <a:pt x="351" y="1239"/>
                  </a:lnTo>
                  <a:lnTo>
                    <a:pt x="241" y="1461"/>
                  </a:lnTo>
                  <a:lnTo>
                    <a:pt x="148" y="1683"/>
                  </a:lnTo>
                  <a:lnTo>
                    <a:pt x="74" y="1923"/>
                  </a:lnTo>
                  <a:lnTo>
                    <a:pt x="19" y="2163"/>
                  </a:lnTo>
                  <a:lnTo>
                    <a:pt x="0" y="2404"/>
                  </a:lnTo>
                  <a:lnTo>
                    <a:pt x="0" y="2662"/>
                  </a:lnTo>
                  <a:lnTo>
                    <a:pt x="19" y="2921"/>
                  </a:lnTo>
                  <a:lnTo>
                    <a:pt x="74" y="3180"/>
                  </a:lnTo>
                  <a:lnTo>
                    <a:pt x="148" y="3420"/>
                  </a:lnTo>
                  <a:lnTo>
                    <a:pt x="259" y="3661"/>
                  </a:lnTo>
                  <a:lnTo>
                    <a:pt x="370" y="3882"/>
                  </a:lnTo>
                  <a:lnTo>
                    <a:pt x="518" y="4086"/>
                  </a:lnTo>
                  <a:lnTo>
                    <a:pt x="666" y="4271"/>
                  </a:lnTo>
                  <a:lnTo>
                    <a:pt x="851" y="4437"/>
                  </a:lnTo>
                  <a:lnTo>
                    <a:pt x="1035" y="4603"/>
                  </a:lnTo>
                  <a:lnTo>
                    <a:pt x="1239" y="4733"/>
                  </a:lnTo>
                  <a:lnTo>
                    <a:pt x="1461" y="4844"/>
                  </a:lnTo>
                  <a:lnTo>
                    <a:pt x="1682" y="4936"/>
                  </a:lnTo>
                  <a:lnTo>
                    <a:pt x="1923" y="5010"/>
                  </a:lnTo>
                  <a:lnTo>
                    <a:pt x="2163" y="5066"/>
                  </a:lnTo>
                  <a:lnTo>
                    <a:pt x="2403" y="5084"/>
                  </a:lnTo>
                  <a:lnTo>
                    <a:pt x="2662" y="5084"/>
                  </a:lnTo>
                  <a:lnTo>
                    <a:pt x="2902" y="5066"/>
                  </a:lnTo>
                  <a:lnTo>
                    <a:pt x="3161" y="5010"/>
                  </a:lnTo>
                  <a:lnTo>
                    <a:pt x="3420" y="4936"/>
                  </a:lnTo>
                  <a:lnTo>
                    <a:pt x="3660" y="4844"/>
                  </a:lnTo>
                  <a:lnTo>
                    <a:pt x="3882" y="4714"/>
                  </a:lnTo>
                  <a:lnTo>
                    <a:pt x="4086" y="4585"/>
                  </a:lnTo>
                  <a:lnTo>
                    <a:pt x="4270" y="4419"/>
                  </a:lnTo>
                  <a:lnTo>
                    <a:pt x="4437" y="4252"/>
                  </a:lnTo>
                  <a:lnTo>
                    <a:pt x="4603" y="4049"/>
                  </a:lnTo>
                  <a:lnTo>
                    <a:pt x="4733" y="3845"/>
                  </a:lnTo>
                  <a:lnTo>
                    <a:pt x="4843" y="3642"/>
                  </a:lnTo>
                  <a:lnTo>
                    <a:pt x="4936" y="3420"/>
                  </a:lnTo>
                  <a:lnTo>
                    <a:pt x="5010" y="3180"/>
                  </a:lnTo>
                  <a:lnTo>
                    <a:pt x="5065" y="2940"/>
                  </a:lnTo>
                  <a:lnTo>
                    <a:pt x="5084" y="2681"/>
                  </a:lnTo>
                  <a:lnTo>
                    <a:pt x="5084" y="2441"/>
                  </a:lnTo>
                  <a:lnTo>
                    <a:pt x="5065" y="2182"/>
                  </a:lnTo>
                  <a:lnTo>
                    <a:pt x="5010" y="1923"/>
                  </a:lnTo>
                  <a:lnTo>
                    <a:pt x="4936" y="1683"/>
                  </a:lnTo>
                  <a:lnTo>
                    <a:pt x="4843" y="1442"/>
                  </a:lnTo>
                  <a:lnTo>
                    <a:pt x="4714" y="1221"/>
                  </a:lnTo>
                  <a:lnTo>
                    <a:pt x="4585" y="1017"/>
                  </a:lnTo>
                  <a:lnTo>
                    <a:pt x="4418" y="832"/>
                  </a:lnTo>
                  <a:lnTo>
                    <a:pt x="4252" y="648"/>
                  </a:lnTo>
                  <a:lnTo>
                    <a:pt x="4049" y="500"/>
                  </a:lnTo>
                  <a:lnTo>
                    <a:pt x="3845" y="370"/>
                  </a:lnTo>
                  <a:lnTo>
                    <a:pt x="3642" y="241"/>
                  </a:lnTo>
                  <a:lnTo>
                    <a:pt x="3402" y="148"/>
                  </a:lnTo>
                  <a:lnTo>
                    <a:pt x="3180" y="74"/>
                  </a:lnTo>
                  <a:lnTo>
                    <a:pt x="2939" y="37"/>
                  </a:lnTo>
                  <a:lnTo>
                    <a:pt x="26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6"/>
            <p:cNvSpPr/>
            <p:nvPr/>
          </p:nvSpPr>
          <p:spPr>
            <a:xfrm>
              <a:off x="7986217" y="3267109"/>
              <a:ext cx="126532" cy="138139"/>
            </a:xfrm>
            <a:custGeom>
              <a:avLst/>
              <a:gdLst/>
              <a:ahLst/>
              <a:cxnLst/>
              <a:rect l="l" t="t" r="r" b="b"/>
              <a:pathLst>
                <a:path w="4437" h="4844" extrusionOk="0">
                  <a:moveTo>
                    <a:pt x="3013" y="0"/>
                  </a:moveTo>
                  <a:lnTo>
                    <a:pt x="3013" y="19"/>
                  </a:lnTo>
                  <a:lnTo>
                    <a:pt x="3180" y="241"/>
                  </a:lnTo>
                  <a:lnTo>
                    <a:pt x="3328" y="499"/>
                  </a:lnTo>
                  <a:lnTo>
                    <a:pt x="3439" y="758"/>
                  </a:lnTo>
                  <a:lnTo>
                    <a:pt x="3531" y="1054"/>
                  </a:lnTo>
                  <a:lnTo>
                    <a:pt x="3586" y="1313"/>
                  </a:lnTo>
                  <a:lnTo>
                    <a:pt x="3605" y="1553"/>
                  </a:lnTo>
                  <a:lnTo>
                    <a:pt x="3605" y="1812"/>
                  </a:lnTo>
                  <a:lnTo>
                    <a:pt x="3586" y="2052"/>
                  </a:lnTo>
                  <a:lnTo>
                    <a:pt x="3531" y="2293"/>
                  </a:lnTo>
                  <a:lnTo>
                    <a:pt x="3457" y="2533"/>
                  </a:lnTo>
                  <a:lnTo>
                    <a:pt x="3365" y="2755"/>
                  </a:lnTo>
                  <a:lnTo>
                    <a:pt x="3254" y="2976"/>
                  </a:lnTo>
                  <a:lnTo>
                    <a:pt x="3124" y="3180"/>
                  </a:lnTo>
                  <a:lnTo>
                    <a:pt x="2958" y="3365"/>
                  </a:lnTo>
                  <a:lnTo>
                    <a:pt x="2792" y="3550"/>
                  </a:lnTo>
                  <a:lnTo>
                    <a:pt x="2607" y="3697"/>
                  </a:lnTo>
                  <a:lnTo>
                    <a:pt x="2403" y="3845"/>
                  </a:lnTo>
                  <a:lnTo>
                    <a:pt x="2182" y="3956"/>
                  </a:lnTo>
                  <a:lnTo>
                    <a:pt x="1941" y="4067"/>
                  </a:lnTo>
                  <a:lnTo>
                    <a:pt x="1682" y="4141"/>
                  </a:lnTo>
                  <a:lnTo>
                    <a:pt x="1387" y="4196"/>
                  </a:lnTo>
                  <a:lnTo>
                    <a:pt x="1072" y="4215"/>
                  </a:lnTo>
                  <a:lnTo>
                    <a:pt x="795" y="4196"/>
                  </a:lnTo>
                  <a:lnTo>
                    <a:pt x="518" y="4160"/>
                  </a:lnTo>
                  <a:lnTo>
                    <a:pt x="241" y="4086"/>
                  </a:lnTo>
                  <a:lnTo>
                    <a:pt x="0" y="3975"/>
                  </a:lnTo>
                  <a:lnTo>
                    <a:pt x="0" y="3975"/>
                  </a:lnTo>
                  <a:lnTo>
                    <a:pt x="185" y="4178"/>
                  </a:lnTo>
                  <a:lnTo>
                    <a:pt x="388" y="4344"/>
                  </a:lnTo>
                  <a:lnTo>
                    <a:pt x="610" y="4492"/>
                  </a:lnTo>
                  <a:lnTo>
                    <a:pt x="851" y="4603"/>
                  </a:lnTo>
                  <a:lnTo>
                    <a:pt x="1091" y="4714"/>
                  </a:lnTo>
                  <a:lnTo>
                    <a:pt x="1350" y="4770"/>
                  </a:lnTo>
                  <a:lnTo>
                    <a:pt x="1627" y="4825"/>
                  </a:lnTo>
                  <a:lnTo>
                    <a:pt x="1904" y="4843"/>
                  </a:lnTo>
                  <a:lnTo>
                    <a:pt x="2200" y="4825"/>
                  </a:lnTo>
                  <a:lnTo>
                    <a:pt x="2514" y="4751"/>
                  </a:lnTo>
                  <a:lnTo>
                    <a:pt x="2773" y="4677"/>
                  </a:lnTo>
                  <a:lnTo>
                    <a:pt x="3013" y="4585"/>
                  </a:lnTo>
                  <a:lnTo>
                    <a:pt x="3235" y="4455"/>
                  </a:lnTo>
                  <a:lnTo>
                    <a:pt x="3439" y="4326"/>
                  </a:lnTo>
                  <a:lnTo>
                    <a:pt x="3623" y="4160"/>
                  </a:lnTo>
                  <a:lnTo>
                    <a:pt x="3790" y="3993"/>
                  </a:lnTo>
                  <a:lnTo>
                    <a:pt x="3956" y="3790"/>
                  </a:lnTo>
                  <a:lnTo>
                    <a:pt x="4086" y="3586"/>
                  </a:lnTo>
                  <a:lnTo>
                    <a:pt x="4196" y="3383"/>
                  </a:lnTo>
                  <a:lnTo>
                    <a:pt x="4289" y="3161"/>
                  </a:lnTo>
                  <a:lnTo>
                    <a:pt x="4363" y="2921"/>
                  </a:lnTo>
                  <a:lnTo>
                    <a:pt x="4418" y="2681"/>
                  </a:lnTo>
                  <a:lnTo>
                    <a:pt x="4437" y="2422"/>
                  </a:lnTo>
                  <a:lnTo>
                    <a:pt x="4437" y="2182"/>
                  </a:lnTo>
                  <a:lnTo>
                    <a:pt x="4418" y="1923"/>
                  </a:lnTo>
                  <a:lnTo>
                    <a:pt x="4363" y="1664"/>
                  </a:lnTo>
                  <a:lnTo>
                    <a:pt x="4270" y="1387"/>
                  </a:lnTo>
                  <a:lnTo>
                    <a:pt x="4159" y="1128"/>
                  </a:lnTo>
                  <a:lnTo>
                    <a:pt x="4030" y="888"/>
                  </a:lnTo>
                  <a:lnTo>
                    <a:pt x="3864" y="666"/>
                  </a:lnTo>
                  <a:lnTo>
                    <a:pt x="3679" y="462"/>
                  </a:lnTo>
                  <a:lnTo>
                    <a:pt x="3475" y="296"/>
                  </a:lnTo>
                  <a:lnTo>
                    <a:pt x="3254" y="130"/>
                  </a:lnTo>
                  <a:lnTo>
                    <a:pt x="3013"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6"/>
            <p:cNvSpPr/>
            <p:nvPr/>
          </p:nvSpPr>
          <p:spPr>
            <a:xfrm>
              <a:off x="7981996" y="3274495"/>
              <a:ext cx="49050" cy="61683"/>
            </a:xfrm>
            <a:custGeom>
              <a:avLst/>
              <a:gdLst/>
              <a:ahLst/>
              <a:cxnLst/>
              <a:rect l="l" t="t" r="r" b="b"/>
              <a:pathLst>
                <a:path w="1720" h="2163" extrusionOk="0">
                  <a:moveTo>
                    <a:pt x="1516" y="0"/>
                  </a:moveTo>
                  <a:lnTo>
                    <a:pt x="1387" y="37"/>
                  </a:lnTo>
                  <a:lnTo>
                    <a:pt x="1239" y="93"/>
                  </a:lnTo>
                  <a:lnTo>
                    <a:pt x="1073" y="185"/>
                  </a:lnTo>
                  <a:lnTo>
                    <a:pt x="906" y="277"/>
                  </a:lnTo>
                  <a:lnTo>
                    <a:pt x="740" y="407"/>
                  </a:lnTo>
                  <a:lnTo>
                    <a:pt x="573" y="555"/>
                  </a:lnTo>
                  <a:lnTo>
                    <a:pt x="426" y="740"/>
                  </a:lnTo>
                  <a:lnTo>
                    <a:pt x="278" y="961"/>
                  </a:lnTo>
                  <a:lnTo>
                    <a:pt x="167" y="1202"/>
                  </a:lnTo>
                  <a:lnTo>
                    <a:pt x="74" y="1423"/>
                  </a:lnTo>
                  <a:lnTo>
                    <a:pt x="37" y="1627"/>
                  </a:lnTo>
                  <a:lnTo>
                    <a:pt x="0" y="1830"/>
                  </a:lnTo>
                  <a:lnTo>
                    <a:pt x="0" y="1978"/>
                  </a:lnTo>
                  <a:lnTo>
                    <a:pt x="37" y="2089"/>
                  </a:lnTo>
                  <a:lnTo>
                    <a:pt x="56" y="2163"/>
                  </a:lnTo>
                  <a:lnTo>
                    <a:pt x="93" y="2163"/>
                  </a:lnTo>
                  <a:lnTo>
                    <a:pt x="130" y="2144"/>
                  </a:lnTo>
                  <a:lnTo>
                    <a:pt x="185" y="2070"/>
                  </a:lnTo>
                  <a:lnTo>
                    <a:pt x="333" y="1812"/>
                  </a:lnTo>
                  <a:lnTo>
                    <a:pt x="555" y="1442"/>
                  </a:lnTo>
                  <a:lnTo>
                    <a:pt x="684" y="1239"/>
                  </a:lnTo>
                  <a:lnTo>
                    <a:pt x="832" y="1035"/>
                  </a:lnTo>
                  <a:lnTo>
                    <a:pt x="999" y="832"/>
                  </a:lnTo>
                  <a:lnTo>
                    <a:pt x="1165" y="629"/>
                  </a:lnTo>
                  <a:lnTo>
                    <a:pt x="1479" y="333"/>
                  </a:lnTo>
                  <a:lnTo>
                    <a:pt x="1683" y="130"/>
                  </a:lnTo>
                  <a:lnTo>
                    <a:pt x="1720" y="56"/>
                  </a:lnTo>
                  <a:lnTo>
                    <a:pt x="1720" y="37"/>
                  </a:lnTo>
                  <a:lnTo>
                    <a:pt x="1701" y="19"/>
                  </a:lnTo>
                  <a:lnTo>
                    <a:pt x="1664"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6"/>
            <p:cNvSpPr/>
            <p:nvPr/>
          </p:nvSpPr>
          <p:spPr>
            <a:xfrm>
              <a:off x="7435849" y="2810594"/>
              <a:ext cx="315261" cy="104403"/>
            </a:xfrm>
            <a:custGeom>
              <a:avLst/>
              <a:gdLst/>
              <a:ahLst/>
              <a:cxnLst/>
              <a:rect l="l" t="t" r="r" b="b"/>
              <a:pathLst>
                <a:path w="11055" h="3661" extrusionOk="0">
                  <a:moveTo>
                    <a:pt x="444" y="0"/>
                  </a:moveTo>
                  <a:lnTo>
                    <a:pt x="352" y="18"/>
                  </a:lnTo>
                  <a:lnTo>
                    <a:pt x="259" y="55"/>
                  </a:lnTo>
                  <a:lnTo>
                    <a:pt x="167" y="129"/>
                  </a:lnTo>
                  <a:lnTo>
                    <a:pt x="112" y="203"/>
                  </a:lnTo>
                  <a:lnTo>
                    <a:pt x="56" y="277"/>
                  </a:lnTo>
                  <a:lnTo>
                    <a:pt x="19" y="388"/>
                  </a:lnTo>
                  <a:lnTo>
                    <a:pt x="1" y="499"/>
                  </a:lnTo>
                  <a:lnTo>
                    <a:pt x="1" y="592"/>
                  </a:lnTo>
                  <a:lnTo>
                    <a:pt x="19" y="702"/>
                  </a:lnTo>
                  <a:lnTo>
                    <a:pt x="75" y="776"/>
                  </a:lnTo>
                  <a:lnTo>
                    <a:pt x="130" y="869"/>
                  </a:lnTo>
                  <a:lnTo>
                    <a:pt x="204" y="943"/>
                  </a:lnTo>
                  <a:lnTo>
                    <a:pt x="296" y="998"/>
                  </a:lnTo>
                  <a:lnTo>
                    <a:pt x="389" y="1035"/>
                  </a:lnTo>
                  <a:lnTo>
                    <a:pt x="10389" y="3642"/>
                  </a:lnTo>
                  <a:lnTo>
                    <a:pt x="10537" y="3660"/>
                  </a:lnTo>
                  <a:lnTo>
                    <a:pt x="10611" y="3642"/>
                  </a:lnTo>
                  <a:lnTo>
                    <a:pt x="10704" y="3623"/>
                  </a:lnTo>
                  <a:lnTo>
                    <a:pt x="10778" y="3586"/>
                  </a:lnTo>
                  <a:lnTo>
                    <a:pt x="10851" y="3549"/>
                  </a:lnTo>
                  <a:lnTo>
                    <a:pt x="10907" y="3494"/>
                  </a:lnTo>
                  <a:lnTo>
                    <a:pt x="10962" y="3420"/>
                  </a:lnTo>
                  <a:lnTo>
                    <a:pt x="11018" y="3346"/>
                  </a:lnTo>
                  <a:lnTo>
                    <a:pt x="11036" y="3272"/>
                  </a:lnTo>
                  <a:lnTo>
                    <a:pt x="11055" y="3161"/>
                  </a:lnTo>
                  <a:lnTo>
                    <a:pt x="11055" y="3050"/>
                  </a:lnTo>
                  <a:lnTo>
                    <a:pt x="11036" y="2958"/>
                  </a:lnTo>
                  <a:lnTo>
                    <a:pt x="10981" y="2865"/>
                  </a:lnTo>
                  <a:lnTo>
                    <a:pt x="10925" y="2773"/>
                  </a:lnTo>
                  <a:lnTo>
                    <a:pt x="10851" y="2717"/>
                  </a:lnTo>
                  <a:lnTo>
                    <a:pt x="10759" y="2662"/>
                  </a:lnTo>
                  <a:lnTo>
                    <a:pt x="10667" y="2625"/>
                  </a:lnTo>
                  <a:lnTo>
                    <a:pt x="6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6"/>
            <p:cNvSpPr/>
            <p:nvPr/>
          </p:nvSpPr>
          <p:spPr>
            <a:xfrm>
              <a:off x="7839121" y="2639772"/>
              <a:ext cx="223549" cy="243568"/>
            </a:xfrm>
            <a:custGeom>
              <a:avLst/>
              <a:gdLst/>
              <a:ahLst/>
              <a:cxnLst/>
              <a:rect l="l" t="t" r="r" b="b"/>
              <a:pathLst>
                <a:path w="7839" h="8541" extrusionOk="0">
                  <a:moveTo>
                    <a:pt x="7192" y="1"/>
                  </a:moveTo>
                  <a:lnTo>
                    <a:pt x="7081" y="38"/>
                  </a:lnTo>
                  <a:lnTo>
                    <a:pt x="7007" y="93"/>
                  </a:lnTo>
                  <a:lnTo>
                    <a:pt x="6914" y="167"/>
                  </a:lnTo>
                  <a:lnTo>
                    <a:pt x="130" y="7654"/>
                  </a:lnTo>
                  <a:lnTo>
                    <a:pt x="75" y="7746"/>
                  </a:lnTo>
                  <a:lnTo>
                    <a:pt x="19" y="7839"/>
                  </a:lnTo>
                  <a:lnTo>
                    <a:pt x="1" y="7931"/>
                  </a:lnTo>
                  <a:lnTo>
                    <a:pt x="1" y="8042"/>
                  </a:lnTo>
                  <a:lnTo>
                    <a:pt x="1" y="8134"/>
                  </a:lnTo>
                  <a:lnTo>
                    <a:pt x="38" y="8245"/>
                  </a:lnTo>
                  <a:lnTo>
                    <a:pt x="93" y="8319"/>
                  </a:lnTo>
                  <a:lnTo>
                    <a:pt x="167" y="8412"/>
                  </a:lnTo>
                  <a:lnTo>
                    <a:pt x="241" y="8467"/>
                  </a:lnTo>
                  <a:lnTo>
                    <a:pt x="334" y="8504"/>
                  </a:lnTo>
                  <a:lnTo>
                    <a:pt x="426" y="8541"/>
                  </a:lnTo>
                  <a:lnTo>
                    <a:pt x="518" y="8541"/>
                  </a:lnTo>
                  <a:lnTo>
                    <a:pt x="629" y="8522"/>
                  </a:lnTo>
                  <a:lnTo>
                    <a:pt x="740" y="8504"/>
                  </a:lnTo>
                  <a:lnTo>
                    <a:pt x="833" y="8449"/>
                  </a:lnTo>
                  <a:lnTo>
                    <a:pt x="907" y="8375"/>
                  </a:lnTo>
                  <a:lnTo>
                    <a:pt x="7709" y="870"/>
                  </a:lnTo>
                  <a:lnTo>
                    <a:pt x="7765" y="796"/>
                  </a:lnTo>
                  <a:lnTo>
                    <a:pt x="7802" y="703"/>
                  </a:lnTo>
                  <a:lnTo>
                    <a:pt x="7839" y="592"/>
                  </a:lnTo>
                  <a:lnTo>
                    <a:pt x="7839" y="500"/>
                  </a:lnTo>
                  <a:lnTo>
                    <a:pt x="7820" y="389"/>
                  </a:lnTo>
                  <a:lnTo>
                    <a:pt x="7783" y="297"/>
                  </a:lnTo>
                  <a:lnTo>
                    <a:pt x="7728" y="204"/>
                  </a:lnTo>
                  <a:lnTo>
                    <a:pt x="7672" y="130"/>
                  </a:lnTo>
                  <a:lnTo>
                    <a:pt x="7580" y="75"/>
                  </a:lnTo>
                  <a:lnTo>
                    <a:pt x="7487" y="19"/>
                  </a:lnTo>
                  <a:lnTo>
                    <a:pt x="73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6"/>
            <p:cNvSpPr/>
            <p:nvPr/>
          </p:nvSpPr>
          <p:spPr>
            <a:xfrm>
              <a:off x="7853894" y="2941834"/>
              <a:ext cx="264671" cy="154508"/>
            </a:xfrm>
            <a:custGeom>
              <a:avLst/>
              <a:gdLst/>
              <a:ahLst/>
              <a:cxnLst/>
              <a:rect l="l" t="t" r="r" b="b"/>
              <a:pathLst>
                <a:path w="9281" h="5418" extrusionOk="0">
                  <a:moveTo>
                    <a:pt x="481" y="1"/>
                  </a:moveTo>
                  <a:lnTo>
                    <a:pt x="370" y="19"/>
                  </a:lnTo>
                  <a:lnTo>
                    <a:pt x="278" y="56"/>
                  </a:lnTo>
                  <a:lnTo>
                    <a:pt x="204" y="112"/>
                  </a:lnTo>
                  <a:lnTo>
                    <a:pt x="130" y="186"/>
                  </a:lnTo>
                  <a:lnTo>
                    <a:pt x="56" y="278"/>
                  </a:lnTo>
                  <a:lnTo>
                    <a:pt x="19" y="389"/>
                  </a:lnTo>
                  <a:lnTo>
                    <a:pt x="0" y="481"/>
                  </a:lnTo>
                  <a:lnTo>
                    <a:pt x="0" y="592"/>
                  </a:lnTo>
                  <a:lnTo>
                    <a:pt x="19" y="685"/>
                  </a:lnTo>
                  <a:lnTo>
                    <a:pt x="56" y="777"/>
                  </a:lnTo>
                  <a:lnTo>
                    <a:pt x="111" y="870"/>
                  </a:lnTo>
                  <a:lnTo>
                    <a:pt x="185" y="944"/>
                  </a:lnTo>
                  <a:lnTo>
                    <a:pt x="278" y="999"/>
                  </a:lnTo>
                  <a:lnTo>
                    <a:pt x="8504" y="5362"/>
                  </a:lnTo>
                  <a:lnTo>
                    <a:pt x="8633" y="5399"/>
                  </a:lnTo>
                  <a:lnTo>
                    <a:pt x="8762" y="5417"/>
                  </a:lnTo>
                  <a:lnTo>
                    <a:pt x="8892" y="5399"/>
                  </a:lnTo>
                  <a:lnTo>
                    <a:pt x="9021" y="5343"/>
                  </a:lnTo>
                  <a:lnTo>
                    <a:pt x="9132" y="5251"/>
                  </a:lnTo>
                  <a:lnTo>
                    <a:pt x="9225" y="5140"/>
                  </a:lnTo>
                  <a:lnTo>
                    <a:pt x="9262" y="5047"/>
                  </a:lnTo>
                  <a:lnTo>
                    <a:pt x="9280" y="4936"/>
                  </a:lnTo>
                  <a:lnTo>
                    <a:pt x="9280" y="4826"/>
                  </a:lnTo>
                  <a:lnTo>
                    <a:pt x="9262" y="4733"/>
                  </a:lnTo>
                  <a:lnTo>
                    <a:pt x="9225" y="4641"/>
                  </a:lnTo>
                  <a:lnTo>
                    <a:pt x="9169" y="4548"/>
                  </a:lnTo>
                  <a:lnTo>
                    <a:pt x="9095" y="4493"/>
                  </a:lnTo>
                  <a:lnTo>
                    <a:pt x="9003" y="4419"/>
                  </a:lnTo>
                  <a:lnTo>
                    <a:pt x="777" y="56"/>
                  </a:lnTo>
                  <a:lnTo>
                    <a:pt x="684" y="19"/>
                  </a:lnTo>
                  <a:lnTo>
                    <a:pt x="5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6"/>
            <p:cNvSpPr/>
            <p:nvPr/>
          </p:nvSpPr>
          <p:spPr>
            <a:xfrm>
              <a:off x="8043139" y="3066257"/>
              <a:ext cx="75429" cy="210887"/>
            </a:xfrm>
            <a:custGeom>
              <a:avLst/>
              <a:gdLst/>
              <a:ahLst/>
              <a:cxnLst/>
              <a:rect l="l" t="t" r="r" b="b"/>
              <a:pathLst>
                <a:path w="2645" h="7395" extrusionOk="0">
                  <a:moveTo>
                    <a:pt x="2034" y="0"/>
                  </a:moveTo>
                  <a:lnTo>
                    <a:pt x="1942" y="37"/>
                  </a:lnTo>
                  <a:lnTo>
                    <a:pt x="1849" y="74"/>
                  </a:lnTo>
                  <a:lnTo>
                    <a:pt x="1775" y="130"/>
                  </a:lnTo>
                  <a:lnTo>
                    <a:pt x="1701" y="204"/>
                  </a:lnTo>
                  <a:lnTo>
                    <a:pt x="1646" y="296"/>
                  </a:lnTo>
                  <a:lnTo>
                    <a:pt x="1609" y="407"/>
                  </a:lnTo>
                  <a:lnTo>
                    <a:pt x="19" y="6729"/>
                  </a:lnTo>
                  <a:lnTo>
                    <a:pt x="1" y="6840"/>
                  </a:lnTo>
                  <a:lnTo>
                    <a:pt x="1" y="6951"/>
                  </a:lnTo>
                  <a:lnTo>
                    <a:pt x="19" y="7043"/>
                  </a:lnTo>
                  <a:lnTo>
                    <a:pt x="75" y="7136"/>
                  </a:lnTo>
                  <a:lnTo>
                    <a:pt x="130" y="7210"/>
                  </a:lnTo>
                  <a:lnTo>
                    <a:pt x="204" y="7284"/>
                  </a:lnTo>
                  <a:lnTo>
                    <a:pt x="296" y="7339"/>
                  </a:lnTo>
                  <a:lnTo>
                    <a:pt x="389" y="7376"/>
                  </a:lnTo>
                  <a:lnTo>
                    <a:pt x="518" y="7395"/>
                  </a:lnTo>
                  <a:lnTo>
                    <a:pt x="611" y="7376"/>
                  </a:lnTo>
                  <a:lnTo>
                    <a:pt x="703" y="7358"/>
                  </a:lnTo>
                  <a:lnTo>
                    <a:pt x="777" y="7321"/>
                  </a:lnTo>
                  <a:lnTo>
                    <a:pt x="851" y="7284"/>
                  </a:lnTo>
                  <a:lnTo>
                    <a:pt x="906" y="7228"/>
                  </a:lnTo>
                  <a:lnTo>
                    <a:pt x="962" y="7154"/>
                  </a:lnTo>
                  <a:lnTo>
                    <a:pt x="999" y="7080"/>
                  </a:lnTo>
                  <a:lnTo>
                    <a:pt x="1036" y="6988"/>
                  </a:lnTo>
                  <a:lnTo>
                    <a:pt x="2626" y="647"/>
                  </a:lnTo>
                  <a:lnTo>
                    <a:pt x="2644" y="555"/>
                  </a:lnTo>
                  <a:lnTo>
                    <a:pt x="2644" y="444"/>
                  </a:lnTo>
                  <a:lnTo>
                    <a:pt x="2607" y="352"/>
                  </a:lnTo>
                  <a:lnTo>
                    <a:pt x="2570" y="259"/>
                  </a:lnTo>
                  <a:lnTo>
                    <a:pt x="2515" y="167"/>
                  </a:lnTo>
                  <a:lnTo>
                    <a:pt x="2441" y="111"/>
                  </a:lnTo>
                  <a:lnTo>
                    <a:pt x="2348" y="56"/>
                  </a:lnTo>
                  <a:lnTo>
                    <a:pt x="2256" y="19"/>
                  </a:lnTo>
                  <a:lnTo>
                    <a:pt x="21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6"/>
            <p:cNvSpPr/>
            <p:nvPr/>
          </p:nvSpPr>
          <p:spPr>
            <a:xfrm>
              <a:off x="7402113" y="2766819"/>
              <a:ext cx="111789" cy="111789"/>
            </a:xfrm>
            <a:custGeom>
              <a:avLst/>
              <a:gdLst/>
              <a:ahLst/>
              <a:cxnLst/>
              <a:rect l="l" t="t" r="r" b="b"/>
              <a:pathLst>
                <a:path w="3920" h="3920" extrusionOk="0">
                  <a:moveTo>
                    <a:pt x="1868" y="1"/>
                  </a:moveTo>
                  <a:lnTo>
                    <a:pt x="1683" y="19"/>
                  </a:lnTo>
                  <a:lnTo>
                    <a:pt x="1479" y="56"/>
                  </a:lnTo>
                  <a:lnTo>
                    <a:pt x="1295" y="112"/>
                  </a:lnTo>
                  <a:lnTo>
                    <a:pt x="1110" y="204"/>
                  </a:lnTo>
                  <a:lnTo>
                    <a:pt x="943" y="296"/>
                  </a:lnTo>
                  <a:lnTo>
                    <a:pt x="777" y="389"/>
                  </a:lnTo>
                  <a:lnTo>
                    <a:pt x="629" y="518"/>
                  </a:lnTo>
                  <a:lnTo>
                    <a:pt x="500" y="648"/>
                  </a:lnTo>
                  <a:lnTo>
                    <a:pt x="389" y="796"/>
                  </a:lnTo>
                  <a:lnTo>
                    <a:pt x="278" y="962"/>
                  </a:lnTo>
                  <a:lnTo>
                    <a:pt x="185" y="1128"/>
                  </a:lnTo>
                  <a:lnTo>
                    <a:pt x="111" y="1295"/>
                  </a:lnTo>
                  <a:lnTo>
                    <a:pt x="56" y="1480"/>
                  </a:lnTo>
                  <a:lnTo>
                    <a:pt x="19" y="1664"/>
                  </a:lnTo>
                  <a:lnTo>
                    <a:pt x="1" y="1849"/>
                  </a:lnTo>
                  <a:lnTo>
                    <a:pt x="1" y="2053"/>
                  </a:lnTo>
                  <a:lnTo>
                    <a:pt x="19" y="2237"/>
                  </a:lnTo>
                  <a:lnTo>
                    <a:pt x="56" y="2441"/>
                  </a:lnTo>
                  <a:lnTo>
                    <a:pt x="111" y="2626"/>
                  </a:lnTo>
                  <a:lnTo>
                    <a:pt x="185" y="2810"/>
                  </a:lnTo>
                  <a:lnTo>
                    <a:pt x="296" y="2977"/>
                  </a:lnTo>
                  <a:lnTo>
                    <a:pt x="389" y="3143"/>
                  </a:lnTo>
                  <a:lnTo>
                    <a:pt x="518" y="3291"/>
                  </a:lnTo>
                  <a:lnTo>
                    <a:pt x="648" y="3421"/>
                  </a:lnTo>
                  <a:lnTo>
                    <a:pt x="795" y="3550"/>
                  </a:lnTo>
                  <a:lnTo>
                    <a:pt x="962" y="3642"/>
                  </a:lnTo>
                  <a:lnTo>
                    <a:pt x="1128" y="3735"/>
                  </a:lnTo>
                  <a:lnTo>
                    <a:pt x="1295" y="3809"/>
                  </a:lnTo>
                  <a:lnTo>
                    <a:pt x="1479" y="3864"/>
                  </a:lnTo>
                  <a:lnTo>
                    <a:pt x="1664" y="3901"/>
                  </a:lnTo>
                  <a:lnTo>
                    <a:pt x="1849" y="3920"/>
                  </a:lnTo>
                  <a:lnTo>
                    <a:pt x="2052" y="3920"/>
                  </a:lnTo>
                  <a:lnTo>
                    <a:pt x="2237" y="3901"/>
                  </a:lnTo>
                  <a:lnTo>
                    <a:pt x="2441" y="3864"/>
                  </a:lnTo>
                  <a:lnTo>
                    <a:pt x="2625" y="3809"/>
                  </a:lnTo>
                  <a:lnTo>
                    <a:pt x="2810" y="3735"/>
                  </a:lnTo>
                  <a:lnTo>
                    <a:pt x="2977" y="3642"/>
                  </a:lnTo>
                  <a:lnTo>
                    <a:pt x="3143" y="3531"/>
                  </a:lnTo>
                  <a:lnTo>
                    <a:pt x="3291" y="3402"/>
                  </a:lnTo>
                  <a:lnTo>
                    <a:pt x="3420" y="3273"/>
                  </a:lnTo>
                  <a:lnTo>
                    <a:pt x="3550" y="3125"/>
                  </a:lnTo>
                  <a:lnTo>
                    <a:pt x="3642" y="2958"/>
                  </a:lnTo>
                  <a:lnTo>
                    <a:pt x="3735" y="2810"/>
                  </a:lnTo>
                  <a:lnTo>
                    <a:pt x="3809" y="2626"/>
                  </a:lnTo>
                  <a:lnTo>
                    <a:pt x="3864" y="2441"/>
                  </a:lnTo>
                  <a:lnTo>
                    <a:pt x="3901" y="2256"/>
                  </a:lnTo>
                  <a:lnTo>
                    <a:pt x="3919" y="2071"/>
                  </a:lnTo>
                  <a:lnTo>
                    <a:pt x="3919" y="1868"/>
                  </a:lnTo>
                  <a:lnTo>
                    <a:pt x="3901" y="1683"/>
                  </a:lnTo>
                  <a:lnTo>
                    <a:pt x="3864" y="1480"/>
                  </a:lnTo>
                  <a:lnTo>
                    <a:pt x="3809" y="1295"/>
                  </a:lnTo>
                  <a:lnTo>
                    <a:pt x="3735" y="1110"/>
                  </a:lnTo>
                  <a:lnTo>
                    <a:pt x="3642" y="943"/>
                  </a:lnTo>
                  <a:lnTo>
                    <a:pt x="3531" y="777"/>
                  </a:lnTo>
                  <a:lnTo>
                    <a:pt x="3402" y="629"/>
                  </a:lnTo>
                  <a:lnTo>
                    <a:pt x="3272" y="500"/>
                  </a:lnTo>
                  <a:lnTo>
                    <a:pt x="3125" y="389"/>
                  </a:lnTo>
                  <a:lnTo>
                    <a:pt x="2958" y="278"/>
                  </a:lnTo>
                  <a:lnTo>
                    <a:pt x="2792" y="186"/>
                  </a:lnTo>
                  <a:lnTo>
                    <a:pt x="2625" y="112"/>
                  </a:lnTo>
                  <a:lnTo>
                    <a:pt x="2441" y="56"/>
                  </a:lnTo>
                  <a:lnTo>
                    <a:pt x="2256" y="19"/>
                  </a:lnTo>
                  <a:lnTo>
                    <a:pt x="2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6"/>
            <p:cNvSpPr/>
            <p:nvPr/>
          </p:nvSpPr>
          <p:spPr>
            <a:xfrm>
              <a:off x="7510709" y="2803208"/>
              <a:ext cx="3194" cy="19534"/>
            </a:xfrm>
            <a:custGeom>
              <a:avLst/>
              <a:gdLst/>
              <a:ahLst/>
              <a:cxnLst/>
              <a:rect l="l" t="t" r="r" b="b"/>
              <a:pathLst>
                <a:path w="112" h="685" extrusionOk="0">
                  <a:moveTo>
                    <a:pt x="19" y="56"/>
                  </a:moveTo>
                  <a:lnTo>
                    <a:pt x="19" y="56"/>
                  </a:lnTo>
                  <a:lnTo>
                    <a:pt x="56" y="204"/>
                  </a:lnTo>
                  <a:lnTo>
                    <a:pt x="56" y="204"/>
                  </a:lnTo>
                  <a:lnTo>
                    <a:pt x="93" y="444"/>
                  </a:lnTo>
                  <a:lnTo>
                    <a:pt x="111" y="684"/>
                  </a:lnTo>
                  <a:lnTo>
                    <a:pt x="111" y="684"/>
                  </a:lnTo>
                  <a:lnTo>
                    <a:pt x="93" y="444"/>
                  </a:lnTo>
                  <a:lnTo>
                    <a:pt x="56" y="204"/>
                  </a:lnTo>
                  <a:lnTo>
                    <a:pt x="56" y="204"/>
                  </a:lnTo>
                  <a:lnTo>
                    <a:pt x="19" y="56"/>
                  </a:lnTo>
                  <a:close/>
                  <a:moveTo>
                    <a:pt x="1" y="37"/>
                  </a:moveTo>
                  <a:lnTo>
                    <a:pt x="1" y="37"/>
                  </a:lnTo>
                  <a:lnTo>
                    <a:pt x="1" y="56"/>
                  </a:lnTo>
                  <a:lnTo>
                    <a:pt x="1" y="56"/>
                  </a:lnTo>
                  <a:lnTo>
                    <a:pt x="1" y="37"/>
                  </a:lnTo>
                  <a:close/>
                  <a:moveTo>
                    <a:pt x="1" y="37"/>
                  </a:moveTo>
                  <a:lnTo>
                    <a:pt x="1" y="37"/>
                  </a:lnTo>
                  <a:lnTo>
                    <a:pt x="1" y="37"/>
                  </a:lnTo>
                  <a:lnTo>
                    <a:pt x="1" y="37"/>
                  </a:lnTo>
                  <a:lnTo>
                    <a:pt x="1" y="37"/>
                  </a:lnTo>
                  <a:close/>
                  <a:moveTo>
                    <a:pt x="1" y="19"/>
                  </a:moveTo>
                  <a:lnTo>
                    <a:pt x="1" y="19"/>
                  </a:lnTo>
                  <a:lnTo>
                    <a:pt x="1" y="37"/>
                  </a:lnTo>
                  <a:lnTo>
                    <a:pt x="1" y="37"/>
                  </a:lnTo>
                  <a:lnTo>
                    <a:pt x="1" y="19"/>
                  </a:lnTo>
                  <a:close/>
                  <a:moveTo>
                    <a:pt x="1" y="19"/>
                  </a:moveTo>
                  <a:lnTo>
                    <a:pt x="1" y="19"/>
                  </a:lnTo>
                  <a:lnTo>
                    <a:pt x="1" y="19"/>
                  </a:lnTo>
                  <a:lnTo>
                    <a:pt x="1" y="19"/>
                  </a:lnTo>
                  <a:lnTo>
                    <a:pt x="1" y="19"/>
                  </a:lnTo>
                  <a:close/>
                  <a:moveTo>
                    <a:pt x="1" y="0"/>
                  </a:moveTo>
                  <a:lnTo>
                    <a:pt x="1" y="0"/>
                  </a:lnTo>
                  <a:lnTo>
                    <a:pt x="1" y="0"/>
                  </a:lnTo>
                  <a:lnTo>
                    <a:pt x="1" y="0"/>
                  </a:lnTo>
                  <a:lnTo>
                    <a:pt x="1" y="0"/>
                  </a:lnTo>
                  <a:close/>
                </a:path>
              </a:pathLst>
            </a:custGeom>
            <a:solidFill>
              <a:srgbClr val="BF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6"/>
            <p:cNvSpPr/>
            <p:nvPr/>
          </p:nvSpPr>
          <p:spPr>
            <a:xfrm>
              <a:off x="7511251" y="2804776"/>
              <a:ext cx="2652" cy="17966"/>
            </a:xfrm>
            <a:custGeom>
              <a:avLst/>
              <a:gdLst/>
              <a:ahLst/>
              <a:cxnLst/>
              <a:rect l="l" t="t" r="r" b="b"/>
              <a:pathLst>
                <a:path w="93" h="630" fill="none" extrusionOk="0">
                  <a:moveTo>
                    <a:pt x="0" y="1"/>
                  </a:moveTo>
                  <a:lnTo>
                    <a:pt x="0" y="1"/>
                  </a:lnTo>
                  <a:lnTo>
                    <a:pt x="37" y="149"/>
                  </a:lnTo>
                  <a:lnTo>
                    <a:pt x="37" y="149"/>
                  </a:lnTo>
                  <a:lnTo>
                    <a:pt x="74" y="389"/>
                  </a:lnTo>
                  <a:lnTo>
                    <a:pt x="92" y="629"/>
                  </a:lnTo>
                  <a:lnTo>
                    <a:pt x="92" y="629"/>
                  </a:lnTo>
                  <a:lnTo>
                    <a:pt x="74" y="389"/>
                  </a:lnTo>
                  <a:lnTo>
                    <a:pt x="37" y="149"/>
                  </a:lnTo>
                  <a:lnTo>
                    <a:pt x="37" y="14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6"/>
            <p:cNvSpPr/>
            <p:nvPr/>
          </p:nvSpPr>
          <p:spPr>
            <a:xfrm>
              <a:off x="7510709" y="2804263"/>
              <a:ext cx="29" cy="542"/>
            </a:xfrm>
            <a:custGeom>
              <a:avLst/>
              <a:gdLst/>
              <a:ahLst/>
              <a:cxnLst/>
              <a:rect l="l" t="t" r="r" b="b"/>
              <a:pathLst>
                <a:path w="1" h="19" fill="none" extrusionOk="0">
                  <a:moveTo>
                    <a:pt x="1" y="0"/>
                  </a:moveTo>
                  <a:lnTo>
                    <a:pt x="1" y="0"/>
                  </a:lnTo>
                  <a:lnTo>
                    <a:pt x="1" y="19"/>
                  </a:lnTo>
                  <a:lnTo>
                    <a:pt x="1" y="1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6"/>
            <p:cNvSpPr/>
            <p:nvPr/>
          </p:nvSpPr>
          <p:spPr>
            <a:xfrm>
              <a:off x="7510709" y="2804263"/>
              <a:ext cx="29" cy="29"/>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6"/>
            <p:cNvSpPr/>
            <p:nvPr/>
          </p:nvSpPr>
          <p:spPr>
            <a:xfrm>
              <a:off x="7510709" y="2803721"/>
              <a:ext cx="29" cy="570"/>
            </a:xfrm>
            <a:custGeom>
              <a:avLst/>
              <a:gdLst/>
              <a:ahLst/>
              <a:cxnLst/>
              <a:rect l="l" t="t" r="r" b="b"/>
              <a:pathLst>
                <a:path w="1" h="20" fill="none" extrusionOk="0">
                  <a:moveTo>
                    <a:pt x="1" y="1"/>
                  </a:moveTo>
                  <a:lnTo>
                    <a:pt x="1" y="1"/>
                  </a:lnTo>
                  <a:lnTo>
                    <a:pt x="1" y="19"/>
                  </a:lnTo>
                  <a:lnTo>
                    <a:pt x="1" y="1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6"/>
            <p:cNvSpPr/>
            <p:nvPr/>
          </p:nvSpPr>
          <p:spPr>
            <a:xfrm>
              <a:off x="7510709" y="280372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6"/>
            <p:cNvSpPr/>
            <p:nvPr/>
          </p:nvSpPr>
          <p:spPr>
            <a:xfrm>
              <a:off x="7510709" y="2803208"/>
              <a:ext cx="29" cy="29"/>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6"/>
            <p:cNvSpPr/>
            <p:nvPr/>
          </p:nvSpPr>
          <p:spPr>
            <a:xfrm>
              <a:off x="7416343" y="2772095"/>
              <a:ext cx="97558" cy="106513"/>
            </a:xfrm>
            <a:custGeom>
              <a:avLst/>
              <a:gdLst/>
              <a:ahLst/>
              <a:cxnLst/>
              <a:rect l="l" t="t" r="r" b="b"/>
              <a:pathLst>
                <a:path w="3421" h="3735" extrusionOk="0">
                  <a:moveTo>
                    <a:pt x="2293" y="1"/>
                  </a:moveTo>
                  <a:lnTo>
                    <a:pt x="2441" y="185"/>
                  </a:lnTo>
                  <a:lnTo>
                    <a:pt x="2552" y="370"/>
                  </a:lnTo>
                  <a:lnTo>
                    <a:pt x="2644" y="592"/>
                  </a:lnTo>
                  <a:lnTo>
                    <a:pt x="2718" y="814"/>
                  </a:lnTo>
                  <a:lnTo>
                    <a:pt x="2773" y="1017"/>
                  </a:lnTo>
                  <a:lnTo>
                    <a:pt x="2792" y="1221"/>
                  </a:lnTo>
                  <a:lnTo>
                    <a:pt x="2773" y="1405"/>
                  </a:lnTo>
                  <a:lnTo>
                    <a:pt x="2755" y="1590"/>
                  </a:lnTo>
                  <a:lnTo>
                    <a:pt x="2718" y="1794"/>
                  </a:lnTo>
                  <a:lnTo>
                    <a:pt x="2663" y="1960"/>
                  </a:lnTo>
                  <a:lnTo>
                    <a:pt x="2589" y="2145"/>
                  </a:lnTo>
                  <a:lnTo>
                    <a:pt x="2515" y="2311"/>
                  </a:lnTo>
                  <a:lnTo>
                    <a:pt x="2404" y="2459"/>
                  </a:lnTo>
                  <a:lnTo>
                    <a:pt x="2293" y="2607"/>
                  </a:lnTo>
                  <a:lnTo>
                    <a:pt x="2145" y="2736"/>
                  </a:lnTo>
                  <a:lnTo>
                    <a:pt x="1997" y="2866"/>
                  </a:lnTo>
                  <a:lnTo>
                    <a:pt x="1849" y="2977"/>
                  </a:lnTo>
                  <a:lnTo>
                    <a:pt x="1683" y="3069"/>
                  </a:lnTo>
                  <a:lnTo>
                    <a:pt x="1498" y="3143"/>
                  </a:lnTo>
                  <a:lnTo>
                    <a:pt x="1295" y="3199"/>
                  </a:lnTo>
                  <a:lnTo>
                    <a:pt x="1054" y="3254"/>
                  </a:lnTo>
                  <a:lnTo>
                    <a:pt x="611" y="3254"/>
                  </a:lnTo>
                  <a:lnTo>
                    <a:pt x="389" y="3217"/>
                  </a:lnTo>
                  <a:lnTo>
                    <a:pt x="186" y="3162"/>
                  </a:lnTo>
                  <a:lnTo>
                    <a:pt x="1" y="3088"/>
                  </a:lnTo>
                  <a:lnTo>
                    <a:pt x="149" y="3217"/>
                  </a:lnTo>
                  <a:lnTo>
                    <a:pt x="296" y="3365"/>
                  </a:lnTo>
                  <a:lnTo>
                    <a:pt x="481" y="3476"/>
                  </a:lnTo>
                  <a:lnTo>
                    <a:pt x="648" y="3568"/>
                  </a:lnTo>
                  <a:lnTo>
                    <a:pt x="851" y="3642"/>
                  </a:lnTo>
                  <a:lnTo>
                    <a:pt x="1054" y="3698"/>
                  </a:lnTo>
                  <a:lnTo>
                    <a:pt x="1258" y="3735"/>
                  </a:lnTo>
                  <a:lnTo>
                    <a:pt x="1461" y="3735"/>
                  </a:lnTo>
                  <a:lnTo>
                    <a:pt x="1701" y="3716"/>
                  </a:lnTo>
                  <a:lnTo>
                    <a:pt x="1942" y="3679"/>
                  </a:lnTo>
                  <a:lnTo>
                    <a:pt x="2108" y="3624"/>
                  </a:lnTo>
                  <a:lnTo>
                    <a:pt x="2256" y="3568"/>
                  </a:lnTo>
                  <a:lnTo>
                    <a:pt x="2404" y="3494"/>
                  </a:lnTo>
                  <a:lnTo>
                    <a:pt x="2552" y="3402"/>
                  </a:lnTo>
                  <a:lnTo>
                    <a:pt x="2681" y="3309"/>
                  </a:lnTo>
                  <a:lnTo>
                    <a:pt x="2792" y="3217"/>
                  </a:lnTo>
                  <a:lnTo>
                    <a:pt x="2921" y="3088"/>
                  </a:lnTo>
                  <a:lnTo>
                    <a:pt x="3014" y="2977"/>
                  </a:lnTo>
                  <a:lnTo>
                    <a:pt x="3106" y="2847"/>
                  </a:lnTo>
                  <a:lnTo>
                    <a:pt x="3180" y="2699"/>
                  </a:lnTo>
                  <a:lnTo>
                    <a:pt x="3254" y="2570"/>
                  </a:lnTo>
                  <a:lnTo>
                    <a:pt x="3310" y="2422"/>
                  </a:lnTo>
                  <a:lnTo>
                    <a:pt x="3365" y="2256"/>
                  </a:lnTo>
                  <a:lnTo>
                    <a:pt x="3402" y="2108"/>
                  </a:lnTo>
                  <a:lnTo>
                    <a:pt x="3420" y="1942"/>
                  </a:lnTo>
                  <a:lnTo>
                    <a:pt x="3420" y="1775"/>
                  </a:lnTo>
                  <a:lnTo>
                    <a:pt x="3402" y="1535"/>
                  </a:lnTo>
                  <a:lnTo>
                    <a:pt x="3365" y="1295"/>
                  </a:lnTo>
                  <a:lnTo>
                    <a:pt x="3328" y="1147"/>
                  </a:lnTo>
                  <a:lnTo>
                    <a:pt x="3310" y="1147"/>
                  </a:lnTo>
                  <a:lnTo>
                    <a:pt x="3310" y="1128"/>
                  </a:lnTo>
                  <a:lnTo>
                    <a:pt x="3310" y="1110"/>
                  </a:lnTo>
                  <a:lnTo>
                    <a:pt x="3310" y="1091"/>
                  </a:lnTo>
                  <a:lnTo>
                    <a:pt x="3217" y="925"/>
                  </a:lnTo>
                  <a:lnTo>
                    <a:pt x="3125" y="740"/>
                  </a:lnTo>
                  <a:lnTo>
                    <a:pt x="3014" y="592"/>
                  </a:lnTo>
                  <a:lnTo>
                    <a:pt x="2903" y="444"/>
                  </a:lnTo>
                  <a:lnTo>
                    <a:pt x="2755" y="315"/>
                  </a:lnTo>
                  <a:lnTo>
                    <a:pt x="2607" y="185"/>
                  </a:lnTo>
                  <a:lnTo>
                    <a:pt x="2459" y="93"/>
                  </a:lnTo>
                  <a:lnTo>
                    <a:pt x="2293"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6"/>
            <p:cNvSpPr/>
            <p:nvPr/>
          </p:nvSpPr>
          <p:spPr>
            <a:xfrm>
              <a:off x="7413177" y="2777884"/>
              <a:ext cx="37472" cy="48023"/>
            </a:xfrm>
            <a:custGeom>
              <a:avLst/>
              <a:gdLst/>
              <a:ahLst/>
              <a:cxnLst/>
              <a:rect l="l" t="t" r="r" b="b"/>
              <a:pathLst>
                <a:path w="1314" h="1684" extrusionOk="0">
                  <a:moveTo>
                    <a:pt x="1239" y="1"/>
                  </a:moveTo>
                  <a:lnTo>
                    <a:pt x="1165" y="19"/>
                  </a:lnTo>
                  <a:lnTo>
                    <a:pt x="1073" y="38"/>
                  </a:lnTo>
                  <a:lnTo>
                    <a:pt x="962" y="75"/>
                  </a:lnTo>
                  <a:lnTo>
                    <a:pt x="833" y="149"/>
                  </a:lnTo>
                  <a:lnTo>
                    <a:pt x="703" y="223"/>
                  </a:lnTo>
                  <a:lnTo>
                    <a:pt x="574" y="315"/>
                  </a:lnTo>
                  <a:lnTo>
                    <a:pt x="444" y="445"/>
                  </a:lnTo>
                  <a:lnTo>
                    <a:pt x="315" y="574"/>
                  </a:lnTo>
                  <a:lnTo>
                    <a:pt x="204" y="759"/>
                  </a:lnTo>
                  <a:lnTo>
                    <a:pt x="112" y="925"/>
                  </a:lnTo>
                  <a:lnTo>
                    <a:pt x="56" y="1110"/>
                  </a:lnTo>
                  <a:lnTo>
                    <a:pt x="19" y="1276"/>
                  </a:lnTo>
                  <a:lnTo>
                    <a:pt x="1" y="1406"/>
                  </a:lnTo>
                  <a:lnTo>
                    <a:pt x="1" y="1535"/>
                  </a:lnTo>
                  <a:lnTo>
                    <a:pt x="19" y="1628"/>
                  </a:lnTo>
                  <a:lnTo>
                    <a:pt x="38" y="1665"/>
                  </a:lnTo>
                  <a:lnTo>
                    <a:pt x="56" y="1683"/>
                  </a:lnTo>
                  <a:lnTo>
                    <a:pt x="93" y="1646"/>
                  </a:lnTo>
                  <a:lnTo>
                    <a:pt x="149" y="1591"/>
                  </a:lnTo>
                  <a:lnTo>
                    <a:pt x="260" y="1406"/>
                  </a:lnTo>
                  <a:lnTo>
                    <a:pt x="426" y="1129"/>
                  </a:lnTo>
                  <a:lnTo>
                    <a:pt x="518" y="962"/>
                  </a:lnTo>
                  <a:lnTo>
                    <a:pt x="629" y="814"/>
                  </a:lnTo>
                  <a:lnTo>
                    <a:pt x="759" y="648"/>
                  </a:lnTo>
                  <a:lnTo>
                    <a:pt x="888" y="500"/>
                  </a:lnTo>
                  <a:lnTo>
                    <a:pt x="1128" y="260"/>
                  </a:lnTo>
                  <a:lnTo>
                    <a:pt x="1295" y="112"/>
                  </a:lnTo>
                  <a:lnTo>
                    <a:pt x="1313" y="56"/>
                  </a:lnTo>
                  <a:lnTo>
                    <a:pt x="1313" y="38"/>
                  </a:lnTo>
                  <a:lnTo>
                    <a:pt x="1313" y="19"/>
                  </a:lnTo>
                  <a:lnTo>
                    <a:pt x="1239"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6"/>
            <p:cNvSpPr/>
            <p:nvPr/>
          </p:nvSpPr>
          <p:spPr>
            <a:xfrm>
              <a:off x="8047901" y="3025134"/>
              <a:ext cx="111760" cy="112302"/>
            </a:xfrm>
            <a:custGeom>
              <a:avLst/>
              <a:gdLst/>
              <a:ahLst/>
              <a:cxnLst/>
              <a:rect l="l" t="t" r="r" b="b"/>
              <a:pathLst>
                <a:path w="3919" h="3938" extrusionOk="0">
                  <a:moveTo>
                    <a:pt x="1867" y="1"/>
                  </a:moveTo>
                  <a:lnTo>
                    <a:pt x="1664" y="19"/>
                  </a:lnTo>
                  <a:lnTo>
                    <a:pt x="1479" y="74"/>
                  </a:lnTo>
                  <a:lnTo>
                    <a:pt x="1276" y="130"/>
                  </a:lnTo>
                  <a:lnTo>
                    <a:pt x="1091" y="204"/>
                  </a:lnTo>
                  <a:lnTo>
                    <a:pt x="924" y="296"/>
                  </a:lnTo>
                  <a:lnTo>
                    <a:pt x="776" y="407"/>
                  </a:lnTo>
                  <a:lnTo>
                    <a:pt x="629" y="518"/>
                  </a:lnTo>
                  <a:lnTo>
                    <a:pt x="481" y="666"/>
                  </a:lnTo>
                  <a:lnTo>
                    <a:pt x="370" y="814"/>
                  </a:lnTo>
                  <a:lnTo>
                    <a:pt x="259" y="962"/>
                  </a:lnTo>
                  <a:lnTo>
                    <a:pt x="185" y="1128"/>
                  </a:lnTo>
                  <a:lnTo>
                    <a:pt x="111" y="1295"/>
                  </a:lnTo>
                  <a:lnTo>
                    <a:pt x="55" y="1479"/>
                  </a:lnTo>
                  <a:lnTo>
                    <a:pt x="19" y="1664"/>
                  </a:lnTo>
                  <a:lnTo>
                    <a:pt x="0" y="1868"/>
                  </a:lnTo>
                  <a:lnTo>
                    <a:pt x="0" y="2052"/>
                  </a:lnTo>
                  <a:lnTo>
                    <a:pt x="19" y="2256"/>
                  </a:lnTo>
                  <a:lnTo>
                    <a:pt x="55" y="2441"/>
                  </a:lnTo>
                  <a:lnTo>
                    <a:pt x="111" y="2644"/>
                  </a:lnTo>
                  <a:lnTo>
                    <a:pt x="185" y="2829"/>
                  </a:lnTo>
                  <a:lnTo>
                    <a:pt x="277" y="2995"/>
                  </a:lnTo>
                  <a:lnTo>
                    <a:pt x="388" y="3143"/>
                  </a:lnTo>
                  <a:lnTo>
                    <a:pt x="499" y="3291"/>
                  </a:lnTo>
                  <a:lnTo>
                    <a:pt x="647" y="3439"/>
                  </a:lnTo>
                  <a:lnTo>
                    <a:pt x="795" y="3550"/>
                  </a:lnTo>
                  <a:lnTo>
                    <a:pt x="943" y="3661"/>
                  </a:lnTo>
                  <a:lnTo>
                    <a:pt x="1109" y="3735"/>
                  </a:lnTo>
                  <a:lnTo>
                    <a:pt x="1294" y="3809"/>
                  </a:lnTo>
                  <a:lnTo>
                    <a:pt x="1460" y="3864"/>
                  </a:lnTo>
                  <a:lnTo>
                    <a:pt x="1645" y="3901"/>
                  </a:lnTo>
                  <a:lnTo>
                    <a:pt x="1849" y="3919"/>
                  </a:lnTo>
                  <a:lnTo>
                    <a:pt x="2033" y="3938"/>
                  </a:lnTo>
                  <a:lnTo>
                    <a:pt x="2237" y="3919"/>
                  </a:lnTo>
                  <a:lnTo>
                    <a:pt x="2440" y="3864"/>
                  </a:lnTo>
                  <a:lnTo>
                    <a:pt x="2625" y="3809"/>
                  </a:lnTo>
                  <a:lnTo>
                    <a:pt x="2810" y="3735"/>
                  </a:lnTo>
                  <a:lnTo>
                    <a:pt x="2976" y="3642"/>
                  </a:lnTo>
                  <a:lnTo>
                    <a:pt x="3143" y="3531"/>
                  </a:lnTo>
                  <a:lnTo>
                    <a:pt x="3272" y="3420"/>
                  </a:lnTo>
                  <a:lnTo>
                    <a:pt x="3420" y="3272"/>
                  </a:lnTo>
                  <a:lnTo>
                    <a:pt x="3531" y="3125"/>
                  </a:lnTo>
                  <a:lnTo>
                    <a:pt x="3642" y="2977"/>
                  </a:lnTo>
                  <a:lnTo>
                    <a:pt x="3716" y="2810"/>
                  </a:lnTo>
                  <a:lnTo>
                    <a:pt x="3790" y="2625"/>
                  </a:lnTo>
                  <a:lnTo>
                    <a:pt x="3845" y="2459"/>
                  </a:lnTo>
                  <a:lnTo>
                    <a:pt x="3882" y="2274"/>
                  </a:lnTo>
                  <a:lnTo>
                    <a:pt x="3919" y="2071"/>
                  </a:lnTo>
                  <a:lnTo>
                    <a:pt x="3919" y="1886"/>
                  </a:lnTo>
                  <a:lnTo>
                    <a:pt x="3900" y="1683"/>
                  </a:lnTo>
                  <a:lnTo>
                    <a:pt x="3845" y="1498"/>
                  </a:lnTo>
                  <a:lnTo>
                    <a:pt x="3790" y="1295"/>
                  </a:lnTo>
                  <a:lnTo>
                    <a:pt x="3716" y="1110"/>
                  </a:lnTo>
                  <a:lnTo>
                    <a:pt x="3623" y="943"/>
                  </a:lnTo>
                  <a:lnTo>
                    <a:pt x="3512" y="795"/>
                  </a:lnTo>
                  <a:lnTo>
                    <a:pt x="3401" y="648"/>
                  </a:lnTo>
                  <a:lnTo>
                    <a:pt x="3253" y="500"/>
                  </a:lnTo>
                  <a:lnTo>
                    <a:pt x="3106" y="389"/>
                  </a:lnTo>
                  <a:lnTo>
                    <a:pt x="2958" y="278"/>
                  </a:lnTo>
                  <a:lnTo>
                    <a:pt x="2791" y="204"/>
                  </a:lnTo>
                  <a:lnTo>
                    <a:pt x="2625" y="130"/>
                  </a:lnTo>
                  <a:lnTo>
                    <a:pt x="2440" y="74"/>
                  </a:lnTo>
                  <a:lnTo>
                    <a:pt x="2255" y="38"/>
                  </a:lnTo>
                  <a:lnTo>
                    <a:pt x="2052" y="19"/>
                  </a:lnTo>
                  <a:lnTo>
                    <a:pt x="18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6"/>
            <p:cNvSpPr/>
            <p:nvPr/>
          </p:nvSpPr>
          <p:spPr>
            <a:xfrm>
              <a:off x="8114319" y="3059926"/>
              <a:ext cx="45343" cy="76455"/>
            </a:xfrm>
            <a:custGeom>
              <a:avLst/>
              <a:gdLst/>
              <a:ahLst/>
              <a:cxnLst/>
              <a:rect l="l" t="t" r="r" b="b"/>
              <a:pathLst>
                <a:path w="1590" h="2681" extrusionOk="0">
                  <a:moveTo>
                    <a:pt x="111" y="2644"/>
                  </a:moveTo>
                  <a:lnTo>
                    <a:pt x="111" y="2644"/>
                  </a:lnTo>
                  <a:lnTo>
                    <a:pt x="0" y="2681"/>
                  </a:lnTo>
                  <a:lnTo>
                    <a:pt x="0" y="2681"/>
                  </a:lnTo>
                  <a:lnTo>
                    <a:pt x="111" y="2644"/>
                  </a:lnTo>
                  <a:close/>
                  <a:moveTo>
                    <a:pt x="1442" y="38"/>
                  </a:moveTo>
                  <a:lnTo>
                    <a:pt x="1442" y="38"/>
                  </a:lnTo>
                  <a:lnTo>
                    <a:pt x="1516" y="278"/>
                  </a:lnTo>
                  <a:lnTo>
                    <a:pt x="1516" y="278"/>
                  </a:lnTo>
                  <a:lnTo>
                    <a:pt x="1571" y="518"/>
                  </a:lnTo>
                  <a:lnTo>
                    <a:pt x="1590" y="758"/>
                  </a:lnTo>
                  <a:lnTo>
                    <a:pt x="1590" y="758"/>
                  </a:lnTo>
                  <a:lnTo>
                    <a:pt x="1571" y="518"/>
                  </a:lnTo>
                  <a:lnTo>
                    <a:pt x="1516" y="278"/>
                  </a:lnTo>
                  <a:lnTo>
                    <a:pt x="1516" y="278"/>
                  </a:lnTo>
                  <a:lnTo>
                    <a:pt x="1442" y="38"/>
                  </a:lnTo>
                  <a:close/>
                  <a:moveTo>
                    <a:pt x="1442" y="19"/>
                  </a:moveTo>
                  <a:lnTo>
                    <a:pt x="1442" y="19"/>
                  </a:lnTo>
                  <a:lnTo>
                    <a:pt x="1442" y="38"/>
                  </a:lnTo>
                  <a:lnTo>
                    <a:pt x="1442" y="38"/>
                  </a:lnTo>
                  <a:lnTo>
                    <a:pt x="1442" y="19"/>
                  </a:lnTo>
                  <a:close/>
                  <a:moveTo>
                    <a:pt x="1442" y="19"/>
                  </a:moveTo>
                  <a:lnTo>
                    <a:pt x="1442" y="19"/>
                  </a:lnTo>
                  <a:lnTo>
                    <a:pt x="1442" y="19"/>
                  </a:lnTo>
                  <a:lnTo>
                    <a:pt x="1442" y="19"/>
                  </a:lnTo>
                  <a:lnTo>
                    <a:pt x="1442" y="19"/>
                  </a:lnTo>
                  <a:close/>
                  <a:moveTo>
                    <a:pt x="1442" y="19"/>
                  </a:moveTo>
                  <a:lnTo>
                    <a:pt x="1442" y="19"/>
                  </a:lnTo>
                  <a:lnTo>
                    <a:pt x="1442" y="19"/>
                  </a:lnTo>
                  <a:lnTo>
                    <a:pt x="1442" y="19"/>
                  </a:lnTo>
                  <a:lnTo>
                    <a:pt x="1442" y="19"/>
                  </a:lnTo>
                  <a:close/>
                  <a:moveTo>
                    <a:pt x="1424" y="1"/>
                  </a:moveTo>
                  <a:lnTo>
                    <a:pt x="1424" y="1"/>
                  </a:lnTo>
                  <a:lnTo>
                    <a:pt x="1442" y="1"/>
                  </a:lnTo>
                  <a:lnTo>
                    <a:pt x="1442" y="1"/>
                  </a:lnTo>
                  <a:lnTo>
                    <a:pt x="1424" y="1"/>
                  </a:lnTo>
                  <a:close/>
                </a:path>
              </a:pathLst>
            </a:custGeom>
            <a:solidFill>
              <a:srgbClr val="BF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6"/>
            <p:cNvSpPr/>
            <p:nvPr/>
          </p:nvSpPr>
          <p:spPr>
            <a:xfrm>
              <a:off x="8114319" y="3135299"/>
              <a:ext cx="3194" cy="1084"/>
            </a:xfrm>
            <a:custGeom>
              <a:avLst/>
              <a:gdLst/>
              <a:ahLst/>
              <a:cxnLst/>
              <a:rect l="l" t="t" r="r" b="b"/>
              <a:pathLst>
                <a:path w="112" h="38" fill="none" extrusionOk="0">
                  <a:moveTo>
                    <a:pt x="111" y="1"/>
                  </a:moveTo>
                  <a:lnTo>
                    <a:pt x="111" y="1"/>
                  </a:lnTo>
                  <a:lnTo>
                    <a:pt x="0" y="38"/>
                  </a:lnTo>
                  <a:lnTo>
                    <a:pt x="0" y="38"/>
                  </a:lnTo>
                  <a:lnTo>
                    <a:pt x="1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6"/>
            <p:cNvSpPr/>
            <p:nvPr/>
          </p:nvSpPr>
          <p:spPr>
            <a:xfrm>
              <a:off x="8155442" y="3060981"/>
              <a:ext cx="4221" cy="20590"/>
            </a:xfrm>
            <a:custGeom>
              <a:avLst/>
              <a:gdLst/>
              <a:ahLst/>
              <a:cxnLst/>
              <a:rect l="l" t="t" r="r" b="b"/>
              <a:pathLst>
                <a:path w="148" h="722" fill="none" extrusionOk="0">
                  <a:moveTo>
                    <a:pt x="0" y="1"/>
                  </a:moveTo>
                  <a:lnTo>
                    <a:pt x="0" y="1"/>
                  </a:lnTo>
                  <a:lnTo>
                    <a:pt x="74" y="241"/>
                  </a:lnTo>
                  <a:lnTo>
                    <a:pt x="74" y="241"/>
                  </a:lnTo>
                  <a:lnTo>
                    <a:pt x="129" y="481"/>
                  </a:lnTo>
                  <a:lnTo>
                    <a:pt x="148" y="721"/>
                  </a:lnTo>
                  <a:lnTo>
                    <a:pt x="148" y="721"/>
                  </a:lnTo>
                  <a:lnTo>
                    <a:pt x="129" y="481"/>
                  </a:lnTo>
                  <a:lnTo>
                    <a:pt x="74" y="241"/>
                  </a:lnTo>
                  <a:lnTo>
                    <a:pt x="74" y="24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6"/>
            <p:cNvSpPr/>
            <p:nvPr/>
          </p:nvSpPr>
          <p:spPr>
            <a:xfrm>
              <a:off x="8155442" y="3060468"/>
              <a:ext cx="29" cy="542"/>
            </a:xfrm>
            <a:custGeom>
              <a:avLst/>
              <a:gdLst/>
              <a:ahLst/>
              <a:cxnLst/>
              <a:rect l="l" t="t" r="r" b="b"/>
              <a:pathLst>
                <a:path w="1" h="19" fill="none" extrusionOk="0">
                  <a:moveTo>
                    <a:pt x="0" y="0"/>
                  </a:moveTo>
                  <a:lnTo>
                    <a:pt x="0" y="0"/>
                  </a:lnTo>
                  <a:lnTo>
                    <a:pt x="0" y="19"/>
                  </a:lnTo>
                  <a:lnTo>
                    <a:pt x="0"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6"/>
            <p:cNvSpPr/>
            <p:nvPr/>
          </p:nvSpPr>
          <p:spPr>
            <a:xfrm>
              <a:off x="8155442" y="3060468"/>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6"/>
            <p:cNvSpPr/>
            <p:nvPr/>
          </p:nvSpPr>
          <p:spPr>
            <a:xfrm>
              <a:off x="8155442" y="3060468"/>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6"/>
            <p:cNvSpPr/>
            <p:nvPr/>
          </p:nvSpPr>
          <p:spPr>
            <a:xfrm>
              <a:off x="8154901" y="3059926"/>
              <a:ext cx="570" cy="29"/>
            </a:xfrm>
            <a:custGeom>
              <a:avLst/>
              <a:gdLst/>
              <a:ahLst/>
              <a:cxnLst/>
              <a:rect l="l" t="t" r="r" b="b"/>
              <a:pathLst>
                <a:path w="20" h="1" fill="none" extrusionOk="0">
                  <a:moveTo>
                    <a:pt x="1" y="1"/>
                  </a:moveTo>
                  <a:lnTo>
                    <a:pt x="1" y="1"/>
                  </a:lnTo>
                  <a:lnTo>
                    <a:pt x="19" y="1"/>
                  </a:lnTo>
                  <a:lnTo>
                    <a:pt x="19"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6"/>
            <p:cNvSpPr/>
            <p:nvPr/>
          </p:nvSpPr>
          <p:spPr>
            <a:xfrm>
              <a:off x="8061590" y="3030410"/>
              <a:ext cx="98072" cy="107026"/>
            </a:xfrm>
            <a:custGeom>
              <a:avLst/>
              <a:gdLst/>
              <a:ahLst/>
              <a:cxnLst/>
              <a:rect l="l" t="t" r="r" b="b"/>
              <a:pathLst>
                <a:path w="3439" h="3753" extrusionOk="0">
                  <a:moveTo>
                    <a:pt x="2293" y="0"/>
                  </a:moveTo>
                  <a:lnTo>
                    <a:pt x="2441" y="185"/>
                  </a:lnTo>
                  <a:lnTo>
                    <a:pt x="2570" y="389"/>
                  </a:lnTo>
                  <a:lnTo>
                    <a:pt x="2663" y="592"/>
                  </a:lnTo>
                  <a:lnTo>
                    <a:pt x="2736" y="832"/>
                  </a:lnTo>
                  <a:lnTo>
                    <a:pt x="2773" y="1017"/>
                  </a:lnTo>
                  <a:lnTo>
                    <a:pt x="2792" y="1220"/>
                  </a:lnTo>
                  <a:lnTo>
                    <a:pt x="2792" y="1424"/>
                  </a:lnTo>
                  <a:lnTo>
                    <a:pt x="2773" y="1609"/>
                  </a:lnTo>
                  <a:lnTo>
                    <a:pt x="2736" y="1793"/>
                  </a:lnTo>
                  <a:lnTo>
                    <a:pt x="2681" y="1978"/>
                  </a:lnTo>
                  <a:lnTo>
                    <a:pt x="2607" y="2145"/>
                  </a:lnTo>
                  <a:lnTo>
                    <a:pt x="2515" y="2311"/>
                  </a:lnTo>
                  <a:lnTo>
                    <a:pt x="2404" y="2477"/>
                  </a:lnTo>
                  <a:lnTo>
                    <a:pt x="2293" y="2625"/>
                  </a:lnTo>
                  <a:lnTo>
                    <a:pt x="2163" y="2755"/>
                  </a:lnTo>
                  <a:lnTo>
                    <a:pt x="2016" y="2866"/>
                  </a:lnTo>
                  <a:lnTo>
                    <a:pt x="1849" y="2977"/>
                  </a:lnTo>
                  <a:lnTo>
                    <a:pt x="1683" y="3069"/>
                  </a:lnTo>
                  <a:lnTo>
                    <a:pt x="1498" y="3143"/>
                  </a:lnTo>
                  <a:lnTo>
                    <a:pt x="1313" y="3217"/>
                  </a:lnTo>
                  <a:lnTo>
                    <a:pt x="1073" y="3254"/>
                  </a:lnTo>
                  <a:lnTo>
                    <a:pt x="832" y="3272"/>
                  </a:lnTo>
                  <a:lnTo>
                    <a:pt x="611" y="3254"/>
                  </a:lnTo>
                  <a:lnTo>
                    <a:pt x="407" y="3217"/>
                  </a:lnTo>
                  <a:lnTo>
                    <a:pt x="204" y="3161"/>
                  </a:lnTo>
                  <a:lnTo>
                    <a:pt x="1" y="3087"/>
                  </a:lnTo>
                  <a:lnTo>
                    <a:pt x="149" y="3235"/>
                  </a:lnTo>
                  <a:lnTo>
                    <a:pt x="315" y="3365"/>
                  </a:lnTo>
                  <a:lnTo>
                    <a:pt x="481" y="3476"/>
                  </a:lnTo>
                  <a:lnTo>
                    <a:pt x="666" y="3568"/>
                  </a:lnTo>
                  <a:lnTo>
                    <a:pt x="851" y="3642"/>
                  </a:lnTo>
                  <a:lnTo>
                    <a:pt x="1054" y="3697"/>
                  </a:lnTo>
                  <a:lnTo>
                    <a:pt x="1258" y="3734"/>
                  </a:lnTo>
                  <a:lnTo>
                    <a:pt x="1479" y="3753"/>
                  </a:lnTo>
                  <a:lnTo>
                    <a:pt x="1664" y="3734"/>
                  </a:lnTo>
                  <a:lnTo>
                    <a:pt x="1849" y="3716"/>
                  </a:lnTo>
                  <a:lnTo>
                    <a:pt x="1960" y="3679"/>
                  </a:lnTo>
                  <a:lnTo>
                    <a:pt x="2108" y="3642"/>
                  </a:lnTo>
                  <a:lnTo>
                    <a:pt x="2274" y="3568"/>
                  </a:lnTo>
                  <a:lnTo>
                    <a:pt x="2422" y="3494"/>
                  </a:lnTo>
                  <a:lnTo>
                    <a:pt x="2552" y="3420"/>
                  </a:lnTo>
                  <a:lnTo>
                    <a:pt x="2681" y="3328"/>
                  </a:lnTo>
                  <a:lnTo>
                    <a:pt x="2810" y="3217"/>
                  </a:lnTo>
                  <a:lnTo>
                    <a:pt x="2921" y="3106"/>
                  </a:lnTo>
                  <a:lnTo>
                    <a:pt x="3032" y="2977"/>
                  </a:lnTo>
                  <a:lnTo>
                    <a:pt x="3125" y="2847"/>
                  </a:lnTo>
                  <a:lnTo>
                    <a:pt x="3199" y="2718"/>
                  </a:lnTo>
                  <a:lnTo>
                    <a:pt x="3273" y="2570"/>
                  </a:lnTo>
                  <a:lnTo>
                    <a:pt x="3328" y="2422"/>
                  </a:lnTo>
                  <a:lnTo>
                    <a:pt x="3365" y="2274"/>
                  </a:lnTo>
                  <a:lnTo>
                    <a:pt x="3402" y="2108"/>
                  </a:lnTo>
                  <a:lnTo>
                    <a:pt x="3420" y="1960"/>
                  </a:lnTo>
                  <a:lnTo>
                    <a:pt x="3439" y="1793"/>
                  </a:lnTo>
                  <a:lnTo>
                    <a:pt x="3420" y="1553"/>
                  </a:lnTo>
                  <a:lnTo>
                    <a:pt x="3365" y="1313"/>
                  </a:lnTo>
                  <a:lnTo>
                    <a:pt x="3291" y="1073"/>
                  </a:lnTo>
                  <a:lnTo>
                    <a:pt x="3291" y="1054"/>
                  </a:lnTo>
                  <a:lnTo>
                    <a:pt x="3291" y="1036"/>
                  </a:lnTo>
                  <a:lnTo>
                    <a:pt x="3273" y="1036"/>
                  </a:lnTo>
                  <a:lnTo>
                    <a:pt x="3199" y="851"/>
                  </a:lnTo>
                  <a:lnTo>
                    <a:pt x="3106" y="703"/>
                  </a:lnTo>
                  <a:lnTo>
                    <a:pt x="2995" y="555"/>
                  </a:lnTo>
                  <a:lnTo>
                    <a:pt x="2884" y="426"/>
                  </a:lnTo>
                  <a:lnTo>
                    <a:pt x="2755" y="296"/>
                  </a:lnTo>
                  <a:lnTo>
                    <a:pt x="2607" y="185"/>
                  </a:lnTo>
                  <a:lnTo>
                    <a:pt x="2459" y="93"/>
                  </a:lnTo>
                  <a:lnTo>
                    <a:pt x="2293"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6"/>
            <p:cNvSpPr/>
            <p:nvPr/>
          </p:nvSpPr>
          <p:spPr>
            <a:xfrm>
              <a:off x="8058966" y="3036741"/>
              <a:ext cx="37443" cy="47453"/>
            </a:xfrm>
            <a:custGeom>
              <a:avLst/>
              <a:gdLst/>
              <a:ahLst/>
              <a:cxnLst/>
              <a:rect l="l" t="t" r="r" b="b"/>
              <a:pathLst>
                <a:path w="1313" h="1664" extrusionOk="0">
                  <a:moveTo>
                    <a:pt x="1165" y="0"/>
                  </a:moveTo>
                  <a:lnTo>
                    <a:pt x="1054" y="37"/>
                  </a:lnTo>
                  <a:lnTo>
                    <a:pt x="943" y="74"/>
                  </a:lnTo>
                  <a:lnTo>
                    <a:pt x="814" y="130"/>
                  </a:lnTo>
                  <a:lnTo>
                    <a:pt x="684" y="204"/>
                  </a:lnTo>
                  <a:lnTo>
                    <a:pt x="555" y="314"/>
                  </a:lnTo>
                  <a:lnTo>
                    <a:pt x="425" y="425"/>
                  </a:lnTo>
                  <a:lnTo>
                    <a:pt x="314" y="573"/>
                  </a:lnTo>
                  <a:lnTo>
                    <a:pt x="204" y="740"/>
                  </a:lnTo>
                  <a:lnTo>
                    <a:pt x="111" y="924"/>
                  </a:lnTo>
                  <a:lnTo>
                    <a:pt x="56" y="1091"/>
                  </a:lnTo>
                  <a:lnTo>
                    <a:pt x="19" y="1257"/>
                  </a:lnTo>
                  <a:lnTo>
                    <a:pt x="0" y="1405"/>
                  </a:lnTo>
                  <a:lnTo>
                    <a:pt x="0" y="1516"/>
                  </a:lnTo>
                  <a:lnTo>
                    <a:pt x="0" y="1608"/>
                  </a:lnTo>
                  <a:lnTo>
                    <a:pt x="37" y="1664"/>
                  </a:lnTo>
                  <a:lnTo>
                    <a:pt x="56" y="1664"/>
                  </a:lnTo>
                  <a:lnTo>
                    <a:pt x="93" y="1645"/>
                  </a:lnTo>
                  <a:lnTo>
                    <a:pt x="130" y="1590"/>
                  </a:lnTo>
                  <a:lnTo>
                    <a:pt x="259" y="1387"/>
                  </a:lnTo>
                  <a:lnTo>
                    <a:pt x="407" y="1109"/>
                  </a:lnTo>
                  <a:lnTo>
                    <a:pt x="518" y="961"/>
                  </a:lnTo>
                  <a:lnTo>
                    <a:pt x="629" y="795"/>
                  </a:lnTo>
                  <a:lnTo>
                    <a:pt x="758" y="629"/>
                  </a:lnTo>
                  <a:lnTo>
                    <a:pt x="888" y="481"/>
                  </a:lnTo>
                  <a:lnTo>
                    <a:pt x="1128" y="259"/>
                  </a:lnTo>
                  <a:lnTo>
                    <a:pt x="1276" y="93"/>
                  </a:lnTo>
                  <a:lnTo>
                    <a:pt x="1313" y="37"/>
                  </a:lnTo>
                  <a:lnTo>
                    <a:pt x="1313" y="19"/>
                  </a:lnTo>
                  <a:lnTo>
                    <a:pt x="1294"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6"/>
            <p:cNvSpPr/>
            <p:nvPr/>
          </p:nvSpPr>
          <p:spPr>
            <a:xfrm>
              <a:off x="7991493" y="2596025"/>
              <a:ext cx="111760" cy="111789"/>
            </a:xfrm>
            <a:custGeom>
              <a:avLst/>
              <a:gdLst/>
              <a:ahLst/>
              <a:cxnLst/>
              <a:rect l="l" t="t" r="r" b="b"/>
              <a:pathLst>
                <a:path w="3919" h="3920" extrusionOk="0">
                  <a:moveTo>
                    <a:pt x="1886" y="0"/>
                  </a:moveTo>
                  <a:lnTo>
                    <a:pt x="1682" y="19"/>
                  </a:lnTo>
                  <a:lnTo>
                    <a:pt x="1479" y="56"/>
                  </a:lnTo>
                  <a:lnTo>
                    <a:pt x="1294" y="111"/>
                  </a:lnTo>
                  <a:lnTo>
                    <a:pt x="1109" y="204"/>
                  </a:lnTo>
                  <a:lnTo>
                    <a:pt x="943" y="296"/>
                  </a:lnTo>
                  <a:lnTo>
                    <a:pt x="776" y="389"/>
                  </a:lnTo>
                  <a:lnTo>
                    <a:pt x="647" y="518"/>
                  </a:lnTo>
                  <a:lnTo>
                    <a:pt x="499" y="647"/>
                  </a:lnTo>
                  <a:lnTo>
                    <a:pt x="388" y="795"/>
                  </a:lnTo>
                  <a:lnTo>
                    <a:pt x="277" y="962"/>
                  </a:lnTo>
                  <a:lnTo>
                    <a:pt x="185" y="1128"/>
                  </a:lnTo>
                  <a:lnTo>
                    <a:pt x="130" y="1294"/>
                  </a:lnTo>
                  <a:lnTo>
                    <a:pt x="74" y="1479"/>
                  </a:lnTo>
                  <a:lnTo>
                    <a:pt x="19" y="1664"/>
                  </a:lnTo>
                  <a:lnTo>
                    <a:pt x="0" y="1849"/>
                  </a:lnTo>
                  <a:lnTo>
                    <a:pt x="0" y="2052"/>
                  </a:lnTo>
                  <a:lnTo>
                    <a:pt x="19" y="2237"/>
                  </a:lnTo>
                  <a:lnTo>
                    <a:pt x="74" y="2441"/>
                  </a:lnTo>
                  <a:lnTo>
                    <a:pt x="130" y="2625"/>
                  </a:lnTo>
                  <a:lnTo>
                    <a:pt x="203" y="2810"/>
                  </a:lnTo>
                  <a:lnTo>
                    <a:pt x="296" y="2995"/>
                  </a:lnTo>
                  <a:lnTo>
                    <a:pt x="407" y="3143"/>
                  </a:lnTo>
                  <a:lnTo>
                    <a:pt x="518" y="3291"/>
                  </a:lnTo>
                  <a:lnTo>
                    <a:pt x="666" y="3420"/>
                  </a:lnTo>
                  <a:lnTo>
                    <a:pt x="813" y="3550"/>
                  </a:lnTo>
                  <a:lnTo>
                    <a:pt x="961" y="3642"/>
                  </a:lnTo>
                  <a:lnTo>
                    <a:pt x="1128" y="3735"/>
                  </a:lnTo>
                  <a:lnTo>
                    <a:pt x="1294" y="3808"/>
                  </a:lnTo>
                  <a:lnTo>
                    <a:pt x="1479" y="3864"/>
                  </a:lnTo>
                  <a:lnTo>
                    <a:pt x="1664" y="3901"/>
                  </a:lnTo>
                  <a:lnTo>
                    <a:pt x="1867" y="3919"/>
                  </a:lnTo>
                  <a:lnTo>
                    <a:pt x="2052" y="3919"/>
                  </a:lnTo>
                  <a:lnTo>
                    <a:pt x="2255" y="3901"/>
                  </a:lnTo>
                  <a:lnTo>
                    <a:pt x="2440" y="3864"/>
                  </a:lnTo>
                  <a:lnTo>
                    <a:pt x="2644" y="3808"/>
                  </a:lnTo>
                  <a:lnTo>
                    <a:pt x="2828" y="3735"/>
                  </a:lnTo>
                  <a:lnTo>
                    <a:pt x="2995" y="3642"/>
                  </a:lnTo>
                  <a:lnTo>
                    <a:pt x="3143" y="3531"/>
                  </a:lnTo>
                  <a:lnTo>
                    <a:pt x="3290" y="3402"/>
                  </a:lnTo>
                  <a:lnTo>
                    <a:pt x="3420" y="3272"/>
                  </a:lnTo>
                  <a:lnTo>
                    <a:pt x="3549" y="3124"/>
                  </a:lnTo>
                  <a:lnTo>
                    <a:pt x="3660" y="2977"/>
                  </a:lnTo>
                  <a:lnTo>
                    <a:pt x="3734" y="2810"/>
                  </a:lnTo>
                  <a:lnTo>
                    <a:pt x="3808" y="2625"/>
                  </a:lnTo>
                  <a:lnTo>
                    <a:pt x="3864" y="2441"/>
                  </a:lnTo>
                  <a:lnTo>
                    <a:pt x="3901" y="2256"/>
                  </a:lnTo>
                  <a:lnTo>
                    <a:pt x="3919" y="2071"/>
                  </a:lnTo>
                  <a:lnTo>
                    <a:pt x="3919" y="1867"/>
                  </a:lnTo>
                  <a:lnTo>
                    <a:pt x="3901" y="1683"/>
                  </a:lnTo>
                  <a:lnTo>
                    <a:pt x="3864" y="1479"/>
                  </a:lnTo>
                  <a:lnTo>
                    <a:pt x="3808" y="1294"/>
                  </a:lnTo>
                  <a:lnTo>
                    <a:pt x="3734" y="1110"/>
                  </a:lnTo>
                  <a:lnTo>
                    <a:pt x="3642" y="943"/>
                  </a:lnTo>
                  <a:lnTo>
                    <a:pt x="3531" y="777"/>
                  </a:lnTo>
                  <a:lnTo>
                    <a:pt x="3420" y="629"/>
                  </a:lnTo>
                  <a:lnTo>
                    <a:pt x="3272" y="500"/>
                  </a:lnTo>
                  <a:lnTo>
                    <a:pt x="3124" y="389"/>
                  </a:lnTo>
                  <a:lnTo>
                    <a:pt x="2976" y="278"/>
                  </a:lnTo>
                  <a:lnTo>
                    <a:pt x="2810" y="185"/>
                  </a:lnTo>
                  <a:lnTo>
                    <a:pt x="2625" y="111"/>
                  </a:lnTo>
                  <a:lnTo>
                    <a:pt x="2459" y="56"/>
                  </a:lnTo>
                  <a:lnTo>
                    <a:pt x="2274" y="19"/>
                  </a:lnTo>
                  <a:lnTo>
                    <a:pt x="20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6"/>
            <p:cNvSpPr/>
            <p:nvPr/>
          </p:nvSpPr>
          <p:spPr>
            <a:xfrm>
              <a:off x="8100602" y="2633982"/>
              <a:ext cx="2139" cy="8983"/>
            </a:xfrm>
            <a:custGeom>
              <a:avLst/>
              <a:gdLst/>
              <a:ahLst/>
              <a:cxnLst/>
              <a:rect l="l" t="t" r="r" b="b"/>
              <a:pathLst>
                <a:path w="75" h="315" extrusionOk="0">
                  <a:moveTo>
                    <a:pt x="19" y="37"/>
                  </a:moveTo>
                  <a:lnTo>
                    <a:pt x="19" y="37"/>
                  </a:lnTo>
                  <a:lnTo>
                    <a:pt x="38" y="148"/>
                  </a:lnTo>
                  <a:lnTo>
                    <a:pt x="38" y="148"/>
                  </a:lnTo>
                  <a:lnTo>
                    <a:pt x="75" y="315"/>
                  </a:lnTo>
                  <a:lnTo>
                    <a:pt x="75" y="315"/>
                  </a:lnTo>
                  <a:lnTo>
                    <a:pt x="38" y="148"/>
                  </a:lnTo>
                  <a:lnTo>
                    <a:pt x="38" y="148"/>
                  </a:lnTo>
                  <a:lnTo>
                    <a:pt x="19" y="37"/>
                  </a:lnTo>
                  <a:close/>
                  <a:moveTo>
                    <a:pt x="1" y="37"/>
                  </a:moveTo>
                  <a:lnTo>
                    <a:pt x="1" y="37"/>
                  </a:lnTo>
                  <a:lnTo>
                    <a:pt x="19" y="37"/>
                  </a:lnTo>
                  <a:lnTo>
                    <a:pt x="19" y="37"/>
                  </a:lnTo>
                  <a:lnTo>
                    <a:pt x="1" y="37"/>
                  </a:lnTo>
                  <a:close/>
                  <a:moveTo>
                    <a:pt x="1" y="19"/>
                  </a:moveTo>
                  <a:lnTo>
                    <a:pt x="1" y="19"/>
                  </a:lnTo>
                  <a:lnTo>
                    <a:pt x="1" y="37"/>
                  </a:lnTo>
                  <a:lnTo>
                    <a:pt x="1" y="37"/>
                  </a:lnTo>
                  <a:lnTo>
                    <a:pt x="1" y="19"/>
                  </a:lnTo>
                  <a:close/>
                  <a:moveTo>
                    <a:pt x="1" y="19"/>
                  </a:moveTo>
                  <a:lnTo>
                    <a:pt x="1" y="19"/>
                  </a:lnTo>
                  <a:lnTo>
                    <a:pt x="1" y="19"/>
                  </a:lnTo>
                  <a:lnTo>
                    <a:pt x="1" y="19"/>
                  </a:lnTo>
                  <a:lnTo>
                    <a:pt x="1" y="19"/>
                  </a:lnTo>
                  <a:close/>
                  <a:moveTo>
                    <a:pt x="1" y="0"/>
                  </a:moveTo>
                  <a:lnTo>
                    <a:pt x="1" y="0"/>
                  </a:lnTo>
                  <a:lnTo>
                    <a:pt x="1" y="0"/>
                  </a:lnTo>
                  <a:lnTo>
                    <a:pt x="1" y="0"/>
                  </a:lnTo>
                  <a:lnTo>
                    <a:pt x="1" y="0"/>
                  </a:lnTo>
                  <a:close/>
                </a:path>
              </a:pathLst>
            </a:custGeom>
            <a:solidFill>
              <a:srgbClr val="BF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6"/>
            <p:cNvSpPr/>
            <p:nvPr/>
          </p:nvSpPr>
          <p:spPr>
            <a:xfrm>
              <a:off x="8101144" y="2635038"/>
              <a:ext cx="1597" cy="7928"/>
            </a:xfrm>
            <a:custGeom>
              <a:avLst/>
              <a:gdLst/>
              <a:ahLst/>
              <a:cxnLst/>
              <a:rect l="l" t="t" r="r" b="b"/>
              <a:pathLst>
                <a:path w="56" h="278" fill="none" extrusionOk="0">
                  <a:moveTo>
                    <a:pt x="0" y="0"/>
                  </a:moveTo>
                  <a:lnTo>
                    <a:pt x="0" y="0"/>
                  </a:lnTo>
                  <a:lnTo>
                    <a:pt x="19" y="111"/>
                  </a:lnTo>
                  <a:lnTo>
                    <a:pt x="19" y="111"/>
                  </a:lnTo>
                  <a:lnTo>
                    <a:pt x="56" y="278"/>
                  </a:lnTo>
                  <a:lnTo>
                    <a:pt x="56" y="278"/>
                  </a:lnTo>
                  <a:lnTo>
                    <a:pt x="19" y="111"/>
                  </a:lnTo>
                  <a:lnTo>
                    <a:pt x="19" y="111"/>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6"/>
            <p:cNvSpPr/>
            <p:nvPr/>
          </p:nvSpPr>
          <p:spPr>
            <a:xfrm>
              <a:off x="8100602" y="2635038"/>
              <a:ext cx="570" cy="29"/>
            </a:xfrm>
            <a:custGeom>
              <a:avLst/>
              <a:gdLst/>
              <a:ahLst/>
              <a:cxnLst/>
              <a:rect l="l" t="t" r="r" b="b"/>
              <a:pathLst>
                <a:path w="20" h="1" fill="none" extrusionOk="0">
                  <a:moveTo>
                    <a:pt x="1" y="0"/>
                  </a:moveTo>
                  <a:lnTo>
                    <a:pt x="1" y="0"/>
                  </a:lnTo>
                  <a:lnTo>
                    <a:pt x="19" y="0"/>
                  </a:lnTo>
                  <a:lnTo>
                    <a:pt x="19"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6"/>
            <p:cNvSpPr/>
            <p:nvPr/>
          </p:nvSpPr>
          <p:spPr>
            <a:xfrm>
              <a:off x="8100602" y="2634496"/>
              <a:ext cx="29" cy="570"/>
            </a:xfrm>
            <a:custGeom>
              <a:avLst/>
              <a:gdLst/>
              <a:ahLst/>
              <a:cxnLst/>
              <a:rect l="l" t="t" r="r" b="b"/>
              <a:pathLst>
                <a:path w="1" h="20" fill="none" extrusionOk="0">
                  <a:moveTo>
                    <a:pt x="1" y="1"/>
                  </a:moveTo>
                  <a:lnTo>
                    <a:pt x="1" y="1"/>
                  </a:lnTo>
                  <a:lnTo>
                    <a:pt x="1" y="19"/>
                  </a:lnTo>
                  <a:lnTo>
                    <a:pt x="1" y="1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6"/>
            <p:cNvSpPr/>
            <p:nvPr/>
          </p:nvSpPr>
          <p:spPr>
            <a:xfrm>
              <a:off x="8100602" y="2634496"/>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6"/>
            <p:cNvSpPr/>
            <p:nvPr/>
          </p:nvSpPr>
          <p:spPr>
            <a:xfrm>
              <a:off x="8100602" y="2633982"/>
              <a:ext cx="29" cy="29"/>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6"/>
            <p:cNvSpPr/>
            <p:nvPr/>
          </p:nvSpPr>
          <p:spPr>
            <a:xfrm>
              <a:off x="8005723" y="2601301"/>
              <a:ext cx="98072" cy="106513"/>
            </a:xfrm>
            <a:custGeom>
              <a:avLst/>
              <a:gdLst/>
              <a:ahLst/>
              <a:cxnLst/>
              <a:rect l="l" t="t" r="r" b="b"/>
              <a:pathLst>
                <a:path w="3439" h="3735" extrusionOk="0">
                  <a:moveTo>
                    <a:pt x="2292" y="0"/>
                  </a:moveTo>
                  <a:lnTo>
                    <a:pt x="2440" y="185"/>
                  </a:lnTo>
                  <a:lnTo>
                    <a:pt x="2551" y="370"/>
                  </a:lnTo>
                  <a:lnTo>
                    <a:pt x="2662" y="592"/>
                  </a:lnTo>
                  <a:lnTo>
                    <a:pt x="2736" y="814"/>
                  </a:lnTo>
                  <a:lnTo>
                    <a:pt x="2773" y="1017"/>
                  </a:lnTo>
                  <a:lnTo>
                    <a:pt x="2791" y="1220"/>
                  </a:lnTo>
                  <a:lnTo>
                    <a:pt x="2791" y="1405"/>
                  </a:lnTo>
                  <a:lnTo>
                    <a:pt x="2773" y="1609"/>
                  </a:lnTo>
                  <a:lnTo>
                    <a:pt x="2736" y="1793"/>
                  </a:lnTo>
                  <a:lnTo>
                    <a:pt x="2681" y="1960"/>
                  </a:lnTo>
                  <a:lnTo>
                    <a:pt x="2607" y="2145"/>
                  </a:lnTo>
                  <a:lnTo>
                    <a:pt x="2514" y="2311"/>
                  </a:lnTo>
                  <a:lnTo>
                    <a:pt x="2403" y="2459"/>
                  </a:lnTo>
                  <a:lnTo>
                    <a:pt x="2292" y="2607"/>
                  </a:lnTo>
                  <a:lnTo>
                    <a:pt x="2163" y="2736"/>
                  </a:lnTo>
                  <a:lnTo>
                    <a:pt x="2015" y="2866"/>
                  </a:lnTo>
                  <a:lnTo>
                    <a:pt x="1849" y="2976"/>
                  </a:lnTo>
                  <a:lnTo>
                    <a:pt x="1682" y="3069"/>
                  </a:lnTo>
                  <a:lnTo>
                    <a:pt x="1498" y="3143"/>
                  </a:lnTo>
                  <a:lnTo>
                    <a:pt x="1313" y="3198"/>
                  </a:lnTo>
                  <a:lnTo>
                    <a:pt x="1072" y="3254"/>
                  </a:lnTo>
                  <a:lnTo>
                    <a:pt x="832" y="3272"/>
                  </a:lnTo>
                  <a:lnTo>
                    <a:pt x="610" y="3254"/>
                  </a:lnTo>
                  <a:lnTo>
                    <a:pt x="407" y="3217"/>
                  </a:lnTo>
                  <a:lnTo>
                    <a:pt x="204" y="3161"/>
                  </a:lnTo>
                  <a:lnTo>
                    <a:pt x="0" y="3087"/>
                  </a:lnTo>
                  <a:lnTo>
                    <a:pt x="148" y="3235"/>
                  </a:lnTo>
                  <a:lnTo>
                    <a:pt x="314" y="3365"/>
                  </a:lnTo>
                  <a:lnTo>
                    <a:pt x="481" y="3476"/>
                  </a:lnTo>
                  <a:lnTo>
                    <a:pt x="666" y="3568"/>
                  </a:lnTo>
                  <a:lnTo>
                    <a:pt x="851" y="3642"/>
                  </a:lnTo>
                  <a:lnTo>
                    <a:pt x="1054" y="3697"/>
                  </a:lnTo>
                  <a:lnTo>
                    <a:pt x="1257" y="3734"/>
                  </a:lnTo>
                  <a:lnTo>
                    <a:pt x="1461" y="3734"/>
                  </a:lnTo>
                  <a:lnTo>
                    <a:pt x="1701" y="3716"/>
                  </a:lnTo>
                  <a:lnTo>
                    <a:pt x="1941" y="3679"/>
                  </a:lnTo>
                  <a:lnTo>
                    <a:pt x="2126" y="3623"/>
                  </a:lnTo>
                  <a:lnTo>
                    <a:pt x="2311" y="3550"/>
                  </a:lnTo>
                  <a:lnTo>
                    <a:pt x="2459" y="3476"/>
                  </a:lnTo>
                  <a:lnTo>
                    <a:pt x="2625" y="3365"/>
                  </a:lnTo>
                  <a:lnTo>
                    <a:pt x="2755" y="3254"/>
                  </a:lnTo>
                  <a:lnTo>
                    <a:pt x="2884" y="3124"/>
                  </a:lnTo>
                  <a:lnTo>
                    <a:pt x="3013" y="2995"/>
                  </a:lnTo>
                  <a:lnTo>
                    <a:pt x="3106" y="2847"/>
                  </a:lnTo>
                  <a:lnTo>
                    <a:pt x="3198" y="2699"/>
                  </a:lnTo>
                  <a:lnTo>
                    <a:pt x="3272" y="2533"/>
                  </a:lnTo>
                  <a:lnTo>
                    <a:pt x="3346" y="2366"/>
                  </a:lnTo>
                  <a:lnTo>
                    <a:pt x="3383" y="2182"/>
                  </a:lnTo>
                  <a:lnTo>
                    <a:pt x="3420" y="2015"/>
                  </a:lnTo>
                  <a:lnTo>
                    <a:pt x="3438" y="1830"/>
                  </a:lnTo>
                  <a:lnTo>
                    <a:pt x="3420" y="1646"/>
                  </a:lnTo>
                  <a:lnTo>
                    <a:pt x="3402" y="1461"/>
                  </a:lnTo>
                  <a:lnTo>
                    <a:pt x="3365" y="1294"/>
                  </a:lnTo>
                  <a:lnTo>
                    <a:pt x="3346" y="1183"/>
                  </a:lnTo>
                  <a:lnTo>
                    <a:pt x="3328" y="1183"/>
                  </a:lnTo>
                  <a:lnTo>
                    <a:pt x="3328" y="1165"/>
                  </a:lnTo>
                  <a:lnTo>
                    <a:pt x="3328" y="1146"/>
                  </a:lnTo>
                  <a:lnTo>
                    <a:pt x="3254" y="962"/>
                  </a:lnTo>
                  <a:lnTo>
                    <a:pt x="3161" y="777"/>
                  </a:lnTo>
                  <a:lnTo>
                    <a:pt x="3050" y="610"/>
                  </a:lnTo>
                  <a:lnTo>
                    <a:pt x="2921" y="462"/>
                  </a:lnTo>
                  <a:lnTo>
                    <a:pt x="2773" y="315"/>
                  </a:lnTo>
                  <a:lnTo>
                    <a:pt x="2625" y="204"/>
                  </a:lnTo>
                  <a:lnTo>
                    <a:pt x="2459" y="93"/>
                  </a:lnTo>
                  <a:lnTo>
                    <a:pt x="2292"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6"/>
            <p:cNvSpPr/>
            <p:nvPr/>
          </p:nvSpPr>
          <p:spPr>
            <a:xfrm>
              <a:off x="8002558" y="2607090"/>
              <a:ext cx="37985" cy="47995"/>
            </a:xfrm>
            <a:custGeom>
              <a:avLst/>
              <a:gdLst/>
              <a:ahLst/>
              <a:cxnLst/>
              <a:rect l="l" t="t" r="r" b="b"/>
              <a:pathLst>
                <a:path w="1332" h="1683" extrusionOk="0">
                  <a:moveTo>
                    <a:pt x="1257" y="1"/>
                  </a:moveTo>
                  <a:lnTo>
                    <a:pt x="1165" y="19"/>
                  </a:lnTo>
                  <a:lnTo>
                    <a:pt x="1072" y="38"/>
                  </a:lnTo>
                  <a:lnTo>
                    <a:pt x="962" y="93"/>
                  </a:lnTo>
                  <a:lnTo>
                    <a:pt x="832" y="149"/>
                  </a:lnTo>
                  <a:lnTo>
                    <a:pt x="703" y="222"/>
                  </a:lnTo>
                  <a:lnTo>
                    <a:pt x="573" y="315"/>
                  </a:lnTo>
                  <a:lnTo>
                    <a:pt x="444" y="444"/>
                  </a:lnTo>
                  <a:lnTo>
                    <a:pt x="333" y="574"/>
                  </a:lnTo>
                  <a:lnTo>
                    <a:pt x="222" y="759"/>
                  </a:lnTo>
                  <a:lnTo>
                    <a:pt x="130" y="925"/>
                  </a:lnTo>
                  <a:lnTo>
                    <a:pt x="56" y="1110"/>
                  </a:lnTo>
                  <a:lnTo>
                    <a:pt x="19" y="1276"/>
                  </a:lnTo>
                  <a:lnTo>
                    <a:pt x="0" y="1406"/>
                  </a:lnTo>
                  <a:lnTo>
                    <a:pt x="19" y="1535"/>
                  </a:lnTo>
                  <a:lnTo>
                    <a:pt x="19" y="1627"/>
                  </a:lnTo>
                  <a:lnTo>
                    <a:pt x="56" y="1664"/>
                  </a:lnTo>
                  <a:lnTo>
                    <a:pt x="74" y="1683"/>
                  </a:lnTo>
                  <a:lnTo>
                    <a:pt x="111" y="1664"/>
                  </a:lnTo>
                  <a:lnTo>
                    <a:pt x="148" y="1609"/>
                  </a:lnTo>
                  <a:lnTo>
                    <a:pt x="259" y="1406"/>
                  </a:lnTo>
                  <a:lnTo>
                    <a:pt x="425" y="1128"/>
                  </a:lnTo>
                  <a:lnTo>
                    <a:pt x="518" y="962"/>
                  </a:lnTo>
                  <a:lnTo>
                    <a:pt x="647" y="814"/>
                  </a:lnTo>
                  <a:lnTo>
                    <a:pt x="777" y="648"/>
                  </a:lnTo>
                  <a:lnTo>
                    <a:pt x="906" y="500"/>
                  </a:lnTo>
                  <a:lnTo>
                    <a:pt x="1146" y="259"/>
                  </a:lnTo>
                  <a:lnTo>
                    <a:pt x="1294" y="112"/>
                  </a:lnTo>
                  <a:lnTo>
                    <a:pt x="1331" y="56"/>
                  </a:lnTo>
                  <a:lnTo>
                    <a:pt x="1331" y="38"/>
                  </a:lnTo>
                  <a:lnTo>
                    <a:pt x="1313" y="19"/>
                  </a:lnTo>
                  <a:lnTo>
                    <a:pt x="1257"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2" name="Google Shape;2372;p26"/>
          <p:cNvGrpSpPr/>
          <p:nvPr/>
        </p:nvGrpSpPr>
        <p:grpSpPr>
          <a:xfrm>
            <a:off x="5019203" y="4274799"/>
            <a:ext cx="1256167" cy="865198"/>
            <a:chOff x="9429615" y="3446049"/>
            <a:chExt cx="1256167" cy="865198"/>
          </a:xfrm>
        </p:grpSpPr>
        <p:sp>
          <p:nvSpPr>
            <p:cNvPr id="2373" name="Google Shape;2373;p26"/>
            <p:cNvSpPr/>
            <p:nvPr/>
          </p:nvSpPr>
          <p:spPr>
            <a:xfrm>
              <a:off x="9790264" y="3819913"/>
              <a:ext cx="490363" cy="114602"/>
            </a:xfrm>
            <a:custGeom>
              <a:avLst/>
              <a:gdLst/>
              <a:ahLst/>
              <a:cxnLst/>
              <a:rect l="l" t="t" r="r" b="b"/>
              <a:pathLst>
                <a:path w="9576" h="2238" extrusionOk="0">
                  <a:moveTo>
                    <a:pt x="2921" y="1"/>
                  </a:moveTo>
                  <a:lnTo>
                    <a:pt x="1405" y="38"/>
                  </a:lnTo>
                  <a:lnTo>
                    <a:pt x="814" y="75"/>
                  </a:lnTo>
                  <a:lnTo>
                    <a:pt x="370" y="93"/>
                  </a:lnTo>
                  <a:lnTo>
                    <a:pt x="93" y="130"/>
                  </a:lnTo>
                  <a:lnTo>
                    <a:pt x="19" y="149"/>
                  </a:lnTo>
                  <a:lnTo>
                    <a:pt x="0" y="167"/>
                  </a:lnTo>
                  <a:lnTo>
                    <a:pt x="0" y="2238"/>
                  </a:lnTo>
                  <a:lnTo>
                    <a:pt x="9576" y="2238"/>
                  </a:lnTo>
                  <a:lnTo>
                    <a:pt x="9576" y="167"/>
                  </a:lnTo>
                  <a:lnTo>
                    <a:pt x="9557" y="149"/>
                  </a:lnTo>
                  <a:lnTo>
                    <a:pt x="9483" y="130"/>
                  </a:lnTo>
                  <a:lnTo>
                    <a:pt x="9206" y="93"/>
                  </a:lnTo>
                  <a:lnTo>
                    <a:pt x="8762" y="75"/>
                  </a:lnTo>
                  <a:lnTo>
                    <a:pt x="8189" y="38"/>
                  </a:lnTo>
                  <a:lnTo>
                    <a:pt x="66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6"/>
            <p:cNvSpPr/>
            <p:nvPr/>
          </p:nvSpPr>
          <p:spPr>
            <a:xfrm>
              <a:off x="9790264" y="3819913"/>
              <a:ext cx="490363" cy="114602"/>
            </a:xfrm>
            <a:custGeom>
              <a:avLst/>
              <a:gdLst/>
              <a:ahLst/>
              <a:cxnLst/>
              <a:rect l="l" t="t" r="r" b="b"/>
              <a:pathLst>
                <a:path w="9576" h="2238" fill="none" extrusionOk="0">
                  <a:moveTo>
                    <a:pt x="9576" y="167"/>
                  </a:moveTo>
                  <a:lnTo>
                    <a:pt x="9576" y="167"/>
                  </a:lnTo>
                  <a:lnTo>
                    <a:pt x="9557" y="149"/>
                  </a:lnTo>
                  <a:lnTo>
                    <a:pt x="9483" y="130"/>
                  </a:lnTo>
                  <a:lnTo>
                    <a:pt x="9206" y="93"/>
                  </a:lnTo>
                  <a:lnTo>
                    <a:pt x="8762" y="75"/>
                  </a:lnTo>
                  <a:lnTo>
                    <a:pt x="8189" y="38"/>
                  </a:lnTo>
                  <a:lnTo>
                    <a:pt x="6655" y="1"/>
                  </a:lnTo>
                  <a:lnTo>
                    <a:pt x="4788" y="1"/>
                  </a:lnTo>
                  <a:lnTo>
                    <a:pt x="4788" y="1"/>
                  </a:lnTo>
                  <a:lnTo>
                    <a:pt x="2921" y="1"/>
                  </a:lnTo>
                  <a:lnTo>
                    <a:pt x="1405" y="38"/>
                  </a:lnTo>
                  <a:lnTo>
                    <a:pt x="814" y="75"/>
                  </a:lnTo>
                  <a:lnTo>
                    <a:pt x="370" y="93"/>
                  </a:lnTo>
                  <a:lnTo>
                    <a:pt x="93" y="130"/>
                  </a:lnTo>
                  <a:lnTo>
                    <a:pt x="19" y="149"/>
                  </a:lnTo>
                  <a:lnTo>
                    <a:pt x="0" y="167"/>
                  </a:lnTo>
                  <a:lnTo>
                    <a:pt x="0" y="2238"/>
                  </a:lnTo>
                  <a:lnTo>
                    <a:pt x="9576" y="2238"/>
                  </a:lnTo>
                  <a:lnTo>
                    <a:pt x="9576"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6"/>
            <p:cNvSpPr/>
            <p:nvPr/>
          </p:nvSpPr>
          <p:spPr>
            <a:xfrm>
              <a:off x="9803526" y="3919306"/>
              <a:ext cx="464810" cy="11419"/>
            </a:xfrm>
            <a:custGeom>
              <a:avLst/>
              <a:gdLst/>
              <a:ahLst/>
              <a:cxnLst/>
              <a:rect l="l" t="t" r="r" b="b"/>
              <a:pathLst>
                <a:path w="9077" h="223" extrusionOk="0">
                  <a:moveTo>
                    <a:pt x="998" y="1"/>
                  </a:moveTo>
                  <a:lnTo>
                    <a:pt x="998" y="130"/>
                  </a:lnTo>
                  <a:lnTo>
                    <a:pt x="296" y="93"/>
                  </a:lnTo>
                  <a:lnTo>
                    <a:pt x="296" y="38"/>
                  </a:lnTo>
                  <a:lnTo>
                    <a:pt x="74" y="75"/>
                  </a:lnTo>
                  <a:lnTo>
                    <a:pt x="19" y="93"/>
                  </a:lnTo>
                  <a:lnTo>
                    <a:pt x="0" y="93"/>
                  </a:lnTo>
                  <a:lnTo>
                    <a:pt x="19" y="112"/>
                  </a:lnTo>
                  <a:lnTo>
                    <a:pt x="93" y="130"/>
                  </a:lnTo>
                  <a:lnTo>
                    <a:pt x="351" y="167"/>
                  </a:lnTo>
                  <a:lnTo>
                    <a:pt x="1331" y="204"/>
                  </a:lnTo>
                  <a:lnTo>
                    <a:pt x="2773" y="223"/>
                  </a:lnTo>
                  <a:lnTo>
                    <a:pt x="6304" y="223"/>
                  </a:lnTo>
                  <a:lnTo>
                    <a:pt x="7746" y="204"/>
                  </a:lnTo>
                  <a:lnTo>
                    <a:pt x="8707" y="167"/>
                  </a:lnTo>
                  <a:lnTo>
                    <a:pt x="8984" y="130"/>
                  </a:lnTo>
                  <a:lnTo>
                    <a:pt x="9039" y="112"/>
                  </a:lnTo>
                  <a:lnTo>
                    <a:pt x="9076" y="93"/>
                  </a:lnTo>
                  <a:lnTo>
                    <a:pt x="9058" y="93"/>
                  </a:lnTo>
                  <a:lnTo>
                    <a:pt x="9003" y="75"/>
                  </a:lnTo>
                  <a:lnTo>
                    <a:pt x="8818" y="56"/>
                  </a:lnTo>
                  <a:lnTo>
                    <a:pt x="8152" y="1"/>
                  </a:lnTo>
                  <a:lnTo>
                    <a:pt x="8208" y="75"/>
                  </a:lnTo>
                  <a:lnTo>
                    <a:pt x="7394" y="112"/>
                  </a:lnTo>
                  <a:lnTo>
                    <a:pt x="6525" y="130"/>
                  </a:lnTo>
                  <a:lnTo>
                    <a:pt x="5620" y="149"/>
                  </a:lnTo>
                  <a:lnTo>
                    <a:pt x="4677" y="167"/>
                  </a:lnTo>
                  <a:lnTo>
                    <a:pt x="3346" y="149"/>
                  </a:lnTo>
                  <a:lnTo>
                    <a:pt x="2071" y="112"/>
                  </a:lnTo>
                  <a:lnTo>
                    <a:pt x="2071" y="167"/>
                  </a:lnTo>
                  <a:lnTo>
                    <a:pt x="1368" y="130"/>
                  </a:lnTo>
                  <a:lnTo>
                    <a:pt x="1368" y="93"/>
                  </a:lnTo>
                  <a:lnTo>
                    <a:pt x="1054" y="75"/>
                  </a:lnTo>
                  <a:lnTo>
                    <a:pt x="1146"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6"/>
            <p:cNvSpPr/>
            <p:nvPr/>
          </p:nvSpPr>
          <p:spPr>
            <a:xfrm>
              <a:off x="9870709" y="3446049"/>
              <a:ext cx="154339" cy="181787"/>
            </a:xfrm>
            <a:custGeom>
              <a:avLst/>
              <a:gdLst/>
              <a:ahLst/>
              <a:cxnLst/>
              <a:rect l="l" t="t" r="r" b="b"/>
              <a:pathLst>
                <a:path w="3014" h="3550" extrusionOk="0">
                  <a:moveTo>
                    <a:pt x="1" y="0"/>
                  </a:moveTo>
                  <a:lnTo>
                    <a:pt x="38" y="222"/>
                  </a:lnTo>
                  <a:lnTo>
                    <a:pt x="112" y="444"/>
                  </a:lnTo>
                  <a:lnTo>
                    <a:pt x="185" y="666"/>
                  </a:lnTo>
                  <a:lnTo>
                    <a:pt x="278" y="906"/>
                  </a:lnTo>
                  <a:lnTo>
                    <a:pt x="389" y="1128"/>
                  </a:lnTo>
                  <a:lnTo>
                    <a:pt x="537" y="1368"/>
                  </a:lnTo>
                  <a:lnTo>
                    <a:pt x="703" y="1590"/>
                  </a:lnTo>
                  <a:lnTo>
                    <a:pt x="869" y="1830"/>
                  </a:lnTo>
                  <a:lnTo>
                    <a:pt x="1054" y="2033"/>
                  </a:lnTo>
                  <a:lnTo>
                    <a:pt x="1258" y="2237"/>
                  </a:lnTo>
                  <a:lnTo>
                    <a:pt x="1498" y="2422"/>
                  </a:lnTo>
                  <a:lnTo>
                    <a:pt x="1738" y="2625"/>
                  </a:lnTo>
                  <a:lnTo>
                    <a:pt x="2274" y="3050"/>
                  </a:lnTo>
                  <a:lnTo>
                    <a:pt x="2570" y="3290"/>
                  </a:lnTo>
                  <a:lnTo>
                    <a:pt x="2866" y="3549"/>
                  </a:lnTo>
                  <a:lnTo>
                    <a:pt x="2958" y="3124"/>
                  </a:lnTo>
                  <a:lnTo>
                    <a:pt x="3014" y="2736"/>
                  </a:lnTo>
                  <a:lnTo>
                    <a:pt x="3014" y="2366"/>
                  </a:lnTo>
                  <a:lnTo>
                    <a:pt x="2977" y="2033"/>
                  </a:lnTo>
                  <a:lnTo>
                    <a:pt x="2921" y="1738"/>
                  </a:lnTo>
                  <a:lnTo>
                    <a:pt x="2810" y="1460"/>
                  </a:lnTo>
                  <a:lnTo>
                    <a:pt x="2663" y="1202"/>
                  </a:lnTo>
                  <a:lnTo>
                    <a:pt x="2496" y="980"/>
                  </a:lnTo>
                  <a:lnTo>
                    <a:pt x="2293" y="776"/>
                  </a:lnTo>
                  <a:lnTo>
                    <a:pt x="2053" y="610"/>
                  </a:lnTo>
                  <a:lnTo>
                    <a:pt x="1775" y="444"/>
                  </a:lnTo>
                  <a:lnTo>
                    <a:pt x="1479" y="314"/>
                  </a:lnTo>
                  <a:lnTo>
                    <a:pt x="1147" y="203"/>
                  </a:lnTo>
                  <a:lnTo>
                    <a:pt x="796" y="111"/>
                  </a:lnTo>
                  <a:lnTo>
                    <a:pt x="407" y="3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6"/>
            <p:cNvSpPr/>
            <p:nvPr/>
          </p:nvSpPr>
          <p:spPr>
            <a:xfrm>
              <a:off x="9909524" y="3474418"/>
              <a:ext cx="120286" cy="430757"/>
            </a:xfrm>
            <a:custGeom>
              <a:avLst/>
              <a:gdLst/>
              <a:ahLst/>
              <a:cxnLst/>
              <a:rect l="l" t="t" r="r" b="b"/>
              <a:pathLst>
                <a:path w="2349" h="8412" extrusionOk="0">
                  <a:moveTo>
                    <a:pt x="1" y="1"/>
                  </a:moveTo>
                  <a:lnTo>
                    <a:pt x="315" y="333"/>
                  </a:lnTo>
                  <a:lnTo>
                    <a:pt x="629" y="666"/>
                  </a:lnTo>
                  <a:lnTo>
                    <a:pt x="943" y="1017"/>
                  </a:lnTo>
                  <a:lnTo>
                    <a:pt x="1221" y="1387"/>
                  </a:lnTo>
                  <a:lnTo>
                    <a:pt x="1461" y="1775"/>
                  </a:lnTo>
                  <a:lnTo>
                    <a:pt x="1701" y="2163"/>
                  </a:lnTo>
                  <a:lnTo>
                    <a:pt x="1905" y="2552"/>
                  </a:lnTo>
                  <a:lnTo>
                    <a:pt x="1997" y="2773"/>
                  </a:lnTo>
                  <a:lnTo>
                    <a:pt x="2034" y="2884"/>
                  </a:lnTo>
                  <a:lnTo>
                    <a:pt x="2052" y="3014"/>
                  </a:lnTo>
                  <a:lnTo>
                    <a:pt x="2089" y="3346"/>
                  </a:lnTo>
                  <a:lnTo>
                    <a:pt x="2126" y="3753"/>
                  </a:lnTo>
                  <a:lnTo>
                    <a:pt x="2145" y="4603"/>
                  </a:lnTo>
                  <a:lnTo>
                    <a:pt x="2145" y="5103"/>
                  </a:lnTo>
                  <a:lnTo>
                    <a:pt x="2108" y="5583"/>
                  </a:lnTo>
                  <a:lnTo>
                    <a:pt x="2034" y="6526"/>
                  </a:lnTo>
                  <a:lnTo>
                    <a:pt x="1960" y="7450"/>
                  </a:lnTo>
                  <a:lnTo>
                    <a:pt x="1923" y="7931"/>
                  </a:lnTo>
                  <a:lnTo>
                    <a:pt x="1923" y="8411"/>
                  </a:lnTo>
                  <a:lnTo>
                    <a:pt x="2348" y="8411"/>
                  </a:lnTo>
                  <a:lnTo>
                    <a:pt x="2293" y="7709"/>
                  </a:lnTo>
                  <a:lnTo>
                    <a:pt x="2256" y="7062"/>
                  </a:lnTo>
                  <a:lnTo>
                    <a:pt x="2237" y="6766"/>
                  </a:lnTo>
                  <a:lnTo>
                    <a:pt x="2256" y="6489"/>
                  </a:lnTo>
                  <a:lnTo>
                    <a:pt x="2293" y="5879"/>
                  </a:lnTo>
                  <a:lnTo>
                    <a:pt x="2311" y="5140"/>
                  </a:lnTo>
                  <a:lnTo>
                    <a:pt x="2293" y="4419"/>
                  </a:lnTo>
                  <a:lnTo>
                    <a:pt x="2274" y="4123"/>
                  </a:lnTo>
                  <a:lnTo>
                    <a:pt x="2256" y="3901"/>
                  </a:lnTo>
                  <a:lnTo>
                    <a:pt x="2237" y="3550"/>
                  </a:lnTo>
                  <a:lnTo>
                    <a:pt x="2200" y="3236"/>
                  </a:lnTo>
                  <a:lnTo>
                    <a:pt x="2145" y="2940"/>
                  </a:lnTo>
                  <a:lnTo>
                    <a:pt x="2145" y="2884"/>
                  </a:lnTo>
                  <a:lnTo>
                    <a:pt x="2089" y="2736"/>
                  </a:lnTo>
                  <a:lnTo>
                    <a:pt x="1997" y="2478"/>
                  </a:lnTo>
                  <a:lnTo>
                    <a:pt x="1812" y="2108"/>
                  </a:lnTo>
                  <a:lnTo>
                    <a:pt x="1590" y="1701"/>
                  </a:lnTo>
                  <a:lnTo>
                    <a:pt x="1461" y="1498"/>
                  </a:lnTo>
                  <a:lnTo>
                    <a:pt x="1331" y="1313"/>
                  </a:lnTo>
                  <a:lnTo>
                    <a:pt x="1036" y="943"/>
                  </a:lnTo>
                  <a:lnTo>
                    <a:pt x="721" y="592"/>
                  </a:lnTo>
                  <a:lnTo>
                    <a:pt x="555" y="426"/>
                  </a:lnTo>
                  <a:lnTo>
                    <a:pt x="389" y="278"/>
                  </a:lnTo>
                  <a:lnTo>
                    <a:pt x="204" y="130"/>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6"/>
            <p:cNvSpPr/>
            <p:nvPr/>
          </p:nvSpPr>
          <p:spPr>
            <a:xfrm>
              <a:off x="9988075" y="3605047"/>
              <a:ext cx="196022" cy="109840"/>
            </a:xfrm>
            <a:custGeom>
              <a:avLst/>
              <a:gdLst/>
              <a:ahLst/>
              <a:cxnLst/>
              <a:rect l="l" t="t" r="r" b="b"/>
              <a:pathLst>
                <a:path w="3828" h="2145" extrusionOk="0">
                  <a:moveTo>
                    <a:pt x="1757" y="1"/>
                  </a:moveTo>
                  <a:lnTo>
                    <a:pt x="1609" y="19"/>
                  </a:lnTo>
                  <a:lnTo>
                    <a:pt x="1461" y="38"/>
                  </a:lnTo>
                  <a:lnTo>
                    <a:pt x="1350" y="75"/>
                  </a:lnTo>
                  <a:lnTo>
                    <a:pt x="1239" y="130"/>
                  </a:lnTo>
                  <a:lnTo>
                    <a:pt x="1128" y="185"/>
                  </a:lnTo>
                  <a:lnTo>
                    <a:pt x="1036" y="259"/>
                  </a:lnTo>
                  <a:lnTo>
                    <a:pt x="888" y="407"/>
                  </a:lnTo>
                  <a:lnTo>
                    <a:pt x="796" y="574"/>
                  </a:lnTo>
                  <a:lnTo>
                    <a:pt x="722" y="703"/>
                  </a:lnTo>
                  <a:lnTo>
                    <a:pt x="666" y="832"/>
                  </a:lnTo>
                  <a:lnTo>
                    <a:pt x="500" y="888"/>
                  </a:lnTo>
                  <a:lnTo>
                    <a:pt x="352" y="962"/>
                  </a:lnTo>
                  <a:lnTo>
                    <a:pt x="186" y="1036"/>
                  </a:lnTo>
                  <a:lnTo>
                    <a:pt x="56" y="1128"/>
                  </a:lnTo>
                  <a:lnTo>
                    <a:pt x="19" y="1184"/>
                  </a:lnTo>
                  <a:lnTo>
                    <a:pt x="1" y="1221"/>
                  </a:lnTo>
                  <a:lnTo>
                    <a:pt x="1" y="1276"/>
                  </a:lnTo>
                  <a:lnTo>
                    <a:pt x="38" y="1313"/>
                  </a:lnTo>
                  <a:lnTo>
                    <a:pt x="112" y="1350"/>
                  </a:lnTo>
                  <a:lnTo>
                    <a:pt x="204" y="1387"/>
                  </a:lnTo>
                  <a:lnTo>
                    <a:pt x="537" y="1442"/>
                  </a:lnTo>
                  <a:lnTo>
                    <a:pt x="981" y="1516"/>
                  </a:lnTo>
                  <a:lnTo>
                    <a:pt x="2108" y="1683"/>
                  </a:lnTo>
                  <a:lnTo>
                    <a:pt x="2663" y="1794"/>
                  </a:lnTo>
                  <a:lnTo>
                    <a:pt x="3180" y="1905"/>
                  </a:lnTo>
                  <a:lnTo>
                    <a:pt x="3384" y="1960"/>
                  </a:lnTo>
                  <a:lnTo>
                    <a:pt x="3568" y="2016"/>
                  </a:lnTo>
                  <a:lnTo>
                    <a:pt x="3716" y="2089"/>
                  </a:lnTo>
                  <a:lnTo>
                    <a:pt x="3827" y="2145"/>
                  </a:lnTo>
                  <a:lnTo>
                    <a:pt x="3827" y="2145"/>
                  </a:lnTo>
                  <a:lnTo>
                    <a:pt x="3790" y="2052"/>
                  </a:lnTo>
                  <a:lnTo>
                    <a:pt x="3698" y="1812"/>
                  </a:lnTo>
                  <a:lnTo>
                    <a:pt x="3550" y="1461"/>
                  </a:lnTo>
                  <a:lnTo>
                    <a:pt x="3458" y="1276"/>
                  </a:lnTo>
                  <a:lnTo>
                    <a:pt x="3347" y="1073"/>
                  </a:lnTo>
                  <a:lnTo>
                    <a:pt x="3199" y="869"/>
                  </a:lnTo>
                  <a:lnTo>
                    <a:pt x="3051" y="685"/>
                  </a:lnTo>
                  <a:lnTo>
                    <a:pt x="2885" y="500"/>
                  </a:lnTo>
                  <a:lnTo>
                    <a:pt x="2700" y="333"/>
                  </a:lnTo>
                  <a:lnTo>
                    <a:pt x="2496" y="204"/>
                  </a:lnTo>
                  <a:lnTo>
                    <a:pt x="2275" y="93"/>
                  </a:lnTo>
                  <a:lnTo>
                    <a:pt x="2145" y="56"/>
                  </a:lnTo>
                  <a:lnTo>
                    <a:pt x="2016" y="19"/>
                  </a:lnTo>
                  <a:lnTo>
                    <a:pt x="18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6"/>
            <p:cNvSpPr/>
            <p:nvPr/>
          </p:nvSpPr>
          <p:spPr>
            <a:xfrm>
              <a:off x="10160385" y="3662809"/>
              <a:ext cx="20841" cy="44551"/>
            </a:xfrm>
            <a:custGeom>
              <a:avLst/>
              <a:gdLst/>
              <a:ahLst/>
              <a:cxnLst/>
              <a:rect l="l" t="t" r="r" b="b"/>
              <a:pathLst>
                <a:path w="407" h="870" extrusionOk="0">
                  <a:moveTo>
                    <a:pt x="0" y="0"/>
                  </a:moveTo>
                  <a:lnTo>
                    <a:pt x="148" y="259"/>
                  </a:lnTo>
                  <a:lnTo>
                    <a:pt x="259" y="499"/>
                  </a:lnTo>
                  <a:lnTo>
                    <a:pt x="407" y="869"/>
                  </a:lnTo>
                  <a:lnTo>
                    <a:pt x="259" y="481"/>
                  </a:lnTo>
                  <a:lnTo>
                    <a:pt x="148" y="241"/>
                  </a:lnTo>
                  <a:lnTo>
                    <a:pt x="0" y="0"/>
                  </a:lnTo>
                  <a:close/>
                </a:path>
              </a:pathLst>
            </a:custGeom>
            <a:solidFill>
              <a:srgbClr val="D6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6"/>
            <p:cNvSpPr/>
            <p:nvPr/>
          </p:nvSpPr>
          <p:spPr>
            <a:xfrm>
              <a:off x="10141439" y="3637257"/>
              <a:ext cx="42656" cy="77631"/>
            </a:xfrm>
            <a:custGeom>
              <a:avLst/>
              <a:gdLst/>
              <a:ahLst/>
              <a:cxnLst/>
              <a:rect l="l" t="t" r="r" b="b"/>
              <a:pathLst>
                <a:path w="833" h="1516" fill="none" extrusionOk="0">
                  <a:moveTo>
                    <a:pt x="0" y="0"/>
                  </a:moveTo>
                  <a:lnTo>
                    <a:pt x="0" y="0"/>
                  </a:lnTo>
                  <a:lnTo>
                    <a:pt x="204" y="240"/>
                  </a:lnTo>
                  <a:lnTo>
                    <a:pt x="370" y="499"/>
                  </a:lnTo>
                  <a:lnTo>
                    <a:pt x="518" y="740"/>
                  </a:lnTo>
                  <a:lnTo>
                    <a:pt x="629" y="980"/>
                  </a:lnTo>
                  <a:lnTo>
                    <a:pt x="777" y="1368"/>
                  </a:lnTo>
                  <a:lnTo>
                    <a:pt x="832" y="1516"/>
                  </a:lnTo>
                  <a:lnTo>
                    <a:pt x="832" y="1516"/>
                  </a:lnTo>
                  <a:lnTo>
                    <a:pt x="832" y="1516"/>
                  </a:lnTo>
                  <a:lnTo>
                    <a:pt x="832" y="1516"/>
                  </a:lnTo>
                  <a:lnTo>
                    <a:pt x="777" y="1368"/>
                  </a:lnTo>
                  <a:lnTo>
                    <a:pt x="629" y="998"/>
                  </a:lnTo>
                  <a:lnTo>
                    <a:pt x="518" y="758"/>
                  </a:lnTo>
                  <a:lnTo>
                    <a:pt x="370" y="499"/>
                  </a:lnTo>
                  <a:lnTo>
                    <a:pt x="204" y="24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6"/>
            <p:cNvSpPr/>
            <p:nvPr/>
          </p:nvSpPr>
          <p:spPr>
            <a:xfrm>
              <a:off x="10138571" y="3633467"/>
              <a:ext cx="2919" cy="3841"/>
            </a:xfrm>
            <a:custGeom>
              <a:avLst/>
              <a:gdLst/>
              <a:ahLst/>
              <a:cxnLst/>
              <a:rect l="l" t="t" r="r" b="b"/>
              <a:pathLst>
                <a:path w="57" h="75" fill="none" extrusionOk="0">
                  <a:moveTo>
                    <a:pt x="1" y="0"/>
                  </a:moveTo>
                  <a:lnTo>
                    <a:pt x="1" y="0"/>
                  </a:lnTo>
                  <a:lnTo>
                    <a:pt x="56" y="74"/>
                  </a:lnTo>
                  <a:lnTo>
                    <a:pt x="56" y="7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6"/>
            <p:cNvSpPr/>
            <p:nvPr/>
          </p:nvSpPr>
          <p:spPr>
            <a:xfrm>
              <a:off x="10138571" y="3633467"/>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6"/>
            <p:cNvSpPr/>
            <p:nvPr/>
          </p:nvSpPr>
          <p:spPr>
            <a:xfrm>
              <a:off x="10030679" y="3629678"/>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6"/>
            <p:cNvSpPr/>
            <p:nvPr/>
          </p:nvSpPr>
          <p:spPr>
            <a:xfrm>
              <a:off x="10082756" y="3605047"/>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6"/>
            <p:cNvSpPr/>
            <p:nvPr/>
          </p:nvSpPr>
          <p:spPr>
            <a:xfrm>
              <a:off x="10030679" y="3605047"/>
              <a:ext cx="43578" cy="24682"/>
            </a:xfrm>
            <a:custGeom>
              <a:avLst/>
              <a:gdLst/>
              <a:ahLst/>
              <a:cxnLst/>
              <a:rect l="l" t="t" r="r" b="b"/>
              <a:pathLst>
                <a:path w="851" h="482" fill="none" extrusionOk="0">
                  <a:moveTo>
                    <a:pt x="851" y="1"/>
                  </a:moveTo>
                  <a:lnTo>
                    <a:pt x="851" y="1"/>
                  </a:lnTo>
                  <a:lnTo>
                    <a:pt x="703" y="19"/>
                  </a:lnTo>
                  <a:lnTo>
                    <a:pt x="574" y="56"/>
                  </a:lnTo>
                  <a:lnTo>
                    <a:pt x="444" y="112"/>
                  </a:lnTo>
                  <a:lnTo>
                    <a:pt x="333" y="167"/>
                  </a:lnTo>
                  <a:lnTo>
                    <a:pt x="241" y="241"/>
                  </a:lnTo>
                  <a:lnTo>
                    <a:pt x="149" y="315"/>
                  </a:lnTo>
                  <a:lnTo>
                    <a:pt x="1" y="481"/>
                  </a:lnTo>
                  <a:lnTo>
                    <a:pt x="1" y="481"/>
                  </a:lnTo>
                  <a:lnTo>
                    <a:pt x="149" y="315"/>
                  </a:lnTo>
                  <a:lnTo>
                    <a:pt x="241" y="241"/>
                  </a:lnTo>
                  <a:lnTo>
                    <a:pt x="333" y="167"/>
                  </a:lnTo>
                  <a:lnTo>
                    <a:pt x="444" y="112"/>
                  </a:lnTo>
                  <a:lnTo>
                    <a:pt x="574" y="56"/>
                  </a:lnTo>
                  <a:lnTo>
                    <a:pt x="703" y="19"/>
                  </a:lnTo>
                  <a:lnTo>
                    <a:pt x="8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6"/>
            <p:cNvSpPr/>
            <p:nvPr/>
          </p:nvSpPr>
          <p:spPr>
            <a:xfrm>
              <a:off x="10075178" y="3605047"/>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6"/>
            <p:cNvSpPr/>
            <p:nvPr/>
          </p:nvSpPr>
          <p:spPr>
            <a:xfrm>
              <a:off x="10075178" y="3605047"/>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6"/>
            <p:cNvSpPr/>
            <p:nvPr/>
          </p:nvSpPr>
          <p:spPr>
            <a:xfrm>
              <a:off x="10075178" y="3605047"/>
              <a:ext cx="973" cy="51"/>
            </a:xfrm>
            <a:custGeom>
              <a:avLst/>
              <a:gdLst/>
              <a:ahLst/>
              <a:cxnLst/>
              <a:rect l="l" t="t" r="r" b="b"/>
              <a:pathLst>
                <a:path w="19" h="1" fill="none" extrusionOk="0">
                  <a:moveTo>
                    <a:pt x="19" y="1"/>
                  </a:moveTo>
                  <a:lnTo>
                    <a:pt x="19" y="1"/>
                  </a:lnTo>
                  <a:lnTo>
                    <a:pt x="0" y="1"/>
                  </a:lnTo>
                  <a:lnTo>
                    <a:pt x="0" y="1"/>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6"/>
            <p:cNvSpPr/>
            <p:nvPr/>
          </p:nvSpPr>
          <p:spPr>
            <a:xfrm>
              <a:off x="10076099" y="3605047"/>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6"/>
            <p:cNvSpPr/>
            <p:nvPr/>
          </p:nvSpPr>
          <p:spPr>
            <a:xfrm>
              <a:off x="10076099" y="3605047"/>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6"/>
            <p:cNvSpPr/>
            <p:nvPr/>
          </p:nvSpPr>
          <p:spPr>
            <a:xfrm>
              <a:off x="10078967" y="3605047"/>
              <a:ext cx="2868" cy="51"/>
            </a:xfrm>
            <a:custGeom>
              <a:avLst/>
              <a:gdLst/>
              <a:ahLst/>
              <a:cxnLst/>
              <a:rect l="l" t="t" r="r" b="b"/>
              <a:pathLst>
                <a:path w="56" h="1" fill="none" extrusionOk="0">
                  <a:moveTo>
                    <a:pt x="0" y="1"/>
                  </a:moveTo>
                  <a:lnTo>
                    <a:pt x="0" y="1"/>
                  </a:lnTo>
                  <a:lnTo>
                    <a:pt x="56" y="1"/>
                  </a:lnTo>
                  <a:lnTo>
                    <a:pt x="56"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6"/>
            <p:cNvSpPr/>
            <p:nvPr/>
          </p:nvSpPr>
          <p:spPr>
            <a:xfrm>
              <a:off x="10077072" y="3605047"/>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6"/>
            <p:cNvSpPr/>
            <p:nvPr/>
          </p:nvSpPr>
          <p:spPr>
            <a:xfrm>
              <a:off x="10077072" y="3605047"/>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6"/>
            <p:cNvSpPr/>
            <p:nvPr/>
          </p:nvSpPr>
          <p:spPr>
            <a:xfrm>
              <a:off x="10077072" y="3605047"/>
              <a:ext cx="973" cy="51"/>
            </a:xfrm>
            <a:custGeom>
              <a:avLst/>
              <a:gdLst/>
              <a:ahLst/>
              <a:cxnLst/>
              <a:rect l="l" t="t" r="r" b="b"/>
              <a:pathLst>
                <a:path w="19" h="1" fill="none" extrusionOk="0">
                  <a:moveTo>
                    <a:pt x="19" y="1"/>
                  </a:moveTo>
                  <a:lnTo>
                    <a:pt x="19" y="1"/>
                  </a:lnTo>
                  <a:lnTo>
                    <a:pt x="0" y="1"/>
                  </a:lnTo>
                  <a:lnTo>
                    <a:pt x="0" y="1"/>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6"/>
            <p:cNvSpPr/>
            <p:nvPr/>
          </p:nvSpPr>
          <p:spPr>
            <a:xfrm>
              <a:off x="10022179" y="3605047"/>
              <a:ext cx="161918" cy="109840"/>
            </a:xfrm>
            <a:custGeom>
              <a:avLst/>
              <a:gdLst/>
              <a:ahLst/>
              <a:cxnLst/>
              <a:rect l="l" t="t" r="r" b="b"/>
              <a:pathLst>
                <a:path w="3162" h="2145" extrusionOk="0">
                  <a:moveTo>
                    <a:pt x="1017" y="1"/>
                  </a:moveTo>
                  <a:lnTo>
                    <a:pt x="869" y="19"/>
                  </a:lnTo>
                  <a:lnTo>
                    <a:pt x="740" y="56"/>
                  </a:lnTo>
                  <a:lnTo>
                    <a:pt x="610" y="112"/>
                  </a:lnTo>
                  <a:lnTo>
                    <a:pt x="499" y="167"/>
                  </a:lnTo>
                  <a:lnTo>
                    <a:pt x="407" y="241"/>
                  </a:lnTo>
                  <a:lnTo>
                    <a:pt x="315" y="315"/>
                  </a:lnTo>
                  <a:lnTo>
                    <a:pt x="167" y="481"/>
                  </a:lnTo>
                  <a:lnTo>
                    <a:pt x="93" y="611"/>
                  </a:lnTo>
                  <a:lnTo>
                    <a:pt x="37" y="722"/>
                  </a:lnTo>
                  <a:lnTo>
                    <a:pt x="0" y="832"/>
                  </a:lnTo>
                  <a:lnTo>
                    <a:pt x="0" y="832"/>
                  </a:lnTo>
                  <a:lnTo>
                    <a:pt x="167" y="777"/>
                  </a:lnTo>
                  <a:lnTo>
                    <a:pt x="333" y="740"/>
                  </a:lnTo>
                  <a:lnTo>
                    <a:pt x="499" y="722"/>
                  </a:lnTo>
                  <a:lnTo>
                    <a:pt x="666" y="703"/>
                  </a:lnTo>
                  <a:lnTo>
                    <a:pt x="832" y="722"/>
                  </a:lnTo>
                  <a:lnTo>
                    <a:pt x="980" y="740"/>
                  </a:lnTo>
                  <a:lnTo>
                    <a:pt x="1146" y="759"/>
                  </a:lnTo>
                  <a:lnTo>
                    <a:pt x="1294" y="795"/>
                  </a:lnTo>
                  <a:lnTo>
                    <a:pt x="1609" y="925"/>
                  </a:lnTo>
                  <a:lnTo>
                    <a:pt x="1923" y="1091"/>
                  </a:lnTo>
                  <a:lnTo>
                    <a:pt x="2237" y="1295"/>
                  </a:lnTo>
                  <a:lnTo>
                    <a:pt x="2533" y="1535"/>
                  </a:lnTo>
                  <a:lnTo>
                    <a:pt x="2847" y="1812"/>
                  </a:lnTo>
                  <a:lnTo>
                    <a:pt x="3161" y="2145"/>
                  </a:lnTo>
                  <a:lnTo>
                    <a:pt x="3106" y="1997"/>
                  </a:lnTo>
                  <a:lnTo>
                    <a:pt x="2958" y="1609"/>
                  </a:lnTo>
                  <a:lnTo>
                    <a:pt x="2847" y="1369"/>
                  </a:lnTo>
                  <a:lnTo>
                    <a:pt x="2699" y="1128"/>
                  </a:lnTo>
                  <a:lnTo>
                    <a:pt x="2533" y="869"/>
                  </a:lnTo>
                  <a:lnTo>
                    <a:pt x="2329" y="629"/>
                  </a:lnTo>
                  <a:lnTo>
                    <a:pt x="2274" y="555"/>
                  </a:lnTo>
                  <a:lnTo>
                    <a:pt x="2163" y="444"/>
                  </a:lnTo>
                  <a:lnTo>
                    <a:pt x="2052" y="352"/>
                  </a:lnTo>
                  <a:lnTo>
                    <a:pt x="1923" y="259"/>
                  </a:lnTo>
                  <a:lnTo>
                    <a:pt x="1793" y="185"/>
                  </a:lnTo>
                  <a:lnTo>
                    <a:pt x="1645" y="112"/>
                  </a:lnTo>
                  <a:lnTo>
                    <a:pt x="1498" y="56"/>
                  </a:lnTo>
                  <a:lnTo>
                    <a:pt x="1350" y="19"/>
                  </a:lnTo>
                  <a:lnTo>
                    <a:pt x="1183"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6"/>
            <p:cNvSpPr/>
            <p:nvPr/>
          </p:nvSpPr>
          <p:spPr>
            <a:xfrm>
              <a:off x="10022179" y="3605047"/>
              <a:ext cx="161918" cy="109840"/>
            </a:xfrm>
            <a:custGeom>
              <a:avLst/>
              <a:gdLst/>
              <a:ahLst/>
              <a:cxnLst/>
              <a:rect l="l" t="t" r="r" b="b"/>
              <a:pathLst>
                <a:path w="3162" h="2145" fill="none" extrusionOk="0">
                  <a:moveTo>
                    <a:pt x="1091" y="1"/>
                  </a:moveTo>
                  <a:lnTo>
                    <a:pt x="1091" y="1"/>
                  </a:lnTo>
                  <a:lnTo>
                    <a:pt x="1091" y="1"/>
                  </a:lnTo>
                  <a:lnTo>
                    <a:pt x="1091" y="1"/>
                  </a:lnTo>
                  <a:lnTo>
                    <a:pt x="1091" y="1"/>
                  </a:lnTo>
                  <a:lnTo>
                    <a:pt x="1072" y="1"/>
                  </a:lnTo>
                  <a:lnTo>
                    <a:pt x="1072" y="1"/>
                  </a:lnTo>
                  <a:lnTo>
                    <a:pt x="1072" y="1"/>
                  </a:lnTo>
                  <a:lnTo>
                    <a:pt x="1072" y="1"/>
                  </a:lnTo>
                  <a:lnTo>
                    <a:pt x="1072" y="1"/>
                  </a:lnTo>
                  <a:lnTo>
                    <a:pt x="1072" y="1"/>
                  </a:lnTo>
                  <a:lnTo>
                    <a:pt x="1072" y="1"/>
                  </a:lnTo>
                  <a:lnTo>
                    <a:pt x="1072" y="1"/>
                  </a:lnTo>
                  <a:lnTo>
                    <a:pt x="1072" y="1"/>
                  </a:lnTo>
                  <a:lnTo>
                    <a:pt x="1072" y="1"/>
                  </a:lnTo>
                  <a:lnTo>
                    <a:pt x="1054" y="1"/>
                  </a:lnTo>
                  <a:lnTo>
                    <a:pt x="1054" y="1"/>
                  </a:lnTo>
                  <a:lnTo>
                    <a:pt x="1054" y="1"/>
                  </a:lnTo>
                  <a:lnTo>
                    <a:pt x="1054" y="1"/>
                  </a:lnTo>
                  <a:lnTo>
                    <a:pt x="1054" y="1"/>
                  </a:lnTo>
                  <a:lnTo>
                    <a:pt x="1054" y="1"/>
                  </a:lnTo>
                  <a:lnTo>
                    <a:pt x="1054" y="1"/>
                  </a:lnTo>
                  <a:lnTo>
                    <a:pt x="1054" y="1"/>
                  </a:lnTo>
                  <a:lnTo>
                    <a:pt x="1054" y="1"/>
                  </a:lnTo>
                  <a:lnTo>
                    <a:pt x="1054" y="1"/>
                  </a:lnTo>
                  <a:lnTo>
                    <a:pt x="1035" y="1"/>
                  </a:lnTo>
                  <a:lnTo>
                    <a:pt x="1035" y="1"/>
                  </a:lnTo>
                  <a:lnTo>
                    <a:pt x="1035" y="1"/>
                  </a:lnTo>
                  <a:lnTo>
                    <a:pt x="1035" y="1"/>
                  </a:lnTo>
                  <a:lnTo>
                    <a:pt x="1035" y="1"/>
                  </a:lnTo>
                  <a:lnTo>
                    <a:pt x="1035" y="1"/>
                  </a:lnTo>
                  <a:lnTo>
                    <a:pt x="1035" y="1"/>
                  </a:lnTo>
                  <a:lnTo>
                    <a:pt x="1035" y="1"/>
                  </a:lnTo>
                  <a:lnTo>
                    <a:pt x="1035" y="1"/>
                  </a:lnTo>
                  <a:lnTo>
                    <a:pt x="1035" y="1"/>
                  </a:lnTo>
                  <a:lnTo>
                    <a:pt x="1017" y="1"/>
                  </a:lnTo>
                  <a:lnTo>
                    <a:pt x="1017" y="1"/>
                  </a:lnTo>
                  <a:lnTo>
                    <a:pt x="869" y="19"/>
                  </a:lnTo>
                  <a:lnTo>
                    <a:pt x="740" y="56"/>
                  </a:lnTo>
                  <a:lnTo>
                    <a:pt x="610" y="112"/>
                  </a:lnTo>
                  <a:lnTo>
                    <a:pt x="499" y="167"/>
                  </a:lnTo>
                  <a:lnTo>
                    <a:pt x="407" y="241"/>
                  </a:lnTo>
                  <a:lnTo>
                    <a:pt x="315" y="315"/>
                  </a:lnTo>
                  <a:lnTo>
                    <a:pt x="167" y="481"/>
                  </a:lnTo>
                  <a:lnTo>
                    <a:pt x="167" y="481"/>
                  </a:lnTo>
                  <a:lnTo>
                    <a:pt x="167" y="481"/>
                  </a:lnTo>
                  <a:lnTo>
                    <a:pt x="167" y="481"/>
                  </a:lnTo>
                  <a:lnTo>
                    <a:pt x="167" y="481"/>
                  </a:lnTo>
                  <a:lnTo>
                    <a:pt x="167" y="481"/>
                  </a:lnTo>
                  <a:lnTo>
                    <a:pt x="93" y="611"/>
                  </a:lnTo>
                  <a:lnTo>
                    <a:pt x="37" y="722"/>
                  </a:lnTo>
                  <a:lnTo>
                    <a:pt x="0" y="832"/>
                  </a:lnTo>
                  <a:lnTo>
                    <a:pt x="0" y="832"/>
                  </a:lnTo>
                  <a:lnTo>
                    <a:pt x="167" y="777"/>
                  </a:lnTo>
                  <a:lnTo>
                    <a:pt x="333" y="740"/>
                  </a:lnTo>
                  <a:lnTo>
                    <a:pt x="499" y="722"/>
                  </a:lnTo>
                  <a:lnTo>
                    <a:pt x="666" y="703"/>
                  </a:lnTo>
                  <a:lnTo>
                    <a:pt x="666" y="703"/>
                  </a:lnTo>
                  <a:lnTo>
                    <a:pt x="832" y="722"/>
                  </a:lnTo>
                  <a:lnTo>
                    <a:pt x="980" y="740"/>
                  </a:lnTo>
                  <a:lnTo>
                    <a:pt x="1146" y="759"/>
                  </a:lnTo>
                  <a:lnTo>
                    <a:pt x="1294" y="795"/>
                  </a:lnTo>
                  <a:lnTo>
                    <a:pt x="1609" y="925"/>
                  </a:lnTo>
                  <a:lnTo>
                    <a:pt x="1923" y="1091"/>
                  </a:lnTo>
                  <a:lnTo>
                    <a:pt x="2237" y="1295"/>
                  </a:lnTo>
                  <a:lnTo>
                    <a:pt x="2533" y="1535"/>
                  </a:lnTo>
                  <a:lnTo>
                    <a:pt x="2847" y="1812"/>
                  </a:lnTo>
                  <a:lnTo>
                    <a:pt x="3161" y="2145"/>
                  </a:lnTo>
                  <a:lnTo>
                    <a:pt x="3161" y="2145"/>
                  </a:lnTo>
                  <a:lnTo>
                    <a:pt x="3106" y="1997"/>
                  </a:lnTo>
                  <a:lnTo>
                    <a:pt x="2958" y="1609"/>
                  </a:lnTo>
                  <a:lnTo>
                    <a:pt x="2847" y="1369"/>
                  </a:lnTo>
                  <a:lnTo>
                    <a:pt x="2699" y="1128"/>
                  </a:lnTo>
                  <a:lnTo>
                    <a:pt x="2533" y="869"/>
                  </a:lnTo>
                  <a:lnTo>
                    <a:pt x="2329" y="629"/>
                  </a:lnTo>
                  <a:lnTo>
                    <a:pt x="2329" y="629"/>
                  </a:lnTo>
                  <a:lnTo>
                    <a:pt x="2329" y="629"/>
                  </a:lnTo>
                  <a:lnTo>
                    <a:pt x="2329" y="629"/>
                  </a:lnTo>
                  <a:lnTo>
                    <a:pt x="2274" y="555"/>
                  </a:lnTo>
                  <a:lnTo>
                    <a:pt x="2274" y="555"/>
                  </a:lnTo>
                  <a:lnTo>
                    <a:pt x="2274" y="555"/>
                  </a:lnTo>
                  <a:lnTo>
                    <a:pt x="2274" y="555"/>
                  </a:lnTo>
                  <a:lnTo>
                    <a:pt x="2274" y="555"/>
                  </a:lnTo>
                  <a:lnTo>
                    <a:pt x="2274" y="555"/>
                  </a:lnTo>
                  <a:lnTo>
                    <a:pt x="2163" y="444"/>
                  </a:lnTo>
                  <a:lnTo>
                    <a:pt x="2052" y="352"/>
                  </a:lnTo>
                  <a:lnTo>
                    <a:pt x="1923" y="259"/>
                  </a:lnTo>
                  <a:lnTo>
                    <a:pt x="1793" y="185"/>
                  </a:lnTo>
                  <a:lnTo>
                    <a:pt x="1645" y="112"/>
                  </a:lnTo>
                  <a:lnTo>
                    <a:pt x="1498" y="56"/>
                  </a:lnTo>
                  <a:lnTo>
                    <a:pt x="1350" y="19"/>
                  </a:lnTo>
                  <a:lnTo>
                    <a:pt x="1183" y="1"/>
                  </a:lnTo>
                  <a:lnTo>
                    <a:pt x="1183" y="1"/>
                  </a:lnTo>
                  <a:lnTo>
                    <a:pt x="1183" y="1"/>
                  </a:lnTo>
                  <a:lnTo>
                    <a:pt x="1183" y="1"/>
                  </a:lnTo>
                  <a:lnTo>
                    <a:pt x="1165" y="1"/>
                  </a:lnTo>
                  <a:lnTo>
                    <a:pt x="1165" y="1"/>
                  </a:lnTo>
                  <a:lnTo>
                    <a:pt x="1109" y="1"/>
                  </a:lnTo>
                  <a:lnTo>
                    <a:pt x="1109" y="1"/>
                  </a:lnTo>
                  <a:lnTo>
                    <a:pt x="1091" y="1"/>
                  </a:lnTo>
                  <a:lnTo>
                    <a:pt x="1091" y="1"/>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6"/>
            <p:cNvSpPr/>
            <p:nvPr/>
          </p:nvSpPr>
          <p:spPr>
            <a:xfrm>
              <a:off x="10018389" y="3638178"/>
              <a:ext cx="135393" cy="46445"/>
            </a:xfrm>
            <a:custGeom>
              <a:avLst/>
              <a:gdLst/>
              <a:ahLst/>
              <a:cxnLst/>
              <a:rect l="l" t="t" r="r" b="b"/>
              <a:pathLst>
                <a:path w="2644" h="907" extrusionOk="0">
                  <a:moveTo>
                    <a:pt x="536" y="1"/>
                  </a:moveTo>
                  <a:lnTo>
                    <a:pt x="352" y="38"/>
                  </a:lnTo>
                  <a:lnTo>
                    <a:pt x="167" y="93"/>
                  </a:lnTo>
                  <a:lnTo>
                    <a:pt x="0" y="148"/>
                  </a:lnTo>
                  <a:lnTo>
                    <a:pt x="0" y="167"/>
                  </a:lnTo>
                  <a:lnTo>
                    <a:pt x="0" y="185"/>
                  </a:lnTo>
                  <a:lnTo>
                    <a:pt x="19" y="185"/>
                  </a:lnTo>
                  <a:lnTo>
                    <a:pt x="185" y="148"/>
                  </a:lnTo>
                  <a:lnTo>
                    <a:pt x="370" y="112"/>
                  </a:lnTo>
                  <a:lnTo>
                    <a:pt x="536" y="93"/>
                  </a:lnTo>
                  <a:lnTo>
                    <a:pt x="888" y="93"/>
                  </a:lnTo>
                  <a:lnTo>
                    <a:pt x="1054" y="130"/>
                  </a:lnTo>
                  <a:lnTo>
                    <a:pt x="1220" y="167"/>
                  </a:lnTo>
                  <a:lnTo>
                    <a:pt x="1405" y="204"/>
                  </a:lnTo>
                  <a:lnTo>
                    <a:pt x="1553" y="259"/>
                  </a:lnTo>
                  <a:lnTo>
                    <a:pt x="1719" y="333"/>
                  </a:lnTo>
                  <a:lnTo>
                    <a:pt x="2034" y="500"/>
                  </a:lnTo>
                  <a:lnTo>
                    <a:pt x="2329" y="685"/>
                  </a:lnTo>
                  <a:lnTo>
                    <a:pt x="2607" y="906"/>
                  </a:lnTo>
                  <a:lnTo>
                    <a:pt x="2644" y="906"/>
                  </a:lnTo>
                  <a:lnTo>
                    <a:pt x="2644" y="888"/>
                  </a:lnTo>
                  <a:lnTo>
                    <a:pt x="2644" y="869"/>
                  </a:lnTo>
                  <a:lnTo>
                    <a:pt x="2385" y="629"/>
                  </a:lnTo>
                  <a:lnTo>
                    <a:pt x="2089" y="407"/>
                  </a:lnTo>
                  <a:lnTo>
                    <a:pt x="1923" y="315"/>
                  </a:lnTo>
                  <a:lnTo>
                    <a:pt x="1775" y="241"/>
                  </a:lnTo>
                  <a:lnTo>
                    <a:pt x="1609" y="167"/>
                  </a:lnTo>
                  <a:lnTo>
                    <a:pt x="1424" y="93"/>
                  </a:lnTo>
                  <a:lnTo>
                    <a:pt x="1257" y="56"/>
                  </a:lnTo>
                  <a:lnTo>
                    <a:pt x="1072" y="19"/>
                  </a:lnTo>
                  <a:lnTo>
                    <a:pt x="888"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6"/>
            <p:cNvSpPr/>
            <p:nvPr/>
          </p:nvSpPr>
          <p:spPr>
            <a:xfrm>
              <a:off x="9857447" y="3846438"/>
              <a:ext cx="366390" cy="81471"/>
            </a:xfrm>
            <a:custGeom>
              <a:avLst/>
              <a:gdLst/>
              <a:ahLst/>
              <a:cxnLst/>
              <a:rect l="l" t="t" r="r" b="b"/>
              <a:pathLst>
                <a:path w="7155" h="1591" extrusionOk="0">
                  <a:moveTo>
                    <a:pt x="3642" y="0"/>
                  </a:moveTo>
                  <a:lnTo>
                    <a:pt x="3365" y="19"/>
                  </a:lnTo>
                  <a:lnTo>
                    <a:pt x="3125" y="56"/>
                  </a:lnTo>
                  <a:lnTo>
                    <a:pt x="2922" y="111"/>
                  </a:lnTo>
                  <a:lnTo>
                    <a:pt x="2718" y="185"/>
                  </a:lnTo>
                  <a:lnTo>
                    <a:pt x="2293" y="333"/>
                  </a:lnTo>
                  <a:lnTo>
                    <a:pt x="2034" y="407"/>
                  </a:lnTo>
                  <a:lnTo>
                    <a:pt x="1757" y="481"/>
                  </a:lnTo>
                  <a:lnTo>
                    <a:pt x="1591" y="518"/>
                  </a:lnTo>
                  <a:lnTo>
                    <a:pt x="1443" y="573"/>
                  </a:lnTo>
                  <a:lnTo>
                    <a:pt x="1128" y="703"/>
                  </a:lnTo>
                  <a:lnTo>
                    <a:pt x="833" y="869"/>
                  </a:lnTo>
                  <a:lnTo>
                    <a:pt x="574" y="1054"/>
                  </a:lnTo>
                  <a:lnTo>
                    <a:pt x="334" y="1220"/>
                  </a:lnTo>
                  <a:lnTo>
                    <a:pt x="167" y="1350"/>
                  </a:lnTo>
                  <a:lnTo>
                    <a:pt x="1" y="1498"/>
                  </a:lnTo>
                  <a:lnTo>
                    <a:pt x="870" y="1535"/>
                  </a:lnTo>
                  <a:lnTo>
                    <a:pt x="1775" y="1553"/>
                  </a:lnTo>
                  <a:lnTo>
                    <a:pt x="2718" y="1572"/>
                  </a:lnTo>
                  <a:lnTo>
                    <a:pt x="3661" y="1590"/>
                  </a:lnTo>
                  <a:lnTo>
                    <a:pt x="4604" y="1572"/>
                  </a:lnTo>
                  <a:lnTo>
                    <a:pt x="5491" y="1553"/>
                  </a:lnTo>
                  <a:lnTo>
                    <a:pt x="6360" y="1535"/>
                  </a:lnTo>
                  <a:lnTo>
                    <a:pt x="7155" y="1498"/>
                  </a:lnTo>
                  <a:lnTo>
                    <a:pt x="7044" y="1368"/>
                  </a:lnTo>
                  <a:lnTo>
                    <a:pt x="6933" y="1239"/>
                  </a:lnTo>
                  <a:lnTo>
                    <a:pt x="6766" y="1091"/>
                  </a:lnTo>
                  <a:lnTo>
                    <a:pt x="6563" y="943"/>
                  </a:lnTo>
                  <a:lnTo>
                    <a:pt x="6341" y="814"/>
                  </a:lnTo>
                  <a:lnTo>
                    <a:pt x="6212" y="758"/>
                  </a:lnTo>
                  <a:lnTo>
                    <a:pt x="6083" y="703"/>
                  </a:lnTo>
                  <a:lnTo>
                    <a:pt x="5953" y="666"/>
                  </a:lnTo>
                  <a:lnTo>
                    <a:pt x="5805" y="647"/>
                  </a:lnTo>
                  <a:lnTo>
                    <a:pt x="5676" y="629"/>
                  </a:lnTo>
                  <a:lnTo>
                    <a:pt x="5528" y="610"/>
                  </a:lnTo>
                  <a:lnTo>
                    <a:pt x="5251" y="536"/>
                  </a:lnTo>
                  <a:lnTo>
                    <a:pt x="4992" y="426"/>
                  </a:lnTo>
                  <a:lnTo>
                    <a:pt x="4733" y="315"/>
                  </a:lnTo>
                  <a:lnTo>
                    <a:pt x="4456" y="185"/>
                  </a:lnTo>
                  <a:lnTo>
                    <a:pt x="4197" y="93"/>
                  </a:lnTo>
                  <a:lnTo>
                    <a:pt x="3920" y="19"/>
                  </a:lnTo>
                  <a:lnTo>
                    <a:pt x="37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6"/>
            <p:cNvSpPr/>
            <p:nvPr/>
          </p:nvSpPr>
          <p:spPr>
            <a:xfrm>
              <a:off x="9857447" y="3846438"/>
              <a:ext cx="366390" cy="81471"/>
            </a:xfrm>
            <a:custGeom>
              <a:avLst/>
              <a:gdLst/>
              <a:ahLst/>
              <a:cxnLst/>
              <a:rect l="l" t="t" r="r" b="b"/>
              <a:pathLst>
                <a:path w="7155" h="1591" fill="none" extrusionOk="0">
                  <a:moveTo>
                    <a:pt x="7155" y="1498"/>
                  </a:moveTo>
                  <a:lnTo>
                    <a:pt x="7155" y="1498"/>
                  </a:lnTo>
                  <a:lnTo>
                    <a:pt x="7044" y="1368"/>
                  </a:lnTo>
                  <a:lnTo>
                    <a:pt x="6933" y="1239"/>
                  </a:lnTo>
                  <a:lnTo>
                    <a:pt x="6766" y="1091"/>
                  </a:lnTo>
                  <a:lnTo>
                    <a:pt x="6563" y="943"/>
                  </a:lnTo>
                  <a:lnTo>
                    <a:pt x="6341" y="814"/>
                  </a:lnTo>
                  <a:lnTo>
                    <a:pt x="6212" y="758"/>
                  </a:lnTo>
                  <a:lnTo>
                    <a:pt x="6083" y="703"/>
                  </a:lnTo>
                  <a:lnTo>
                    <a:pt x="5953" y="666"/>
                  </a:lnTo>
                  <a:lnTo>
                    <a:pt x="5805" y="647"/>
                  </a:lnTo>
                  <a:lnTo>
                    <a:pt x="5805" y="647"/>
                  </a:lnTo>
                  <a:lnTo>
                    <a:pt x="5676" y="629"/>
                  </a:lnTo>
                  <a:lnTo>
                    <a:pt x="5528" y="610"/>
                  </a:lnTo>
                  <a:lnTo>
                    <a:pt x="5251" y="536"/>
                  </a:lnTo>
                  <a:lnTo>
                    <a:pt x="4992" y="426"/>
                  </a:lnTo>
                  <a:lnTo>
                    <a:pt x="4733" y="315"/>
                  </a:lnTo>
                  <a:lnTo>
                    <a:pt x="4456" y="185"/>
                  </a:lnTo>
                  <a:lnTo>
                    <a:pt x="4197" y="93"/>
                  </a:lnTo>
                  <a:lnTo>
                    <a:pt x="3920" y="19"/>
                  </a:lnTo>
                  <a:lnTo>
                    <a:pt x="3772" y="0"/>
                  </a:lnTo>
                  <a:lnTo>
                    <a:pt x="3642" y="0"/>
                  </a:lnTo>
                  <a:lnTo>
                    <a:pt x="3642" y="0"/>
                  </a:lnTo>
                  <a:lnTo>
                    <a:pt x="3365" y="19"/>
                  </a:lnTo>
                  <a:lnTo>
                    <a:pt x="3125" y="56"/>
                  </a:lnTo>
                  <a:lnTo>
                    <a:pt x="2922" y="111"/>
                  </a:lnTo>
                  <a:lnTo>
                    <a:pt x="2718" y="185"/>
                  </a:lnTo>
                  <a:lnTo>
                    <a:pt x="2293" y="333"/>
                  </a:lnTo>
                  <a:lnTo>
                    <a:pt x="2034" y="407"/>
                  </a:lnTo>
                  <a:lnTo>
                    <a:pt x="1757" y="481"/>
                  </a:lnTo>
                  <a:lnTo>
                    <a:pt x="1757" y="481"/>
                  </a:lnTo>
                  <a:lnTo>
                    <a:pt x="1591" y="518"/>
                  </a:lnTo>
                  <a:lnTo>
                    <a:pt x="1443" y="573"/>
                  </a:lnTo>
                  <a:lnTo>
                    <a:pt x="1128" y="703"/>
                  </a:lnTo>
                  <a:lnTo>
                    <a:pt x="833" y="869"/>
                  </a:lnTo>
                  <a:lnTo>
                    <a:pt x="574" y="1054"/>
                  </a:lnTo>
                  <a:lnTo>
                    <a:pt x="334" y="1220"/>
                  </a:lnTo>
                  <a:lnTo>
                    <a:pt x="167" y="1350"/>
                  </a:lnTo>
                  <a:lnTo>
                    <a:pt x="1" y="1498"/>
                  </a:lnTo>
                  <a:lnTo>
                    <a:pt x="1" y="1498"/>
                  </a:lnTo>
                  <a:lnTo>
                    <a:pt x="870" y="1535"/>
                  </a:lnTo>
                  <a:lnTo>
                    <a:pt x="1775" y="1553"/>
                  </a:lnTo>
                  <a:lnTo>
                    <a:pt x="2718" y="1572"/>
                  </a:lnTo>
                  <a:lnTo>
                    <a:pt x="3661" y="1590"/>
                  </a:lnTo>
                  <a:lnTo>
                    <a:pt x="4604" y="1572"/>
                  </a:lnTo>
                  <a:lnTo>
                    <a:pt x="5491" y="1553"/>
                  </a:lnTo>
                  <a:lnTo>
                    <a:pt x="6360" y="1535"/>
                  </a:lnTo>
                  <a:lnTo>
                    <a:pt x="7155" y="14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6"/>
            <p:cNvSpPr/>
            <p:nvPr/>
          </p:nvSpPr>
          <p:spPr>
            <a:xfrm>
              <a:off x="9909524" y="3863490"/>
              <a:ext cx="65392" cy="22736"/>
            </a:xfrm>
            <a:custGeom>
              <a:avLst/>
              <a:gdLst/>
              <a:ahLst/>
              <a:cxnLst/>
              <a:rect l="l" t="t" r="r" b="b"/>
              <a:pathLst>
                <a:path w="1277" h="444" extrusionOk="0">
                  <a:moveTo>
                    <a:pt x="1276" y="0"/>
                  </a:moveTo>
                  <a:lnTo>
                    <a:pt x="1276" y="0"/>
                  </a:lnTo>
                  <a:lnTo>
                    <a:pt x="1017" y="74"/>
                  </a:lnTo>
                  <a:lnTo>
                    <a:pt x="740" y="148"/>
                  </a:lnTo>
                  <a:lnTo>
                    <a:pt x="740" y="148"/>
                  </a:lnTo>
                  <a:lnTo>
                    <a:pt x="555" y="203"/>
                  </a:lnTo>
                  <a:lnTo>
                    <a:pt x="370" y="259"/>
                  </a:lnTo>
                  <a:lnTo>
                    <a:pt x="185" y="351"/>
                  </a:lnTo>
                  <a:lnTo>
                    <a:pt x="1" y="444"/>
                  </a:lnTo>
                  <a:lnTo>
                    <a:pt x="1" y="444"/>
                  </a:lnTo>
                  <a:lnTo>
                    <a:pt x="1" y="444"/>
                  </a:lnTo>
                  <a:lnTo>
                    <a:pt x="185" y="351"/>
                  </a:lnTo>
                  <a:lnTo>
                    <a:pt x="370" y="259"/>
                  </a:lnTo>
                  <a:lnTo>
                    <a:pt x="555" y="203"/>
                  </a:lnTo>
                  <a:lnTo>
                    <a:pt x="740" y="148"/>
                  </a:lnTo>
                  <a:lnTo>
                    <a:pt x="740" y="148"/>
                  </a:lnTo>
                  <a:lnTo>
                    <a:pt x="1017" y="74"/>
                  </a:lnTo>
                  <a:lnTo>
                    <a:pt x="1276" y="0"/>
                  </a:lnTo>
                  <a:lnTo>
                    <a:pt x="1276" y="0"/>
                  </a:lnTo>
                  <a:lnTo>
                    <a:pt x="1276" y="0"/>
                  </a:lnTo>
                  <a:close/>
                </a:path>
              </a:pathLst>
            </a:custGeom>
            <a:solidFill>
              <a:srgbClr val="B3D4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6"/>
            <p:cNvSpPr/>
            <p:nvPr/>
          </p:nvSpPr>
          <p:spPr>
            <a:xfrm>
              <a:off x="9909524" y="3863490"/>
              <a:ext cx="65392" cy="22736"/>
            </a:xfrm>
            <a:custGeom>
              <a:avLst/>
              <a:gdLst/>
              <a:ahLst/>
              <a:cxnLst/>
              <a:rect l="l" t="t" r="r" b="b"/>
              <a:pathLst>
                <a:path w="1277" h="444" fill="none" extrusionOk="0">
                  <a:moveTo>
                    <a:pt x="1276" y="0"/>
                  </a:moveTo>
                  <a:lnTo>
                    <a:pt x="1276" y="0"/>
                  </a:lnTo>
                  <a:lnTo>
                    <a:pt x="1017" y="74"/>
                  </a:lnTo>
                  <a:lnTo>
                    <a:pt x="740" y="148"/>
                  </a:lnTo>
                  <a:lnTo>
                    <a:pt x="740" y="148"/>
                  </a:lnTo>
                  <a:lnTo>
                    <a:pt x="555" y="203"/>
                  </a:lnTo>
                  <a:lnTo>
                    <a:pt x="370" y="259"/>
                  </a:lnTo>
                  <a:lnTo>
                    <a:pt x="185" y="351"/>
                  </a:lnTo>
                  <a:lnTo>
                    <a:pt x="1" y="444"/>
                  </a:lnTo>
                  <a:lnTo>
                    <a:pt x="1" y="444"/>
                  </a:lnTo>
                  <a:lnTo>
                    <a:pt x="1" y="444"/>
                  </a:lnTo>
                  <a:lnTo>
                    <a:pt x="185" y="351"/>
                  </a:lnTo>
                  <a:lnTo>
                    <a:pt x="370" y="259"/>
                  </a:lnTo>
                  <a:lnTo>
                    <a:pt x="555" y="203"/>
                  </a:lnTo>
                  <a:lnTo>
                    <a:pt x="740" y="148"/>
                  </a:lnTo>
                  <a:lnTo>
                    <a:pt x="740" y="148"/>
                  </a:lnTo>
                  <a:lnTo>
                    <a:pt x="1017" y="74"/>
                  </a:lnTo>
                  <a:lnTo>
                    <a:pt x="1276" y="0"/>
                  </a:lnTo>
                  <a:lnTo>
                    <a:pt x="1276" y="0"/>
                  </a:lnTo>
                  <a:lnTo>
                    <a:pt x="12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6"/>
            <p:cNvSpPr/>
            <p:nvPr/>
          </p:nvSpPr>
          <p:spPr>
            <a:xfrm>
              <a:off x="9857447" y="3909833"/>
              <a:ext cx="16182" cy="14287"/>
            </a:xfrm>
            <a:custGeom>
              <a:avLst/>
              <a:gdLst/>
              <a:ahLst/>
              <a:cxnLst/>
              <a:rect l="l" t="t" r="r" b="b"/>
              <a:pathLst>
                <a:path w="316" h="279" fill="none" extrusionOk="0">
                  <a:moveTo>
                    <a:pt x="315" y="1"/>
                  </a:moveTo>
                  <a:lnTo>
                    <a:pt x="315" y="1"/>
                  </a:lnTo>
                  <a:lnTo>
                    <a:pt x="93" y="186"/>
                  </a:lnTo>
                  <a:lnTo>
                    <a:pt x="1" y="260"/>
                  </a:lnTo>
                  <a:lnTo>
                    <a:pt x="1" y="260"/>
                  </a:lnTo>
                  <a:lnTo>
                    <a:pt x="315" y="278"/>
                  </a:lnTo>
                  <a:lnTo>
                    <a:pt x="31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6"/>
            <p:cNvSpPr/>
            <p:nvPr/>
          </p:nvSpPr>
          <p:spPr>
            <a:xfrm>
              <a:off x="9873577" y="3906044"/>
              <a:ext cx="4762" cy="3841"/>
            </a:xfrm>
            <a:custGeom>
              <a:avLst/>
              <a:gdLst/>
              <a:ahLst/>
              <a:cxnLst/>
              <a:rect l="l" t="t" r="r" b="b"/>
              <a:pathLst>
                <a:path w="93" h="75" extrusionOk="0">
                  <a:moveTo>
                    <a:pt x="0" y="1"/>
                  </a:moveTo>
                  <a:lnTo>
                    <a:pt x="0" y="75"/>
                  </a:lnTo>
                  <a:lnTo>
                    <a:pt x="93" y="1"/>
                  </a:lnTo>
                  <a:close/>
                </a:path>
              </a:pathLst>
            </a:custGeom>
            <a:solidFill>
              <a:srgbClr val="DB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6"/>
            <p:cNvSpPr/>
            <p:nvPr/>
          </p:nvSpPr>
          <p:spPr>
            <a:xfrm>
              <a:off x="9873577" y="3906044"/>
              <a:ext cx="4762" cy="3841"/>
            </a:xfrm>
            <a:custGeom>
              <a:avLst/>
              <a:gdLst/>
              <a:ahLst/>
              <a:cxnLst/>
              <a:rect l="l" t="t" r="r" b="b"/>
              <a:pathLst>
                <a:path w="93" h="75" fill="none" extrusionOk="0">
                  <a:moveTo>
                    <a:pt x="0" y="1"/>
                  </a:moveTo>
                  <a:lnTo>
                    <a:pt x="0" y="75"/>
                  </a:lnTo>
                  <a:lnTo>
                    <a:pt x="0" y="75"/>
                  </a:lnTo>
                  <a:lnTo>
                    <a:pt x="9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6"/>
            <p:cNvSpPr/>
            <p:nvPr/>
          </p:nvSpPr>
          <p:spPr>
            <a:xfrm>
              <a:off x="9873577" y="3924069"/>
              <a:ext cx="35999" cy="3841"/>
            </a:xfrm>
            <a:custGeom>
              <a:avLst/>
              <a:gdLst/>
              <a:ahLst/>
              <a:cxnLst/>
              <a:rect l="l" t="t" r="r" b="b"/>
              <a:pathLst>
                <a:path w="703" h="75" extrusionOk="0">
                  <a:moveTo>
                    <a:pt x="0" y="0"/>
                  </a:moveTo>
                  <a:lnTo>
                    <a:pt x="0" y="37"/>
                  </a:lnTo>
                  <a:lnTo>
                    <a:pt x="703" y="74"/>
                  </a:lnTo>
                  <a:lnTo>
                    <a:pt x="703" y="19"/>
                  </a:lnTo>
                  <a:lnTo>
                    <a:pt x="0" y="0"/>
                  </a:lnTo>
                  <a:close/>
                </a:path>
              </a:pathLst>
            </a:custGeom>
            <a:solidFill>
              <a:srgbClr val="BE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6"/>
            <p:cNvSpPr/>
            <p:nvPr/>
          </p:nvSpPr>
          <p:spPr>
            <a:xfrm>
              <a:off x="9873577" y="3924069"/>
              <a:ext cx="35999" cy="3841"/>
            </a:xfrm>
            <a:custGeom>
              <a:avLst/>
              <a:gdLst/>
              <a:ahLst/>
              <a:cxnLst/>
              <a:rect l="l" t="t" r="r" b="b"/>
              <a:pathLst>
                <a:path w="703" h="75" fill="none" extrusionOk="0">
                  <a:moveTo>
                    <a:pt x="0" y="0"/>
                  </a:moveTo>
                  <a:lnTo>
                    <a:pt x="0" y="37"/>
                  </a:lnTo>
                  <a:lnTo>
                    <a:pt x="703" y="74"/>
                  </a:lnTo>
                  <a:lnTo>
                    <a:pt x="703" y="19"/>
                  </a:lnTo>
                  <a:lnTo>
                    <a:pt x="703"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6"/>
            <p:cNvSpPr/>
            <p:nvPr/>
          </p:nvSpPr>
          <p:spPr>
            <a:xfrm>
              <a:off x="9873577" y="3906044"/>
              <a:ext cx="35999" cy="18998"/>
            </a:xfrm>
            <a:custGeom>
              <a:avLst/>
              <a:gdLst/>
              <a:ahLst/>
              <a:cxnLst/>
              <a:rect l="l" t="t" r="r" b="b"/>
              <a:pathLst>
                <a:path w="703" h="371" fill="none" extrusionOk="0">
                  <a:moveTo>
                    <a:pt x="93" y="1"/>
                  </a:moveTo>
                  <a:lnTo>
                    <a:pt x="93" y="1"/>
                  </a:lnTo>
                  <a:lnTo>
                    <a:pt x="0" y="75"/>
                  </a:lnTo>
                  <a:lnTo>
                    <a:pt x="0" y="352"/>
                  </a:lnTo>
                  <a:lnTo>
                    <a:pt x="0" y="352"/>
                  </a:lnTo>
                  <a:lnTo>
                    <a:pt x="703" y="371"/>
                  </a:lnTo>
                  <a:lnTo>
                    <a:pt x="703" y="19"/>
                  </a:lnTo>
                  <a:lnTo>
                    <a:pt x="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6"/>
            <p:cNvSpPr/>
            <p:nvPr/>
          </p:nvSpPr>
          <p:spPr>
            <a:xfrm>
              <a:off x="9429615" y="4122855"/>
              <a:ext cx="1015752" cy="18947"/>
            </a:xfrm>
            <a:custGeom>
              <a:avLst/>
              <a:gdLst/>
              <a:ahLst/>
              <a:cxnLst/>
              <a:rect l="l" t="t" r="r" b="b"/>
              <a:pathLst>
                <a:path w="19836" h="370" extrusionOk="0">
                  <a:moveTo>
                    <a:pt x="0" y="0"/>
                  </a:moveTo>
                  <a:lnTo>
                    <a:pt x="0" y="370"/>
                  </a:lnTo>
                  <a:lnTo>
                    <a:pt x="19835" y="370"/>
                  </a:lnTo>
                  <a:lnTo>
                    <a:pt x="198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6"/>
            <p:cNvSpPr/>
            <p:nvPr/>
          </p:nvSpPr>
          <p:spPr>
            <a:xfrm>
              <a:off x="9429615" y="4122855"/>
              <a:ext cx="1015752" cy="18947"/>
            </a:xfrm>
            <a:custGeom>
              <a:avLst/>
              <a:gdLst/>
              <a:ahLst/>
              <a:cxnLst/>
              <a:rect l="l" t="t" r="r" b="b"/>
              <a:pathLst>
                <a:path w="19836" h="370" fill="none" extrusionOk="0">
                  <a:moveTo>
                    <a:pt x="19835" y="0"/>
                  </a:moveTo>
                  <a:lnTo>
                    <a:pt x="0" y="0"/>
                  </a:lnTo>
                  <a:lnTo>
                    <a:pt x="0" y="370"/>
                  </a:lnTo>
                  <a:lnTo>
                    <a:pt x="19835" y="370"/>
                  </a:lnTo>
                  <a:lnTo>
                    <a:pt x="19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6"/>
            <p:cNvSpPr/>
            <p:nvPr/>
          </p:nvSpPr>
          <p:spPr>
            <a:xfrm>
              <a:off x="9429615" y="4292249"/>
              <a:ext cx="1015752" cy="18998"/>
            </a:xfrm>
            <a:custGeom>
              <a:avLst/>
              <a:gdLst/>
              <a:ahLst/>
              <a:cxnLst/>
              <a:rect l="l" t="t" r="r" b="b"/>
              <a:pathLst>
                <a:path w="19836" h="371" extrusionOk="0">
                  <a:moveTo>
                    <a:pt x="0" y="1"/>
                  </a:moveTo>
                  <a:lnTo>
                    <a:pt x="0" y="371"/>
                  </a:lnTo>
                  <a:lnTo>
                    <a:pt x="19835" y="371"/>
                  </a:lnTo>
                  <a:lnTo>
                    <a:pt x="198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6"/>
            <p:cNvSpPr/>
            <p:nvPr/>
          </p:nvSpPr>
          <p:spPr>
            <a:xfrm>
              <a:off x="9429615" y="4141751"/>
              <a:ext cx="1015752" cy="150550"/>
            </a:xfrm>
            <a:custGeom>
              <a:avLst/>
              <a:gdLst/>
              <a:ahLst/>
              <a:cxnLst/>
              <a:rect l="l" t="t" r="r" b="b"/>
              <a:pathLst>
                <a:path w="19836" h="2940" extrusionOk="0">
                  <a:moveTo>
                    <a:pt x="37" y="1"/>
                  </a:moveTo>
                  <a:lnTo>
                    <a:pt x="56" y="38"/>
                  </a:lnTo>
                  <a:lnTo>
                    <a:pt x="111" y="130"/>
                  </a:lnTo>
                  <a:lnTo>
                    <a:pt x="148" y="278"/>
                  </a:lnTo>
                  <a:lnTo>
                    <a:pt x="185" y="463"/>
                  </a:lnTo>
                  <a:lnTo>
                    <a:pt x="241" y="925"/>
                  </a:lnTo>
                  <a:lnTo>
                    <a:pt x="259" y="1461"/>
                  </a:lnTo>
                  <a:lnTo>
                    <a:pt x="241" y="2016"/>
                  </a:lnTo>
                  <a:lnTo>
                    <a:pt x="185" y="2478"/>
                  </a:lnTo>
                  <a:lnTo>
                    <a:pt x="148" y="2663"/>
                  </a:lnTo>
                  <a:lnTo>
                    <a:pt x="111" y="2811"/>
                  </a:lnTo>
                  <a:lnTo>
                    <a:pt x="56" y="2903"/>
                  </a:lnTo>
                  <a:lnTo>
                    <a:pt x="37" y="2922"/>
                  </a:lnTo>
                  <a:lnTo>
                    <a:pt x="0" y="2940"/>
                  </a:lnTo>
                  <a:lnTo>
                    <a:pt x="19835" y="2940"/>
                  </a:lnTo>
                  <a:lnTo>
                    <a:pt x="19798" y="2922"/>
                  </a:lnTo>
                  <a:lnTo>
                    <a:pt x="19761" y="2903"/>
                  </a:lnTo>
                  <a:lnTo>
                    <a:pt x="19706" y="2811"/>
                  </a:lnTo>
                  <a:lnTo>
                    <a:pt x="19669" y="2663"/>
                  </a:lnTo>
                  <a:lnTo>
                    <a:pt x="19613" y="2478"/>
                  </a:lnTo>
                  <a:lnTo>
                    <a:pt x="19595" y="2256"/>
                  </a:lnTo>
                  <a:lnTo>
                    <a:pt x="19576" y="2016"/>
                  </a:lnTo>
                  <a:lnTo>
                    <a:pt x="19558" y="1461"/>
                  </a:lnTo>
                  <a:lnTo>
                    <a:pt x="19576" y="925"/>
                  </a:lnTo>
                  <a:lnTo>
                    <a:pt x="19595" y="685"/>
                  </a:lnTo>
                  <a:lnTo>
                    <a:pt x="19613" y="463"/>
                  </a:lnTo>
                  <a:lnTo>
                    <a:pt x="19669" y="278"/>
                  </a:lnTo>
                  <a:lnTo>
                    <a:pt x="19706" y="130"/>
                  </a:lnTo>
                  <a:lnTo>
                    <a:pt x="19761" y="38"/>
                  </a:lnTo>
                  <a:lnTo>
                    <a:pt x="197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6"/>
            <p:cNvSpPr/>
            <p:nvPr/>
          </p:nvSpPr>
          <p:spPr>
            <a:xfrm>
              <a:off x="9441905" y="4181539"/>
              <a:ext cx="233865" cy="4762"/>
            </a:xfrm>
            <a:custGeom>
              <a:avLst/>
              <a:gdLst/>
              <a:ahLst/>
              <a:cxnLst/>
              <a:rect l="l" t="t" r="r" b="b"/>
              <a:pathLst>
                <a:path w="4567" h="93" extrusionOk="0">
                  <a:moveTo>
                    <a:pt x="1" y="0"/>
                  </a:moveTo>
                  <a:lnTo>
                    <a:pt x="1" y="93"/>
                  </a:lnTo>
                  <a:lnTo>
                    <a:pt x="4567" y="93"/>
                  </a:lnTo>
                  <a:lnTo>
                    <a:pt x="4567"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6"/>
            <p:cNvSpPr/>
            <p:nvPr/>
          </p:nvSpPr>
          <p:spPr>
            <a:xfrm>
              <a:off x="10107335" y="4214670"/>
              <a:ext cx="323785" cy="4762"/>
            </a:xfrm>
            <a:custGeom>
              <a:avLst/>
              <a:gdLst/>
              <a:ahLst/>
              <a:cxnLst/>
              <a:rect l="l" t="t" r="r" b="b"/>
              <a:pathLst>
                <a:path w="6323" h="93" extrusionOk="0">
                  <a:moveTo>
                    <a:pt x="1" y="0"/>
                  </a:moveTo>
                  <a:lnTo>
                    <a:pt x="1" y="93"/>
                  </a:lnTo>
                  <a:lnTo>
                    <a:pt x="6323" y="93"/>
                  </a:lnTo>
                  <a:lnTo>
                    <a:pt x="6323"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6"/>
            <p:cNvSpPr/>
            <p:nvPr/>
          </p:nvSpPr>
          <p:spPr>
            <a:xfrm>
              <a:off x="9690872" y="4260091"/>
              <a:ext cx="480890" cy="4762"/>
            </a:xfrm>
            <a:custGeom>
              <a:avLst/>
              <a:gdLst/>
              <a:ahLst/>
              <a:cxnLst/>
              <a:rect l="l" t="t" r="r" b="b"/>
              <a:pathLst>
                <a:path w="9391" h="93" extrusionOk="0">
                  <a:moveTo>
                    <a:pt x="37" y="0"/>
                  </a:moveTo>
                  <a:lnTo>
                    <a:pt x="0" y="19"/>
                  </a:lnTo>
                  <a:lnTo>
                    <a:pt x="0" y="56"/>
                  </a:lnTo>
                  <a:lnTo>
                    <a:pt x="0" y="93"/>
                  </a:lnTo>
                  <a:lnTo>
                    <a:pt x="9372" y="93"/>
                  </a:lnTo>
                  <a:lnTo>
                    <a:pt x="9391" y="56"/>
                  </a:lnTo>
                  <a:lnTo>
                    <a:pt x="9372" y="19"/>
                  </a:lnTo>
                  <a:lnTo>
                    <a:pt x="9354"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6"/>
            <p:cNvSpPr/>
            <p:nvPr/>
          </p:nvSpPr>
          <p:spPr>
            <a:xfrm>
              <a:off x="9573506" y="4232644"/>
              <a:ext cx="192182" cy="4762"/>
            </a:xfrm>
            <a:custGeom>
              <a:avLst/>
              <a:gdLst/>
              <a:ahLst/>
              <a:cxnLst/>
              <a:rect l="l" t="t" r="r" b="b"/>
              <a:pathLst>
                <a:path w="3753" h="93" extrusionOk="0">
                  <a:moveTo>
                    <a:pt x="0" y="0"/>
                  </a:moveTo>
                  <a:lnTo>
                    <a:pt x="0" y="37"/>
                  </a:lnTo>
                  <a:lnTo>
                    <a:pt x="0" y="74"/>
                  </a:lnTo>
                  <a:lnTo>
                    <a:pt x="37" y="93"/>
                  </a:lnTo>
                  <a:lnTo>
                    <a:pt x="3716" y="93"/>
                  </a:lnTo>
                  <a:lnTo>
                    <a:pt x="3734" y="74"/>
                  </a:lnTo>
                  <a:lnTo>
                    <a:pt x="3753" y="37"/>
                  </a:lnTo>
                  <a:lnTo>
                    <a:pt x="3734"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6"/>
            <p:cNvSpPr/>
            <p:nvPr/>
          </p:nvSpPr>
          <p:spPr>
            <a:xfrm>
              <a:off x="9910497" y="4181539"/>
              <a:ext cx="349338" cy="4762"/>
            </a:xfrm>
            <a:custGeom>
              <a:avLst/>
              <a:gdLst/>
              <a:ahLst/>
              <a:cxnLst/>
              <a:rect l="l" t="t" r="r" b="b"/>
              <a:pathLst>
                <a:path w="6822" h="93" extrusionOk="0">
                  <a:moveTo>
                    <a:pt x="55" y="0"/>
                  </a:moveTo>
                  <a:lnTo>
                    <a:pt x="19" y="19"/>
                  </a:lnTo>
                  <a:lnTo>
                    <a:pt x="0" y="37"/>
                  </a:lnTo>
                  <a:lnTo>
                    <a:pt x="19" y="74"/>
                  </a:lnTo>
                  <a:lnTo>
                    <a:pt x="55" y="93"/>
                  </a:lnTo>
                  <a:lnTo>
                    <a:pt x="6766" y="93"/>
                  </a:lnTo>
                  <a:lnTo>
                    <a:pt x="6803" y="74"/>
                  </a:lnTo>
                  <a:lnTo>
                    <a:pt x="6821" y="37"/>
                  </a:lnTo>
                  <a:lnTo>
                    <a:pt x="6803" y="19"/>
                  </a:lnTo>
                  <a:lnTo>
                    <a:pt x="6766"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6"/>
            <p:cNvSpPr/>
            <p:nvPr/>
          </p:nvSpPr>
          <p:spPr>
            <a:xfrm>
              <a:off x="9670030" y="3953410"/>
              <a:ext cx="1015752" cy="150550"/>
            </a:xfrm>
            <a:custGeom>
              <a:avLst/>
              <a:gdLst/>
              <a:ahLst/>
              <a:cxnLst/>
              <a:rect l="l" t="t" r="r" b="b"/>
              <a:pathLst>
                <a:path w="19836" h="2940" extrusionOk="0">
                  <a:moveTo>
                    <a:pt x="1" y="0"/>
                  </a:moveTo>
                  <a:lnTo>
                    <a:pt x="38" y="19"/>
                  </a:lnTo>
                  <a:lnTo>
                    <a:pt x="56" y="37"/>
                  </a:lnTo>
                  <a:lnTo>
                    <a:pt x="112" y="130"/>
                  </a:lnTo>
                  <a:lnTo>
                    <a:pt x="149" y="278"/>
                  </a:lnTo>
                  <a:lnTo>
                    <a:pt x="186" y="462"/>
                  </a:lnTo>
                  <a:lnTo>
                    <a:pt x="241" y="943"/>
                  </a:lnTo>
                  <a:lnTo>
                    <a:pt x="260" y="1479"/>
                  </a:lnTo>
                  <a:lnTo>
                    <a:pt x="241" y="2015"/>
                  </a:lnTo>
                  <a:lnTo>
                    <a:pt x="186" y="2477"/>
                  </a:lnTo>
                  <a:lnTo>
                    <a:pt x="149" y="2681"/>
                  </a:lnTo>
                  <a:lnTo>
                    <a:pt x="112" y="2810"/>
                  </a:lnTo>
                  <a:lnTo>
                    <a:pt x="56" y="2902"/>
                  </a:lnTo>
                  <a:lnTo>
                    <a:pt x="38" y="2939"/>
                  </a:lnTo>
                  <a:lnTo>
                    <a:pt x="19799" y="2939"/>
                  </a:lnTo>
                  <a:lnTo>
                    <a:pt x="19762" y="2902"/>
                  </a:lnTo>
                  <a:lnTo>
                    <a:pt x="19706" y="2810"/>
                  </a:lnTo>
                  <a:lnTo>
                    <a:pt x="19669" y="2681"/>
                  </a:lnTo>
                  <a:lnTo>
                    <a:pt x="19614" y="2477"/>
                  </a:lnTo>
                  <a:lnTo>
                    <a:pt x="19595" y="2255"/>
                  </a:lnTo>
                  <a:lnTo>
                    <a:pt x="19577" y="2015"/>
                  </a:lnTo>
                  <a:lnTo>
                    <a:pt x="19558" y="1479"/>
                  </a:lnTo>
                  <a:lnTo>
                    <a:pt x="19577" y="943"/>
                  </a:lnTo>
                  <a:lnTo>
                    <a:pt x="19595" y="684"/>
                  </a:lnTo>
                  <a:lnTo>
                    <a:pt x="19614" y="462"/>
                  </a:lnTo>
                  <a:lnTo>
                    <a:pt x="19669" y="278"/>
                  </a:lnTo>
                  <a:lnTo>
                    <a:pt x="19706" y="130"/>
                  </a:lnTo>
                  <a:lnTo>
                    <a:pt x="19762" y="37"/>
                  </a:lnTo>
                  <a:lnTo>
                    <a:pt x="19799" y="19"/>
                  </a:lnTo>
                  <a:lnTo>
                    <a:pt x="19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6"/>
            <p:cNvSpPr/>
            <p:nvPr/>
          </p:nvSpPr>
          <p:spPr>
            <a:xfrm>
              <a:off x="9670030" y="3953410"/>
              <a:ext cx="1015752" cy="150550"/>
            </a:xfrm>
            <a:custGeom>
              <a:avLst/>
              <a:gdLst/>
              <a:ahLst/>
              <a:cxnLst/>
              <a:rect l="l" t="t" r="r" b="b"/>
              <a:pathLst>
                <a:path w="19836" h="2940" fill="none" extrusionOk="0">
                  <a:moveTo>
                    <a:pt x="1" y="0"/>
                  </a:moveTo>
                  <a:lnTo>
                    <a:pt x="1" y="0"/>
                  </a:lnTo>
                  <a:lnTo>
                    <a:pt x="38" y="19"/>
                  </a:lnTo>
                  <a:lnTo>
                    <a:pt x="56" y="37"/>
                  </a:lnTo>
                  <a:lnTo>
                    <a:pt x="112" y="130"/>
                  </a:lnTo>
                  <a:lnTo>
                    <a:pt x="149" y="278"/>
                  </a:lnTo>
                  <a:lnTo>
                    <a:pt x="186" y="462"/>
                  </a:lnTo>
                  <a:lnTo>
                    <a:pt x="241" y="943"/>
                  </a:lnTo>
                  <a:lnTo>
                    <a:pt x="260" y="1479"/>
                  </a:lnTo>
                  <a:lnTo>
                    <a:pt x="241" y="2015"/>
                  </a:lnTo>
                  <a:lnTo>
                    <a:pt x="186" y="2477"/>
                  </a:lnTo>
                  <a:lnTo>
                    <a:pt x="149" y="2681"/>
                  </a:lnTo>
                  <a:lnTo>
                    <a:pt x="112" y="2810"/>
                  </a:lnTo>
                  <a:lnTo>
                    <a:pt x="56" y="2902"/>
                  </a:lnTo>
                  <a:lnTo>
                    <a:pt x="38" y="2939"/>
                  </a:lnTo>
                  <a:lnTo>
                    <a:pt x="1" y="2939"/>
                  </a:lnTo>
                  <a:lnTo>
                    <a:pt x="19835" y="2939"/>
                  </a:lnTo>
                  <a:lnTo>
                    <a:pt x="19835" y="2939"/>
                  </a:lnTo>
                  <a:lnTo>
                    <a:pt x="19799" y="2939"/>
                  </a:lnTo>
                  <a:lnTo>
                    <a:pt x="19762" y="2902"/>
                  </a:lnTo>
                  <a:lnTo>
                    <a:pt x="19706" y="2810"/>
                  </a:lnTo>
                  <a:lnTo>
                    <a:pt x="19669" y="2681"/>
                  </a:lnTo>
                  <a:lnTo>
                    <a:pt x="19614" y="2477"/>
                  </a:lnTo>
                  <a:lnTo>
                    <a:pt x="19595" y="2255"/>
                  </a:lnTo>
                  <a:lnTo>
                    <a:pt x="19577" y="2015"/>
                  </a:lnTo>
                  <a:lnTo>
                    <a:pt x="19558" y="1479"/>
                  </a:lnTo>
                  <a:lnTo>
                    <a:pt x="19577" y="943"/>
                  </a:lnTo>
                  <a:lnTo>
                    <a:pt x="19595" y="684"/>
                  </a:lnTo>
                  <a:lnTo>
                    <a:pt x="19614" y="462"/>
                  </a:lnTo>
                  <a:lnTo>
                    <a:pt x="19669" y="278"/>
                  </a:lnTo>
                  <a:lnTo>
                    <a:pt x="19706" y="130"/>
                  </a:lnTo>
                  <a:lnTo>
                    <a:pt x="19762" y="37"/>
                  </a:lnTo>
                  <a:lnTo>
                    <a:pt x="19799" y="19"/>
                  </a:lnTo>
                  <a:lnTo>
                    <a:pt x="19835"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6"/>
            <p:cNvSpPr/>
            <p:nvPr/>
          </p:nvSpPr>
          <p:spPr>
            <a:xfrm>
              <a:off x="10153729" y="3953410"/>
              <a:ext cx="61603" cy="150550"/>
            </a:xfrm>
            <a:custGeom>
              <a:avLst/>
              <a:gdLst/>
              <a:ahLst/>
              <a:cxnLst/>
              <a:rect l="l" t="t" r="r" b="b"/>
              <a:pathLst>
                <a:path w="1203" h="2940" extrusionOk="0">
                  <a:moveTo>
                    <a:pt x="537" y="0"/>
                  </a:moveTo>
                  <a:lnTo>
                    <a:pt x="481" y="351"/>
                  </a:lnTo>
                  <a:lnTo>
                    <a:pt x="426" y="777"/>
                  </a:lnTo>
                  <a:lnTo>
                    <a:pt x="888" y="777"/>
                  </a:lnTo>
                  <a:lnTo>
                    <a:pt x="943" y="592"/>
                  </a:lnTo>
                  <a:lnTo>
                    <a:pt x="1017" y="388"/>
                  </a:lnTo>
                  <a:lnTo>
                    <a:pt x="1091" y="204"/>
                  </a:lnTo>
                  <a:lnTo>
                    <a:pt x="1202" y="0"/>
                  </a:lnTo>
                  <a:close/>
                  <a:moveTo>
                    <a:pt x="19" y="869"/>
                  </a:moveTo>
                  <a:lnTo>
                    <a:pt x="1" y="1239"/>
                  </a:lnTo>
                  <a:lnTo>
                    <a:pt x="1" y="1313"/>
                  </a:lnTo>
                  <a:lnTo>
                    <a:pt x="19" y="961"/>
                  </a:lnTo>
                  <a:lnTo>
                    <a:pt x="19" y="888"/>
                  </a:lnTo>
                  <a:lnTo>
                    <a:pt x="19" y="869"/>
                  </a:lnTo>
                  <a:close/>
                  <a:moveTo>
                    <a:pt x="1" y="1608"/>
                  </a:moveTo>
                  <a:lnTo>
                    <a:pt x="1" y="1664"/>
                  </a:lnTo>
                  <a:lnTo>
                    <a:pt x="19" y="1997"/>
                  </a:lnTo>
                  <a:lnTo>
                    <a:pt x="38" y="2329"/>
                  </a:lnTo>
                  <a:lnTo>
                    <a:pt x="19" y="1978"/>
                  </a:lnTo>
                  <a:lnTo>
                    <a:pt x="1" y="1608"/>
                  </a:lnTo>
                  <a:close/>
                  <a:moveTo>
                    <a:pt x="426" y="869"/>
                  </a:moveTo>
                  <a:lnTo>
                    <a:pt x="407" y="1239"/>
                  </a:lnTo>
                  <a:lnTo>
                    <a:pt x="407" y="1608"/>
                  </a:lnTo>
                  <a:lnTo>
                    <a:pt x="426" y="1978"/>
                  </a:lnTo>
                  <a:lnTo>
                    <a:pt x="444" y="2329"/>
                  </a:lnTo>
                  <a:lnTo>
                    <a:pt x="943" y="2329"/>
                  </a:lnTo>
                  <a:lnTo>
                    <a:pt x="888" y="2145"/>
                  </a:lnTo>
                  <a:lnTo>
                    <a:pt x="851" y="1960"/>
                  </a:lnTo>
                  <a:lnTo>
                    <a:pt x="814" y="1775"/>
                  </a:lnTo>
                  <a:lnTo>
                    <a:pt x="814" y="1590"/>
                  </a:lnTo>
                  <a:lnTo>
                    <a:pt x="814" y="1424"/>
                  </a:lnTo>
                  <a:lnTo>
                    <a:pt x="814" y="1239"/>
                  </a:lnTo>
                  <a:lnTo>
                    <a:pt x="833" y="1054"/>
                  </a:lnTo>
                  <a:lnTo>
                    <a:pt x="870" y="869"/>
                  </a:lnTo>
                  <a:close/>
                  <a:moveTo>
                    <a:pt x="444" y="2422"/>
                  </a:moveTo>
                  <a:lnTo>
                    <a:pt x="481" y="2662"/>
                  </a:lnTo>
                  <a:lnTo>
                    <a:pt x="518" y="2865"/>
                  </a:lnTo>
                  <a:lnTo>
                    <a:pt x="518" y="2884"/>
                  </a:lnTo>
                  <a:lnTo>
                    <a:pt x="518" y="2902"/>
                  </a:lnTo>
                  <a:lnTo>
                    <a:pt x="537" y="2902"/>
                  </a:lnTo>
                  <a:lnTo>
                    <a:pt x="537" y="2921"/>
                  </a:lnTo>
                  <a:lnTo>
                    <a:pt x="537" y="2939"/>
                  </a:lnTo>
                  <a:lnTo>
                    <a:pt x="1202" y="2939"/>
                  </a:lnTo>
                  <a:lnTo>
                    <a:pt x="1073" y="2681"/>
                  </a:lnTo>
                  <a:lnTo>
                    <a:pt x="962" y="2422"/>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6"/>
            <p:cNvSpPr/>
            <p:nvPr/>
          </p:nvSpPr>
          <p:spPr>
            <a:xfrm>
              <a:off x="10155623" y="4077383"/>
              <a:ext cx="4814" cy="26577"/>
            </a:xfrm>
            <a:custGeom>
              <a:avLst/>
              <a:gdLst/>
              <a:ahLst/>
              <a:cxnLst/>
              <a:rect l="l" t="t" r="r" b="b"/>
              <a:pathLst>
                <a:path w="94" h="519" fill="none" extrusionOk="0">
                  <a:moveTo>
                    <a:pt x="1" y="1"/>
                  </a:moveTo>
                  <a:lnTo>
                    <a:pt x="1" y="1"/>
                  </a:lnTo>
                  <a:lnTo>
                    <a:pt x="1" y="1"/>
                  </a:lnTo>
                  <a:lnTo>
                    <a:pt x="38" y="278"/>
                  </a:lnTo>
                  <a:lnTo>
                    <a:pt x="93" y="518"/>
                  </a:lnTo>
                  <a:lnTo>
                    <a:pt x="93" y="518"/>
                  </a:lnTo>
                  <a:lnTo>
                    <a:pt x="93" y="518"/>
                  </a:lnTo>
                  <a:lnTo>
                    <a:pt x="38" y="27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6"/>
            <p:cNvSpPr/>
            <p:nvPr/>
          </p:nvSpPr>
          <p:spPr>
            <a:xfrm>
              <a:off x="10176464" y="4077383"/>
              <a:ext cx="38866" cy="26577"/>
            </a:xfrm>
            <a:custGeom>
              <a:avLst/>
              <a:gdLst/>
              <a:ahLst/>
              <a:cxnLst/>
              <a:rect l="l" t="t" r="r" b="b"/>
              <a:pathLst>
                <a:path w="759" h="519" fill="none" extrusionOk="0">
                  <a:moveTo>
                    <a:pt x="518" y="1"/>
                  </a:moveTo>
                  <a:lnTo>
                    <a:pt x="0" y="1"/>
                  </a:lnTo>
                  <a:lnTo>
                    <a:pt x="0" y="1"/>
                  </a:lnTo>
                  <a:lnTo>
                    <a:pt x="37" y="241"/>
                  </a:lnTo>
                  <a:lnTo>
                    <a:pt x="74" y="444"/>
                  </a:lnTo>
                  <a:lnTo>
                    <a:pt x="74" y="444"/>
                  </a:lnTo>
                  <a:lnTo>
                    <a:pt x="74" y="444"/>
                  </a:lnTo>
                  <a:lnTo>
                    <a:pt x="74" y="444"/>
                  </a:lnTo>
                  <a:lnTo>
                    <a:pt x="74" y="463"/>
                  </a:lnTo>
                  <a:lnTo>
                    <a:pt x="74" y="463"/>
                  </a:lnTo>
                  <a:lnTo>
                    <a:pt x="74" y="463"/>
                  </a:lnTo>
                  <a:lnTo>
                    <a:pt x="74" y="463"/>
                  </a:lnTo>
                  <a:lnTo>
                    <a:pt x="74" y="463"/>
                  </a:lnTo>
                  <a:lnTo>
                    <a:pt x="74" y="463"/>
                  </a:lnTo>
                  <a:lnTo>
                    <a:pt x="74" y="463"/>
                  </a:lnTo>
                  <a:lnTo>
                    <a:pt x="74" y="463"/>
                  </a:lnTo>
                  <a:lnTo>
                    <a:pt x="74" y="463"/>
                  </a:lnTo>
                  <a:lnTo>
                    <a:pt x="74" y="463"/>
                  </a:lnTo>
                  <a:lnTo>
                    <a:pt x="74" y="463"/>
                  </a:lnTo>
                  <a:lnTo>
                    <a:pt x="74" y="463"/>
                  </a:lnTo>
                  <a:lnTo>
                    <a:pt x="74" y="481"/>
                  </a:lnTo>
                  <a:lnTo>
                    <a:pt x="74" y="481"/>
                  </a:lnTo>
                  <a:lnTo>
                    <a:pt x="74" y="481"/>
                  </a:lnTo>
                  <a:lnTo>
                    <a:pt x="74" y="481"/>
                  </a:lnTo>
                  <a:lnTo>
                    <a:pt x="93" y="481"/>
                  </a:lnTo>
                  <a:lnTo>
                    <a:pt x="93" y="481"/>
                  </a:lnTo>
                  <a:lnTo>
                    <a:pt x="93" y="481"/>
                  </a:lnTo>
                  <a:lnTo>
                    <a:pt x="93" y="481"/>
                  </a:lnTo>
                  <a:lnTo>
                    <a:pt x="93" y="481"/>
                  </a:lnTo>
                  <a:lnTo>
                    <a:pt x="93" y="481"/>
                  </a:lnTo>
                  <a:lnTo>
                    <a:pt x="93" y="481"/>
                  </a:lnTo>
                  <a:lnTo>
                    <a:pt x="93" y="481"/>
                  </a:lnTo>
                  <a:lnTo>
                    <a:pt x="93" y="500"/>
                  </a:lnTo>
                  <a:lnTo>
                    <a:pt x="93" y="500"/>
                  </a:lnTo>
                  <a:lnTo>
                    <a:pt x="93" y="500"/>
                  </a:lnTo>
                  <a:lnTo>
                    <a:pt x="93" y="500"/>
                  </a:lnTo>
                  <a:lnTo>
                    <a:pt x="93" y="500"/>
                  </a:lnTo>
                  <a:lnTo>
                    <a:pt x="93" y="500"/>
                  </a:lnTo>
                  <a:lnTo>
                    <a:pt x="93" y="500"/>
                  </a:lnTo>
                  <a:lnTo>
                    <a:pt x="93" y="500"/>
                  </a:lnTo>
                  <a:lnTo>
                    <a:pt x="93" y="500"/>
                  </a:lnTo>
                  <a:lnTo>
                    <a:pt x="93" y="500"/>
                  </a:lnTo>
                  <a:lnTo>
                    <a:pt x="93" y="500"/>
                  </a:lnTo>
                  <a:lnTo>
                    <a:pt x="93" y="500"/>
                  </a:lnTo>
                  <a:lnTo>
                    <a:pt x="93" y="518"/>
                  </a:lnTo>
                  <a:lnTo>
                    <a:pt x="93" y="518"/>
                  </a:lnTo>
                  <a:lnTo>
                    <a:pt x="93" y="518"/>
                  </a:lnTo>
                  <a:lnTo>
                    <a:pt x="93" y="518"/>
                  </a:lnTo>
                  <a:lnTo>
                    <a:pt x="93" y="518"/>
                  </a:lnTo>
                  <a:lnTo>
                    <a:pt x="93" y="518"/>
                  </a:lnTo>
                  <a:lnTo>
                    <a:pt x="93" y="518"/>
                  </a:lnTo>
                  <a:lnTo>
                    <a:pt x="93" y="518"/>
                  </a:lnTo>
                  <a:lnTo>
                    <a:pt x="93" y="518"/>
                  </a:lnTo>
                  <a:lnTo>
                    <a:pt x="758" y="518"/>
                  </a:lnTo>
                  <a:lnTo>
                    <a:pt x="758" y="518"/>
                  </a:lnTo>
                  <a:lnTo>
                    <a:pt x="629" y="260"/>
                  </a:lnTo>
                  <a:lnTo>
                    <a:pt x="5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6"/>
            <p:cNvSpPr/>
            <p:nvPr/>
          </p:nvSpPr>
          <p:spPr>
            <a:xfrm>
              <a:off x="10153729" y="3997910"/>
              <a:ext cx="1946" cy="74814"/>
            </a:xfrm>
            <a:custGeom>
              <a:avLst/>
              <a:gdLst/>
              <a:ahLst/>
              <a:cxnLst/>
              <a:rect l="l" t="t" r="r" b="b"/>
              <a:pathLst>
                <a:path w="38" h="1461" fill="none" extrusionOk="0">
                  <a:moveTo>
                    <a:pt x="19" y="0"/>
                  </a:moveTo>
                  <a:lnTo>
                    <a:pt x="19" y="0"/>
                  </a:lnTo>
                  <a:lnTo>
                    <a:pt x="19" y="0"/>
                  </a:lnTo>
                  <a:lnTo>
                    <a:pt x="1" y="370"/>
                  </a:lnTo>
                  <a:lnTo>
                    <a:pt x="1" y="739"/>
                  </a:lnTo>
                  <a:lnTo>
                    <a:pt x="19" y="1109"/>
                  </a:lnTo>
                  <a:lnTo>
                    <a:pt x="38" y="1460"/>
                  </a:lnTo>
                  <a:lnTo>
                    <a:pt x="38" y="1460"/>
                  </a:lnTo>
                  <a:lnTo>
                    <a:pt x="38" y="1460"/>
                  </a:lnTo>
                  <a:lnTo>
                    <a:pt x="19" y="1128"/>
                  </a:lnTo>
                  <a:lnTo>
                    <a:pt x="1" y="795"/>
                  </a:lnTo>
                  <a:lnTo>
                    <a:pt x="1" y="444"/>
                  </a:lnTo>
                  <a:lnTo>
                    <a:pt x="19" y="92"/>
                  </a:lnTo>
                  <a:lnTo>
                    <a:pt x="19" y="92"/>
                  </a:lnTo>
                  <a:lnTo>
                    <a:pt x="19" y="92"/>
                  </a:lnTo>
                  <a:lnTo>
                    <a:pt x="19" y="92"/>
                  </a:lnTo>
                  <a:lnTo>
                    <a:pt x="19" y="92"/>
                  </a:lnTo>
                  <a:lnTo>
                    <a:pt x="19" y="92"/>
                  </a:lnTo>
                  <a:lnTo>
                    <a:pt x="19" y="92"/>
                  </a:lnTo>
                  <a:lnTo>
                    <a:pt x="19" y="19"/>
                  </a:lnTo>
                  <a:lnTo>
                    <a:pt x="19" y="19"/>
                  </a:lnTo>
                  <a:lnTo>
                    <a:pt x="19" y="19"/>
                  </a:lnTo>
                  <a:lnTo>
                    <a:pt x="19" y="19"/>
                  </a:lnTo>
                  <a:lnTo>
                    <a:pt x="19" y="19"/>
                  </a:lnTo>
                  <a:lnTo>
                    <a:pt x="19" y="19"/>
                  </a:lnTo>
                  <a:lnTo>
                    <a:pt x="19" y="19"/>
                  </a:lnTo>
                  <a:lnTo>
                    <a:pt x="19" y="19"/>
                  </a:lnTo>
                  <a:lnTo>
                    <a:pt x="19" y="0"/>
                  </a:lnTo>
                  <a:lnTo>
                    <a:pt x="19" y="0"/>
                  </a:lnTo>
                  <a:lnTo>
                    <a:pt x="19" y="0"/>
                  </a:lnTo>
                  <a:lnTo>
                    <a:pt x="19" y="0"/>
                  </a:lnTo>
                  <a:lnTo>
                    <a:pt x="19" y="0"/>
                  </a:lnTo>
                  <a:lnTo>
                    <a:pt x="19" y="0"/>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6"/>
            <p:cNvSpPr/>
            <p:nvPr/>
          </p:nvSpPr>
          <p:spPr>
            <a:xfrm>
              <a:off x="10174570" y="3997910"/>
              <a:ext cx="27498" cy="74814"/>
            </a:xfrm>
            <a:custGeom>
              <a:avLst/>
              <a:gdLst/>
              <a:ahLst/>
              <a:cxnLst/>
              <a:rect l="l" t="t" r="r" b="b"/>
              <a:pathLst>
                <a:path w="537" h="1461" fill="none" extrusionOk="0">
                  <a:moveTo>
                    <a:pt x="463" y="0"/>
                  </a:moveTo>
                  <a:lnTo>
                    <a:pt x="19" y="0"/>
                  </a:lnTo>
                  <a:lnTo>
                    <a:pt x="19" y="0"/>
                  </a:lnTo>
                  <a:lnTo>
                    <a:pt x="0" y="370"/>
                  </a:lnTo>
                  <a:lnTo>
                    <a:pt x="0" y="739"/>
                  </a:lnTo>
                  <a:lnTo>
                    <a:pt x="19" y="1109"/>
                  </a:lnTo>
                  <a:lnTo>
                    <a:pt x="37" y="1460"/>
                  </a:lnTo>
                  <a:lnTo>
                    <a:pt x="536" y="1460"/>
                  </a:lnTo>
                  <a:lnTo>
                    <a:pt x="536" y="1460"/>
                  </a:lnTo>
                  <a:lnTo>
                    <a:pt x="481" y="1276"/>
                  </a:lnTo>
                  <a:lnTo>
                    <a:pt x="444" y="1091"/>
                  </a:lnTo>
                  <a:lnTo>
                    <a:pt x="407" y="906"/>
                  </a:lnTo>
                  <a:lnTo>
                    <a:pt x="407" y="721"/>
                  </a:lnTo>
                  <a:lnTo>
                    <a:pt x="407" y="555"/>
                  </a:lnTo>
                  <a:lnTo>
                    <a:pt x="407" y="370"/>
                  </a:lnTo>
                  <a:lnTo>
                    <a:pt x="426" y="185"/>
                  </a:lnTo>
                  <a:lnTo>
                    <a:pt x="4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6"/>
            <p:cNvSpPr/>
            <p:nvPr/>
          </p:nvSpPr>
          <p:spPr>
            <a:xfrm>
              <a:off x="10154702" y="3953410"/>
              <a:ext cx="5735" cy="39788"/>
            </a:xfrm>
            <a:custGeom>
              <a:avLst/>
              <a:gdLst/>
              <a:ahLst/>
              <a:cxnLst/>
              <a:rect l="l" t="t" r="r" b="b"/>
              <a:pathLst>
                <a:path w="112" h="777" fill="none" extrusionOk="0">
                  <a:moveTo>
                    <a:pt x="111" y="0"/>
                  </a:moveTo>
                  <a:lnTo>
                    <a:pt x="111" y="0"/>
                  </a:lnTo>
                  <a:lnTo>
                    <a:pt x="111" y="0"/>
                  </a:lnTo>
                  <a:lnTo>
                    <a:pt x="56" y="351"/>
                  </a:lnTo>
                  <a:lnTo>
                    <a:pt x="0" y="777"/>
                  </a:lnTo>
                  <a:lnTo>
                    <a:pt x="0" y="777"/>
                  </a:lnTo>
                  <a:lnTo>
                    <a:pt x="0" y="777"/>
                  </a:lnTo>
                  <a:lnTo>
                    <a:pt x="56" y="351"/>
                  </a:lnTo>
                  <a:lnTo>
                    <a:pt x="11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6"/>
            <p:cNvSpPr/>
            <p:nvPr/>
          </p:nvSpPr>
          <p:spPr>
            <a:xfrm>
              <a:off x="10175491" y="3953410"/>
              <a:ext cx="39839" cy="39788"/>
            </a:xfrm>
            <a:custGeom>
              <a:avLst/>
              <a:gdLst/>
              <a:ahLst/>
              <a:cxnLst/>
              <a:rect l="l" t="t" r="r" b="b"/>
              <a:pathLst>
                <a:path w="778" h="777" fill="none" extrusionOk="0">
                  <a:moveTo>
                    <a:pt x="777" y="0"/>
                  </a:moveTo>
                  <a:lnTo>
                    <a:pt x="112" y="0"/>
                  </a:lnTo>
                  <a:lnTo>
                    <a:pt x="112" y="0"/>
                  </a:lnTo>
                  <a:lnTo>
                    <a:pt x="56" y="351"/>
                  </a:lnTo>
                  <a:lnTo>
                    <a:pt x="1" y="777"/>
                  </a:lnTo>
                  <a:lnTo>
                    <a:pt x="463" y="777"/>
                  </a:lnTo>
                  <a:lnTo>
                    <a:pt x="463" y="777"/>
                  </a:lnTo>
                  <a:lnTo>
                    <a:pt x="518" y="592"/>
                  </a:lnTo>
                  <a:lnTo>
                    <a:pt x="592" y="388"/>
                  </a:lnTo>
                  <a:lnTo>
                    <a:pt x="666" y="204"/>
                  </a:lnTo>
                  <a:lnTo>
                    <a:pt x="77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6"/>
            <p:cNvSpPr/>
            <p:nvPr/>
          </p:nvSpPr>
          <p:spPr>
            <a:xfrm>
              <a:off x="10436748" y="4072672"/>
              <a:ext cx="234838" cy="4762"/>
            </a:xfrm>
            <a:custGeom>
              <a:avLst/>
              <a:gdLst/>
              <a:ahLst/>
              <a:cxnLst/>
              <a:rect l="l" t="t" r="r" b="b"/>
              <a:pathLst>
                <a:path w="4586" h="93" extrusionOk="0">
                  <a:moveTo>
                    <a:pt x="1" y="0"/>
                  </a:moveTo>
                  <a:lnTo>
                    <a:pt x="1" y="93"/>
                  </a:lnTo>
                  <a:lnTo>
                    <a:pt x="4585" y="93"/>
                  </a:lnTo>
                  <a:lnTo>
                    <a:pt x="4585"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6"/>
            <p:cNvSpPr/>
            <p:nvPr/>
          </p:nvSpPr>
          <p:spPr>
            <a:xfrm>
              <a:off x="9682371" y="4039541"/>
              <a:ext cx="322812" cy="3841"/>
            </a:xfrm>
            <a:custGeom>
              <a:avLst/>
              <a:gdLst/>
              <a:ahLst/>
              <a:cxnLst/>
              <a:rect l="l" t="t" r="r" b="b"/>
              <a:pathLst>
                <a:path w="6304" h="75" extrusionOk="0">
                  <a:moveTo>
                    <a:pt x="0" y="0"/>
                  </a:moveTo>
                  <a:lnTo>
                    <a:pt x="0" y="74"/>
                  </a:lnTo>
                  <a:lnTo>
                    <a:pt x="6304" y="74"/>
                  </a:lnTo>
                  <a:lnTo>
                    <a:pt x="6304" y="0"/>
                  </a:lnTo>
                  <a:close/>
                </a:path>
              </a:pathLst>
            </a:custGeom>
            <a:solidFill>
              <a:srgbClr val="F1D2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6"/>
            <p:cNvSpPr/>
            <p:nvPr/>
          </p:nvSpPr>
          <p:spPr>
            <a:xfrm>
              <a:off x="9940760" y="3993147"/>
              <a:ext cx="480941" cy="4814"/>
            </a:xfrm>
            <a:custGeom>
              <a:avLst/>
              <a:gdLst/>
              <a:ahLst/>
              <a:cxnLst/>
              <a:rect l="l" t="t" r="r" b="b"/>
              <a:pathLst>
                <a:path w="9392" h="94" extrusionOk="0">
                  <a:moveTo>
                    <a:pt x="38" y="1"/>
                  </a:moveTo>
                  <a:lnTo>
                    <a:pt x="19" y="19"/>
                  </a:lnTo>
                  <a:lnTo>
                    <a:pt x="1" y="56"/>
                  </a:lnTo>
                  <a:lnTo>
                    <a:pt x="19" y="75"/>
                  </a:lnTo>
                  <a:lnTo>
                    <a:pt x="38" y="93"/>
                  </a:lnTo>
                  <a:lnTo>
                    <a:pt x="9354" y="93"/>
                  </a:lnTo>
                  <a:lnTo>
                    <a:pt x="9391" y="75"/>
                  </a:lnTo>
                  <a:lnTo>
                    <a:pt x="9391" y="56"/>
                  </a:lnTo>
                  <a:lnTo>
                    <a:pt x="9391" y="19"/>
                  </a:lnTo>
                  <a:lnTo>
                    <a:pt x="9354"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6"/>
            <p:cNvSpPr/>
            <p:nvPr/>
          </p:nvSpPr>
          <p:spPr>
            <a:xfrm>
              <a:off x="10346829" y="4021567"/>
              <a:ext cx="193155" cy="4762"/>
            </a:xfrm>
            <a:custGeom>
              <a:avLst/>
              <a:gdLst/>
              <a:ahLst/>
              <a:cxnLst/>
              <a:rect l="l" t="t" r="r" b="b"/>
              <a:pathLst>
                <a:path w="3772" h="93" extrusionOk="0">
                  <a:moveTo>
                    <a:pt x="19" y="0"/>
                  </a:moveTo>
                  <a:lnTo>
                    <a:pt x="1" y="37"/>
                  </a:lnTo>
                  <a:lnTo>
                    <a:pt x="19" y="74"/>
                  </a:lnTo>
                  <a:lnTo>
                    <a:pt x="56" y="93"/>
                  </a:lnTo>
                  <a:lnTo>
                    <a:pt x="3716" y="93"/>
                  </a:lnTo>
                  <a:lnTo>
                    <a:pt x="3753" y="74"/>
                  </a:lnTo>
                  <a:lnTo>
                    <a:pt x="3772" y="37"/>
                  </a:lnTo>
                  <a:lnTo>
                    <a:pt x="3753"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6"/>
            <p:cNvSpPr/>
            <p:nvPr/>
          </p:nvSpPr>
          <p:spPr>
            <a:xfrm>
              <a:off x="9852736" y="4072672"/>
              <a:ext cx="396653" cy="4762"/>
            </a:xfrm>
            <a:custGeom>
              <a:avLst/>
              <a:gdLst/>
              <a:ahLst/>
              <a:cxnLst/>
              <a:rect l="l" t="t" r="r" b="b"/>
              <a:pathLst>
                <a:path w="7746" h="93" extrusionOk="0">
                  <a:moveTo>
                    <a:pt x="19" y="0"/>
                  </a:moveTo>
                  <a:lnTo>
                    <a:pt x="0" y="37"/>
                  </a:lnTo>
                  <a:lnTo>
                    <a:pt x="19" y="74"/>
                  </a:lnTo>
                  <a:lnTo>
                    <a:pt x="56" y="93"/>
                  </a:lnTo>
                  <a:lnTo>
                    <a:pt x="7709" y="93"/>
                  </a:lnTo>
                  <a:lnTo>
                    <a:pt x="7746" y="74"/>
                  </a:lnTo>
                  <a:lnTo>
                    <a:pt x="7746" y="37"/>
                  </a:lnTo>
                  <a:lnTo>
                    <a:pt x="7746"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26"/>
            <p:cNvSpPr/>
            <p:nvPr/>
          </p:nvSpPr>
          <p:spPr>
            <a:xfrm>
              <a:off x="9653030" y="3934464"/>
              <a:ext cx="518732" cy="188444"/>
            </a:xfrm>
            <a:custGeom>
              <a:avLst/>
              <a:gdLst/>
              <a:ahLst/>
              <a:cxnLst/>
              <a:rect l="l" t="t" r="r" b="b"/>
              <a:pathLst>
                <a:path w="10130" h="3680" extrusionOk="0">
                  <a:moveTo>
                    <a:pt x="333" y="1"/>
                  </a:moveTo>
                  <a:lnTo>
                    <a:pt x="296" y="19"/>
                  </a:lnTo>
                  <a:lnTo>
                    <a:pt x="259" y="56"/>
                  </a:lnTo>
                  <a:lnTo>
                    <a:pt x="185" y="167"/>
                  </a:lnTo>
                  <a:lnTo>
                    <a:pt x="129" y="352"/>
                  </a:lnTo>
                  <a:lnTo>
                    <a:pt x="92" y="574"/>
                  </a:lnTo>
                  <a:lnTo>
                    <a:pt x="55" y="851"/>
                  </a:lnTo>
                  <a:lnTo>
                    <a:pt x="19" y="1165"/>
                  </a:lnTo>
                  <a:lnTo>
                    <a:pt x="0" y="1849"/>
                  </a:lnTo>
                  <a:lnTo>
                    <a:pt x="19" y="2515"/>
                  </a:lnTo>
                  <a:lnTo>
                    <a:pt x="55" y="2829"/>
                  </a:lnTo>
                  <a:lnTo>
                    <a:pt x="92" y="3106"/>
                  </a:lnTo>
                  <a:lnTo>
                    <a:pt x="129" y="3346"/>
                  </a:lnTo>
                  <a:lnTo>
                    <a:pt x="185" y="3531"/>
                  </a:lnTo>
                  <a:lnTo>
                    <a:pt x="259" y="3642"/>
                  </a:lnTo>
                  <a:lnTo>
                    <a:pt x="296" y="3679"/>
                  </a:lnTo>
                  <a:lnTo>
                    <a:pt x="10093" y="3679"/>
                  </a:lnTo>
                  <a:lnTo>
                    <a:pt x="10056" y="3642"/>
                  </a:lnTo>
                  <a:lnTo>
                    <a:pt x="10019" y="3587"/>
                  </a:lnTo>
                  <a:lnTo>
                    <a:pt x="9982" y="3531"/>
                  </a:lnTo>
                  <a:lnTo>
                    <a:pt x="9908" y="3346"/>
                  </a:lnTo>
                  <a:lnTo>
                    <a:pt x="9871" y="3106"/>
                  </a:lnTo>
                  <a:lnTo>
                    <a:pt x="9834" y="2829"/>
                  </a:lnTo>
                  <a:lnTo>
                    <a:pt x="9797" y="2515"/>
                  </a:lnTo>
                  <a:lnTo>
                    <a:pt x="9779" y="2182"/>
                  </a:lnTo>
                  <a:lnTo>
                    <a:pt x="9779" y="1849"/>
                  </a:lnTo>
                  <a:lnTo>
                    <a:pt x="9779" y="1498"/>
                  </a:lnTo>
                  <a:lnTo>
                    <a:pt x="9797" y="1165"/>
                  </a:lnTo>
                  <a:lnTo>
                    <a:pt x="9834" y="851"/>
                  </a:lnTo>
                  <a:lnTo>
                    <a:pt x="9871" y="574"/>
                  </a:lnTo>
                  <a:lnTo>
                    <a:pt x="9908" y="352"/>
                  </a:lnTo>
                  <a:lnTo>
                    <a:pt x="9982" y="167"/>
                  </a:lnTo>
                  <a:lnTo>
                    <a:pt x="10019" y="93"/>
                  </a:lnTo>
                  <a:lnTo>
                    <a:pt x="10056" y="56"/>
                  </a:lnTo>
                  <a:lnTo>
                    <a:pt x="10093" y="19"/>
                  </a:lnTo>
                  <a:lnTo>
                    <a:pt x="101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6"/>
            <p:cNvSpPr/>
            <p:nvPr/>
          </p:nvSpPr>
          <p:spPr>
            <a:xfrm>
              <a:off x="9653030" y="3934464"/>
              <a:ext cx="518732" cy="188444"/>
            </a:xfrm>
            <a:custGeom>
              <a:avLst/>
              <a:gdLst/>
              <a:ahLst/>
              <a:cxnLst/>
              <a:rect l="l" t="t" r="r" b="b"/>
              <a:pathLst>
                <a:path w="10130" h="3680" fill="none" extrusionOk="0">
                  <a:moveTo>
                    <a:pt x="10130" y="1"/>
                  </a:moveTo>
                  <a:lnTo>
                    <a:pt x="333" y="1"/>
                  </a:lnTo>
                  <a:lnTo>
                    <a:pt x="333" y="1"/>
                  </a:lnTo>
                  <a:lnTo>
                    <a:pt x="296" y="19"/>
                  </a:lnTo>
                  <a:lnTo>
                    <a:pt x="259" y="56"/>
                  </a:lnTo>
                  <a:lnTo>
                    <a:pt x="185" y="167"/>
                  </a:lnTo>
                  <a:lnTo>
                    <a:pt x="129" y="352"/>
                  </a:lnTo>
                  <a:lnTo>
                    <a:pt x="92" y="574"/>
                  </a:lnTo>
                  <a:lnTo>
                    <a:pt x="55" y="851"/>
                  </a:lnTo>
                  <a:lnTo>
                    <a:pt x="19" y="1165"/>
                  </a:lnTo>
                  <a:lnTo>
                    <a:pt x="0" y="1849"/>
                  </a:lnTo>
                  <a:lnTo>
                    <a:pt x="19" y="2515"/>
                  </a:lnTo>
                  <a:lnTo>
                    <a:pt x="55" y="2829"/>
                  </a:lnTo>
                  <a:lnTo>
                    <a:pt x="92" y="3106"/>
                  </a:lnTo>
                  <a:lnTo>
                    <a:pt x="129" y="3346"/>
                  </a:lnTo>
                  <a:lnTo>
                    <a:pt x="185" y="3531"/>
                  </a:lnTo>
                  <a:lnTo>
                    <a:pt x="259" y="3642"/>
                  </a:lnTo>
                  <a:lnTo>
                    <a:pt x="296" y="3679"/>
                  </a:lnTo>
                  <a:lnTo>
                    <a:pt x="333" y="3679"/>
                  </a:lnTo>
                  <a:lnTo>
                    <a:pt x="10130" y="3679"/>
                  </a:lnTo>
                  <a:lnTo>
                    <a:pt x="10130" y="3679"/>
                  </a:lnTo>
                  <a:lnTo>
                    <a:pt x="10093" y="3679"/>
                  </a:lnTo>
                  <a:lnTo>
                    <a:pt x="10056" y="3642"/>
                  </a:lnTo>
                  <a:lnTo>
                    <a:pt x="10019" y="3587"/>
                  </a:lnTo>
                  <a:lnTo>
                    <a:pt x="9982" y="3531"/>
                  </a:lnTo>
                  <a:lnTo>
                    <a:pt x="9908" y="3346"/>
                  </a:lnTo>
                  <a:lnTo>
                    <a:pt x="9871" y="3106"/>
                  </a:lnTo>
                  <a:lnTo>
                    <a:pt x="9834" y="2829"/>
                  </a:lnTo>
                  <a:lnTo>
                    <a:pt x="9797" y="2515"/>
                  </a:lnTo>
                  <a:lnTo>
                    <a:pt x="9779" y="2182"/>
                  </a:lnTo>
                  <a:lnTo>
                    <a:pt x="9779" y="1849"/>
                  </a:lnTo>
                  <a:lnTo>
                    <a:pt x="9779" y="1498"/>
                  </a:lnTo>
                  <a:lnTo>
                    <a:pt x="9797" y="1165"/>
                  </a:lnTo>
                  <a:lnTo>
                    <a:pt x="9834" y="851"/>
                  </a:lnTo>
                  <a:lnTo>
                    <a:pt x="9871" y="574"/>
                  </a:lnTo>
                  <a:lnTo>
                    <a:pt x="9908" y="352"/>
                  </a:lnTo>
                  <a:lnTo>
                    <a:pt x="9982" y="167"/>
                  </a:lnTo>
                  <a:lnTo>
                    <a:pt x="10019" y="93"/>
                  </a:lnTo>
                  <a:lnTo>
                    <a:pt x="10056" y="56"/>
                  </a:lnTo>
                  <a:lnTo>
                    <a:pt x="10093" y="19"/>
                  </a:lnTo>
                  <a:lnTo>
                    <a:pt x="101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6"/>
            <p:cNvSpPr/>
            <p:nvPr/>
          </p:nvSpPr>
          <p:spPr>
            <a:xfrm>
              <a:off x="9670030" y="4121882"/>
              <a:ext cx="501731" cy="1024"/>
            </a:xfrm>
            <a:custGeom>
              <a:avLst/>
              <a:gdLst/>
              <a:ahLst/>
              <a:cxnLst/>
              <a:rect l="l" t="t" r="r" b="b"/>
              <a:pathLst>
                <a:path w="9798" h="20" extrusionOk="0">
                  <a:moveTo>
                    <a:pt x="9798" y="19"/>
                  </a:moveTo>
                  <a:lnTo>
                    <a:pt x="9798" y="19"/>
                  </a:lnTo>
                  <a:lnTo>
                    <a:pt x="9798" y="19"/>
                  </a:lnTo>
                  <a:lnTo>
                    <a:pt x="9798" y="19"/>
                  </a:lnTo>
                  <a:lnTo>
                    <a:pt x="9798" y="19"/>
                  </a:lnTo>
                  <a:lnTo>
                    <a:pt x="9798" y="19"/>
                  </a:lnTo>
                  <a:lnTo>
                    <a:pt x="9798" y="19"/>
                  </a:lnTo>
                  <a:lnTo>
                    <a:pt x="9798" y="19"/>
                  </a:lnTo>
                  <a:close/>
                  <a:moveTo>
                    <a:pt x="1" y="19"/>
                  </a:moveTo>
                  <a:lnTo>
                    <a:pt x="1" y="19"/>
                  </a:lnTo>
                  <a:lnTo>
                    <a:pt x="1" y="19"/>
                  </a:lnTo>
                  <a:lnTo>
                    <a:pt x="1" y="19"/>
                  </a:lnTo>
                  <a:lnTo>
                    <a:pt x="1" y="19"/>
                  </a:lnTo>
                  <a:close/>
                  <a:moveTo>
                    <a:pt x="9798" y="19"/>
                  </a:moveTo>
                  <a:lnTo>
                    <a:pt x="9798" y="19"/>
                  </a:lnTo>
                  <a:lnTo>
                    <a:pt x="9798" y="19"/>
                  </a:lnTo>
                  <a:lnTo>
                    <a:pt x="9798" y="19"/>
                  </a:lnTo>
                  <a:lnTo>
                    <a:pt x="9798" y="19"/>
                  </a:lnTo>
                  <a:lnTo>
                    <a:pt x="9798" y="19"/>
                  </a:lnTo>
                  <a:lnTo>
                    <a:pt x="9798" y="19"/>
                  </a:lnTo>
                  <a:close/>
                  <a:moveTo>
                    <a:pt x="1" y="19"/>
                  </a:moveTo>
                  <a:lnTo>
                    <a:pt x="1" y="19"/>
                  </a:lnTo>
                  <a:lnTo>
                    <a:pt x="1" y="19"/>
                  </a:lnTo>
                  <a:lnTo>
                    <a:pt x="1" y="19"/>
                  </a:lnTo>
                  <a:lnTo>
                    <a:pt x="1" y="19"/>
                  </a:lnTo>
                  <a:close/>
                  <a:moveTo>
                    <a:pt x="9798" y="19"/>
                  </a:moveTo>
                  <a:lnTo>
                    <a:pt x="9798" y="19"/>
                  </a:lnTo>
                  <a:lnTo>
                    <a:pt x="9798" y="19"/>
                  </a:lnTo>
                  <a:lnTo>
                    <a:pt x="9798" y="19"/>
                  </a:lnTo>
                  <a:lnTo>
                    <a:pt x="9798" y="19"/>
                  </a:lnTo>
                  <a:lnTo>
                    <a:pt x="9798" y="19"/>
                  </a:lnTo>
                  <a:lnTo>
                    <a:pt x="9798" y="19"/>
                  </a:lnTo>
                  <a:lnTo>
                    <a:pt x="9798" y="19"/>
                  </a:lnTo>
                  <a:close/>
                  <a:moveTo>
                    <a:pt x="9798" y="19"/>
                  </a:moveTo>
                  <a:lnTo>
                    <a:pt x="9798" y="19"/>
                  </a:lnTo>
                  <a:lnTo>
                    <a:pt x="9798" y="19"/>
                  </a:lnTo>
                  <a:lnTo>
                    <a:pt x="9798" y="19"/>
                  </a:lnTo>
                  <a:lnTo>
                    <a:pt x="9798" y="19"/>
                  </a:lnTo>
                  <a:lnTo>
                    <a:pt x="9798" y="19"/>
                  </a:lnTo>
                  <a:lnTo>
                    <a:pt x="9798" y="19"/>
                  </a:lnTo>
                  <a:lnTo>
                    <a:pt x="9798" y="19"/>
                  </a:lnTo>
                  <a:lnTo>
                    <a:pt x="9798" y="19"/>
                  </a:lnTo>
                  <a:lnTo>
                    <a:pt x="9798" y="19"/>
                  </a:lnTo>
                  <a:close/>
                  <a:moveTo>
                    <a:pt x="9779" y="19"/>
                  </a:move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close/>
                  <a:moveTo>
                    <a:pt x="9761" y="19"/>
                  </a:moveTo>
                  <a:lnTo>
                    <a:pt x="9761" y="19"/>
                  </a:lnTo>
                  <a:lnTo>
                    <a:pt x="9761" y="19"/>
                  </a:lnTo>
                  <a:lnTo>
                    <a:pt x="9761" y="19"/>
                  </a:lnTo>
                  <a:lnTo>
                    <a:pt x="9761" y="19"/>
                  </a:lnTo>
                  <a:close/>
                  <a:moveTo>
                    <a:pt x="9761" y="19"/>
                  </a:moveTo>
                  <a:lnTo>
                    <a:pt x="9761" y="19"/>
                  </a:lnTo>
                  <a:lnTo>
                    <a:pt x="9761" y="19"/>
                  </a:lnTo>
                  <a:lnTo>
                    <a:pt x="9761" y="19"/>
                  </a:lnTo>
                  <a:lnTo>
                    <a:pt x="9761" y="19"/>
                  </a:lnTo>
                  <a:close/>
                  <a:moveTo>
                    <a:pt x="9761" y="19"/>
                  </a:moveTo>
                  <a:lnTo>
                    <a:pt x="9761" y="19"/>
                  </a:lnTo>
                  <a:lnTo>
                    <a:pt x="9761" y="19"/>
                  </a:lnTo>
                  <a:lnTo>
                    <a:pt x="9761" y="19"/>
                  </a:lnTo>
                  <a:lnTo>
                    <a:pt x="9761" y="19"/>
                  </a:lnTo>
                  <a:close/>
                  <a:moveTo>
                    <a:pt x="9761" y="19"/>
                  </a:moveTo>
                  <a:lnTo>
                    <a:pt x="9761" y="19"/>
                  </a:lnTo>
                  <a:lnTo>
                    <a:pt x="9761" y="19"/>
                  </a:lnTo>
                  <a:lnTo>
                    <a:pt x="9761" y="19"/>
                  </a:lnTo>
                  <a:lnTo>
                    <a:pt x="9761" y="19"/>
                  </a:lnTo>
                  <a:close/>
                  <a:moveTo>
                    <a:pt x="9761" y="19"/>
                  </a:moveTo>
                  <a:lnTo>
                    <a:pt x="9761" y="19"/>
                  </a:lnTo>
                  <a:lnTo>
                    <a:pt x="9761" y="19"/>
                  </a:lnTo>
                  <a:lnTo>
                    <a:pt x="9761" y="19"/>
                  </a:lnTo>
                  <a:lnTo>
                    <a:pt x="9761" y="19"/>
                  </a:lnTo>
                  <a:close/>
                  <a:moveTo>
                    <a:pt x="9761" y="19"/>
                  </a:moveTo>
                  <a:lnTo>
                    <a:pt x="9761" y="19"/>
                  </a:lnTo>
                  <a:lnTo>
                    <a:pt x="9761" y="19"/>
                  </a:lnTo>
                  <a:lnTo>
                    <a:pt x="9761" y="19"/>
                  </a:lnTo>
                  <a:lnTo>
                    <a:pt x="9761" y="19"/>
                  </a:lnTo>
                  <a:close/>
                  <a:moveTo>
                    <a:pt x="9761" y="19"/>
                  </a:moveTo>
                  <a:lnTo>
                    <a:pt x="9761" y="19"/>
                  </a:lnTo>
                  <a:lnTo>
                    <a:pt x="9761" y="19"/>
                  </a:lnTo>
                  <a:lnTo>
                    <a:pt x="9761" y="19"/>
                  </a:lnTo>
                  <a:lnTo>
                    <a:pt x="9761" y="19"/>
                  </a:lnTo>
                  <a:close/>
                  <a:moveTo>
                    <a:pt x="9761" y="19"/>
                  </a:moveTo>
                  <a:lnTo>
                    <a:pt x="9761" y="19"/>
                  </a:lnTo>
                  <a:lnTo>
                    <a:pt x="9761" y="19"/>
                  </a:lnTo>
                  <a:lnTo>
                    <a:pt x="9761" y="19"/>
                  </a:lnTo>
                  <a:lnTo>
                    <a:pt x="9761" y="19"/>
                  </a:lnTo>
                  <a:close/>
                  <a:moveTo>
                    <a:pt x="9761" y="19"/>
                  </a:moveTo>
                  <a:lnTo>
                    <a:pt x="9761" y="19"/>
                  </a:lnTo>
                  <a:lnTo>
                    <a:pt x="9761" y="19"/>
                  </a:lnTo>
                  <a:lnTo>
                    <a:pt x="9761" y="19"/>
                  </a:lnTo>
                  <a:lnTo>
                    <a:pt x="9761" y="19"/>
                  </a:lnTo>
                  <a:close/>
                  <a:moveTo>
                    <a:pt x="9761" y="1"/>
                  </a:moveTo>
                  <a:lnTo>
                    <a:pt x="9761" y="1"/>
                  </a:lnTo>
                  <a:lnTo>
                    <a:pt x="9761" y="1"/>
                  </a:lnTo>
                  <a:lnTo>
                    <a:pt x="9761" y="1"/>
                  </a:lnTo>
                  <a:lnTo>
                    <a:pt x="9761" y="1"/>
                  </a:lnTo>
                  <a:close/>
                </a:path>
              </a:pathLst>
            </a:custGeom>
            <a:solidFill>
              <a:srgbClr val="D9EF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6"/>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6"/>
            <p:cNvSpPr/>
            <p:nvPr/>
          </p:nvSpPr>
          <p:spPr>
            <a:xfrm>
              <a:off x="9670030"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26"/>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6"/>
            <p:cNvSpPr/>
            <p:nvPr/>
          </p:nvSpPr>
          <p:spPr>
            <a:xfrm>
              <a:off x="9670030"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6"/>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6"/>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6"/>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6"/>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6"/>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26"/>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26"/>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6"/>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6"/>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6"/>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6"/>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6"/>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6"/>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6"/>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6"/>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6"/>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6"/>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6"/>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6"/>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6"/>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6"/>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6"/>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6"/>
            <p:cNvSpPr/>
            <p:nvPr/>
          </p:nvSpPr>
          <p:spPr>
            <a:xfrm>
              <a:off x="10169807"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6"/>
            <p:cNvSpPr/>
            <p:nvPr/>
          </p:nvSpPr>
          <p:spPr>
            <a:xfrm>
              <a:off x="9659635" y="3994120"/>
              <a:ext cx="510232" cy="128787"/>
            </a:xfrm>
            <a:custGeom>
              <a:avLst/>
              <a:gdLst/>
              <a:ahLst/>
              <a:cxnLst/>
              <a:rect l="l" t="t" r="r" b="b"/>
              <a:pathLst>
                <a:path w="9964" h="2515" extrusionOk="0">
                  <a:moveTo>
                    <a:pt x="9668" y="0"/>
                  </a:moveTo>
                  <a:lnTo>
                    <a:pt x="9299" y="240"/>
                  </a:lnTo>
                  <a:lnTo>
                    <a:pt x="8910" y="462"/>
                  </a:lnTo>
                  <a:lnTo>
                    <a:pt x="8485" y="666"/>
                  </a:lnTo>
                  <a:lnTo>
                    <a:pt x="8042" y="869"/>
                  </a:lnTo>
                  <a:lnTo>
                    <a:pt x="7561" y="1035"/>
                  </a:lnTo>
                  <a:lnTo>
                    <a:pt x="7062" y="1202"/>
                  </a:lnTo>
                  <a:lnTo>
                    <a:pt x="6526" y="1368"/>
                  </a:lnTo>
                  <a:lnTo>
                    <a:pt x="5953" y="1497"/>
                  </a:lnTo>
                  <a:lnTo>
                    <a:pt x="5361" y="1627"/>
                  </a:lnTo>
                  <a:lnTo>
                    <a:pt x="4714" y="1738"/>
                  </a:lnTo>
                  <a:lnTo>
                    <a:pt x="4030" y="1830"/>
                  </a:lnTo>
                  <a:lnTo>
                    <a:pt x="3309" y="1923"/>
                  </a:lnTo>
                  <a:lnTo>
                    <a:pt x="2551" y="1997"/>
                  </a:lnTo>
                  <a:lnTo>
                    <a:pt x="1738" y="2052"/>
                  </a:lnTo>
                  <a:lnTo>
                    <a:pt x="888" y="2089"/>
                  </a:lnTo>
                  <a:lnTo>
                    <a:pt x="0" y="2126"/>
                  </a:lnTo>
                  <a:lnTo>
                    <a:pt x="37" y="2292"/>
                  </a:lnTo>
                  <a:lnTo>
                    <a:pt x="74" y="2403"/>
                  </a:lnTo>
                  <a:lnTo>
                    <a:pt x="130" y="2477"/>
                  </a:lnTo>
                  <a:lnTo>
                    <a:pt x="167" y="2514"/>
                  </a:lnTo>
                  <a:lnTo>
                    <a:pt x="9964" y="2514"/>
                  </a:lnTo>
                  <a:lnTo>
                    <a:pt x="9964" y="2496"/>
                  </a:lnTo>
                  <a:lnTo>
                    <a:pt x="9909" y="2459"/>
                  </a:lnTo>
                  <a:lnTo>
                    <a:pt x="9872" y="2403"/>
                  </a:lnTo>
                  <a:lnTo>
                    <a:pt x="9835" y="2311"/>
                  </a:lnTo>
                  <a:lnTo>
                    <a:pt x="9798" y="2200"/>
                  </a:lnTo>
                  <a:lnTo>
                    <a:pt x="9742" y="1923"/>
                  </a:lnTo>
                  <a:lnTo>
                    <a:pt x="9687" y="1590"/>
                  </a:lnTo>
                  <a:lnTo>
                    <a:pt x="9668" y="1202"/>
                  </a:lnTo>
                  <a:lnTo>
                    <a:pt x="9650" y="813"/>
                  </a:lnTo>
                  <a:lnTo>
                    <a:pt x="9650" y="407"/>
                  </a:lnTo>
                  <a:lnTo>
                    <a:pt x="9668"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6"/>
            <p:cNvSpPr/>
            <p:nvPr/>
          </p:nvSpPr>
          <p:spPr>
            <a:xfrm>
              <a:off x="9659635" y="3994120"/>
              <a:ext cx="512126" cy="128787"/>
            </a:xfrm>
            <a:custGeom>
              <a:avLst/>
              <a:gdLst/>
              <a:ahLst/>
              <a:cxnLst/>
              <a:rect l="l" t="t" r="r" b="b"/>
              <a:pathLst>
                <a:path w="10001" h="2515" fill="none" extrusionOk="0">
                  <a:moveTo>
                    <a:pt x="9668" y="0"/>
                  </a:moveTo>
                  <a:lnTo>
                    <a:pt x="9668" y="0"/>
                  </a:lnTo>
                  <a:lnTo>
                    <a:pt x="9299" y="240"/>
                  </a:lnTo>
                  <a:lnTo>
                    <a:pt x="8910" y="462"/>
                  </a:lnTo>
                  <a:lnTo>
                    <a:pt x="8485" y="666"/>
                  </a:lnTo>
                  <a:lnTo>
                    <a:pt x="8042" y="869"/>
                  </a:lnTo>
                  <a:lnTo>
                    <a:pt x="7561" y="1035"/>
                  </a:lnTo>
                  <a:lnTo>
                    <a:pt x="7062" y="1202"/>
                  </a:lnTo>
                  <a:lnTo>
                    <a:pt x="6526" y="1368"/>
                  </a:lnTo>
                  <a:lnTo>
                    <a:pt x="5953" y="1497"/>
                  </a:lnTo>
                  <a:lnTo>
                    <a:pt x="5361" y="1627"/>
                  </a:lnTo>
                  <a:lnTo>
                    <a:pt x="4714" y="1738"/>
                  </a:lnTo>
                  <a:lnTo>
                    <a:pt x="4030" y="1830"/>
                  </a:lnTo>
                  <a:lnTo>
                    <a:pt x="3309" y="1923"/>
                  </a:lnTo>
                  <a:lnTo>
                    <a:pt x="2551" y="1997"/>
                  </a:lnTo>
                  <a:lnTo>
                    <a:pt x="1738" y="2052"/>
                  </a:lnTo>
                  <a:lnTo>
                    <a:pt x="888" y="2089"/>
                  </a:lnTo>
                  <a:lnTo>
                    <a:pt x="0" y="2126"/>
                  </a:lnTo>
                  <a:lnTo>
                    <a:pt x="0" y="2126"/>
                  </a:lnTo>
                  <a:lnTo>
                    <a:pt x="37" y="2292"/>
                  </a:lnTo>
                  <a:lnTo>
                    <a:pt x="74" y="2403"/>
                  </a:lnTo>
                  <a:lnTo>
                    <a:pt x="130" y="2477"/>
                  </a:lnTo>
                  <a:lnTo>
                    <a:pt x="167" y="2514"/>
                  </a:lnTo>
                  <a:lnTo>
                    <a:pt x="204" y="2514"/>
                  </a:lnTo>
                  <a:lnTo>
                    <a:pt x="204" y="2514"/>
                  </a:lnTo>
                  <a:lnTo>
                    <a:pt x="204" y="2514"/>
                  </a:lnTo>
                  <a:lnTo>
                    <a:pt x="204" y="2514"/>
                  </a:lnTo>
                  <a:lnTo>
                    <a:pt x="204" y="2514"/>
                  </a:lnTo>
                  <a:lnTo>
                    <a:pt x="204" y="2514"/>
                  </a:lnTo>
                  <a:lnTo>
                    <a:pt x="204" y="2514"/>
                  </a:lnTo>
                  <a:lnTo>
                    <a:pt x="204" y="2514"/>
                  </a:lnTo>
                  <a:lnTo>
                    <a:pt x="204" y="2514"/>
                  </a:lnTo>
                  <a:lnTo>
                    <a:pt x="10001" y="2514"/>
                  </a:lnTo>
                  <a:lnTo>
                    <a:pt x="10001" y="2514"/>
                  </a:lnTo>
                  <a:lnTo>
                    <a:pt x="10001" y="2514"/>
                  </a:lnTo>
                  <a:lnTo>
                    <a:pt x="10001" y="2514"/>
                  </a:lnTo>
                  <a:lnTo>
                    <a:pt x="10001" y="2514"/>
                  </a:lnTo>
                  <a:lnTo>
                    <a:pt x="10001" y="2514"/>
                  </a:lnTo>
                  <a:lnTo>
                    <a:pt x="10001" y="2514"/>
                  </a:lnTo>
                  <a:lnTo>
                    <a:pt x="10001" y="2514"/>
                  </a:lnTo>
                  <a:lnTo>
                    <a:pt x="10001" y="2514"/>
                  </a:lnTo>
                  <a:lnTo>
                    <a:pt x="10001" y="2514"/>
                  </a:lnTo>
                  <a:lnTo>
                    <a:pt x="10001" y="2514"/>
                  </a:lnTo>
                  <a:lnTo>
                    <a:pt x="10001" y="2514"/>
                  </a:lnTo>
                  <a:lnTo>
                    <a:pt x="10001" y="2514"/>
                  </a:lnTo>
                  <a:lnTo>
                    <a:pt x="10001" y="2514"/>
                  </a:lnTo>
                  <a:lnTo>
                    <a:pt x="10001" y="2514"/>
                  </a:lnTo>
                  <a:lnTo>
                    <a:pt x="10001"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496"/>
                  </a:lnTo>
                  <a:lnTo>
                    <a:pt x="9964" y="2496"/>
                  </a:lnTo>
                  <a:lnTo>
                    <a:pt x="9964" y="2496"/>
                  </a:lnTo>
                  <a:lnTo>
                    <a:pt x="9964" y="2496"/>
                  </a:lnTo>
                  <a:lnTo>
                    <a:pt x="9909" y="2459"/>
                  </a:lnTo>
                  <a:lnTo>
                    <a:pt x="9872" y="2403"/>
                  </a:lnTo>
                  <a:lnTo>
                    <a:pt x="9835" y="2311"/>
                  </a:lnTo>
                  <a:lnTo>
                    <a:pt x="9798" y="2200"/>
                  </a:lnTo>
                  <a:lnTo>
                    <a:pt x="9742" y="1923"/>
                  </a:lnTo>
                  <a:lnTo>
                    <a:pt x="9687" y="1590"/>
                  </a:lnTo>
                  <a:lnTo>
                    <a:pt x="9668" y="1202"/>
                  </a:lnTo>
                  <a:lnTo>
                    <a:pt x="9650" y="813"/>
                  </a:lnTo>
                  <a:lnTo>
                    <a:pt x="9650" y="407"/>
                  </a:lnTo>
                  <a:lnTo>
                    <a:pt x="966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6"/>
            <p:cNvSpPr/>
            <p:nvPr/>
          </p:nvSpPr>
          <p:spPr>
            <a:xfrm>
              <a:off x="10153729" y="3934464"/>
              <a:ext cx="532046" cy="188444"/>
            </a:xfrm>
            <a:custGeom>
              <a:avLst/>
              <a:gdLst/>
              <a:ahLst/>
              <a:cxnLst/>
              <a:rect l="l" t="t" r="r" b="b"/>
              <a:pathLst>
                <a:path w="10390" h="3680" extrusionOk="0">
                  <a:moveTo>
                    <a:pt x="352" y="1"/>
                  </a:moveTo>
                  <a:lnTo>
                    <a:pt x="315" y="19"/>
                  </a:lnTo>
                  <a:lnTo>
                    <a:pt x="278" y="56"/>
                  </a:lnTo>
                  <a:lnTo>
                    <a:pt x="241" y="93"/>
                  </a:lnTo>
                  <a:lnTo>
                    <a:pt x="204" y="167"/>
                  </a:lnTo>
                  <a:lnTo>
                    <a:pt x="130" y="352"/>
                  </a:lnTo>
                  <a:lnTo>
                    <a:pt x="93" y="574"/>
                  </a:lnTo>
                  <a:lnTo>
                    <a:pt x="56" y="851"/>
                  </a:lnTo>
                  <a:lnTo>
                    <a:pt x="19" y="1165"/>
                  </a:lnTo>
                  <a:lnTo>
                    <a:pt x="1" y="1498"/>
                  </a:lnTo>
                  <a:lnTo>
                    <a:pt x="1" y="1849"/>
                  </a:lnTo>
                  <a:lnTo>
                    <a:pt x="1" y="2182"/>
                  </a:lnTo>
                  <a:lnTo>
                    <a:pt x="19" y="2515"/>
                  </a:lnTo>
                  <a:lnTo>
                    <a:pt x="56" y="2829"/>
                  </a:lnTo>
                  <a:lnTo>
                    <a:pt x="93" y="3106"/>
                  </a:lnTo>
                  <a:lnTo>
                    <a:pt x="130" y="3346"/>
                  </a:lnTo>
                  <a:lnTo>
                    <a:pt x="204" y="3531"/>
                  </a:lnTo>
                  <a:lnTo>
                    <a:pt x="241" y="3587"/>
                  </a:lnTo>
                  <a:lnTo>
                    <a:pt x="278" y="3642"/>
                  </a:lnTo>
                  <a:lnTo>
                    <a:pt x="315" y="3679"/>
                  </a:lnTo>
                  <a:lnTo>
                    <a:pt x="10389" y="3679"/>
                  </a:lnTo>
                  <a:lnTo>
                    <a:pt x="10389" y="3309"/>
                  </a:lnTo>
                  <a:lnTo>
                    <a:pt x="537" y="3309"/>
                  </a:lnTo>
                  <a:lnTo>
                    <a:pt x="481" y="3014"/>
                  </a:lnTo>
                  <a:lnTo>
                    <a:pt x="444" y="2662"/>
                  </a:lnTo>
                  <a:lnTo>
                    <a:pt x="426" y="2256"/>
                  </a:lnTo>
                  <a:lnTo>
                    <a:pt x="407" y="1849"/>
                  </a:lnTo>
                  <a:lnTo>
                    <a:pt x="426" y="1424"/>
                  </a:lnTo>
                  <a:lnTo>
                    <a:pt x="444" y="1036"/>
                  </a:lnTo>
                  <a:lnTo>
                    <a:pt x="481" y="666"/>
                  </a:lnTo>
                  <a:lnTo>
                    <a:pt x="537" y="370"/>
                  </a:lnTo>
                  <a:lnTo>
                    <a:pt x="10389" y="370"/>
                  </a:lnTo>
                  <a:lnTo>
                    <a:pt x="103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6"/>
            <p:cNvSpPr/>
            <p:nvPr/>
          </p:nvSpPr>
          <p:spPr>
            <a:xfrm>
              <a:off x="10160385" y="4105803"/>
              <a:ext cx="11368" cy="17103"/>
            </a:xfrm>
            <a:custGeom>
              <a:avLst/>
              <a:gdLst/>
              <a:ahLst/>
              <a:cxnLst/>
              <a:rect l="l" t="t" r="r" b="b"/>
              <a:pathLst>
                <a:path w="222" h="334" extrusionOk="0">
                  <a:moveTo>
                    <a:pt x="222" y="333"/>
                  </a:moveTo>
                  <a:lnTo>
                    <a:pt x="222" y="333"/>
                  </a:lnTo>
                  <a:lnTo>
                    <a:pt x="222" y="333"/>
                  </a:lnTo>
                  <a:lnTo>
                    <a:pt x="222" y="333"/>
                  </a:lnTo>
                  <a:lnTo>
                    <a:pt x="222" y="333"/>
                  </a:lnTo>
                  <a:lnTo>
                    <a:pt x="222" y="333"/>
                  </a:lnTo>
                  <a:lnTo>
                    <a:pt x="222" y="333"/>
                  </a:lnTo>
                  <a:close/>
                  <a:moveTo>
                    <a:pt x="222" y="333"/>
                  </a:moveTo>
                  <a:lnTo>
                    <a:pt x="222" y="333"/>
                  </a:lnTo>
                  <a:lnTo>
                    <a:pt x="222" y="333"/>
                  </a:lnTo>
                  <a:lnTo>
                    <a:pt x="222" y="333"/>
                  </a:lnTo>
                  <a:lnTo>
                    <a:pt x="222" y="333"/>
                  </a:lnTo>
                  <a:lnTo>
                    <a:pt x="222" y="333"/>
                  </a:lnTo>
                  <a:lnTo>
                    <a:pt x="222" y="333"/>
                  </a:lnTo>
                  <a:close/>
                  <a:moveTo>
                    <a:pt x="222" y="333"/>
                  </a:moveTo>
                  <a:lnTo>
                    <a:pt x="222" y="333"/>
                  </a:lnTo>
                  <a:lnTo>
                    <a:pt x="222" y="333"/>
                  </a:lnTo>
                  <a:lnTo>
                    <a:pt x="222" y="333"/>
                  </a:lnTo>
                  <a:lnTo>
                    <a:pt x="222" y="333"/>
                  </a:lnTo>
                  <a:lnTo>
                    <a:pt x="222" y="333"/>
                  </a:lnTo>
                  <a:lnTo>
                    <a:pt x="222" y="333"/>
                  </a:lnTo>
                  <a:lnTo>
                    <a:pt x="222" y="333"/>
                  </a:lnTo>
                  <a:close/>
                  <a:moveTo>
                    <a:pt x="203" y="333"/>
                  </a:moveTo>
                  <a:lnTo>
                    <a:pt x="203" y="333"/>
                  </a:lnTo>
                  <a:lnTo>
                    <a:pt x="203" y="333"/>
                  </a:lnTo>
                  <a:lnTo>
                    <a:pt x="203" y="333"/>
                  </a:lnTo>
                  <a:lnTo>
                    <a:pt x="222" y="333"/>
                  </a:lnTo>
                  <a:lnTo>
                    <a:pt x="222" y="333"/>
                  </a:lnTo>
                  <a:lnTo>
                    <a:pt x="222" y="333"/>
                  </a:lnTo>
                  <a:lnTo>
                    <a:pt x="222" y="333"/>
                  </a:lnTo>
                  <a:lnTo>
                    <a:pt x="203" y="333"/>
                  </a:lnTo>
                  <a:close/>
                  <a:moveTo>
                    <a:pt x="203" y="333"/>
                  </a:moveTo>
                  <a:lnTo>
                    <a:pt x="203" y="333"/>
                  </a:lnTo>
                  <a:lnTo>
                    <a:pt x="203" y="333"/>
                  </a:lnTo>
                  <a:lnTo>
                    <a:pt x="203" y="333"/>
                  </a:lnTo>
                  <a:lnTo>
                    <a:pt x="203" y="333"/>
                  </a:lnTo>
                  <a:lnTo>
                    <a:pt x="203" y="333"/>
                  </a:lnTo>
                  <a:lnTo>
                    <a:pt x="203" y="333"/>
                  </a:lnTo>
                  <a:lnTo>
                    <a:pt x="203" y="333"/>
                  </a:lnTo>
                  <a:lnTo>
                    <a:pt x="203" y="333"/>
                  </a:lnTo>
                  <a:close/>
                  <a:moveTo>
                    <a:pt x="203" y="333"/>
                  </a:moveTo>
                  <a:lnTo>
                    <a:pt x="203" y="333"/>
                  </a:lnTo>
                  <a:lnTo>
                    <a:pt x="203" y="333"/>
                  </a:lnTo>
                  <a:lnTo>
                    <a:pt x="203" y="333"/>
                  </a:lnTo>
                  <a:lnTo>
                    <a:pt x="203" y="333"/>
                  </a:lnTo>
                  <a:lnTo>
                    <a:pt x="203" y="333"/>
                  </a:lnTo>
                  <a:lnTo>
                    <a:pt x="203" y="333"/>
                  </a:lnTo>
                  <a:lnTo>
                    <a:pt x="203" y="333"/>
                  </a:lnTo>
                  <a:close/>
                  <a:moveTo>
                    <a:pt x="203" y="333"/>
                  </a:moveTo>
                  <a:lnTo>
                    <a:pt x="203" y="333"/>
                  </a:lnTo>
                  <a:lnTo>
                    <a:pt x="203" y="333"/>
                  </a:lnTo>
                  <a:lnTo>
                    <a:pt x="203" y="333"/>
                  </a:lnTo>
                  <a:lnTo>
                    <a:pt x="203" y="333"/>
                  </a:lnTo>
                  <a:lnTo>
                    <a:pt x="203" y="333"/>
                  </a:lnTo>
                  <a:lnTo>
                    <a:pt x="203" y="333"/>
                  </a:lnTo>
                  <a:lnTo>
                    <a:pt x="203" y="333"/>
                  </a:lnTo>
                  <a:lnTo>
                    <a:pt x="203" y="333"/>
                  </a:lnTo>
                  <a:close/>
                  <a:moveTo>
                    <a:pt x="203" y="333"/>
                  </a:moveTo>
                  <a:lnTo>
                    <a:pt x="203" y="333"/>
                  </a:lnTo>
                  <a:lnTo>
                    <a:pt x="203" y="333"/>
                  </a:lnTo>
                  <a:lnTo>
                    <a:pt x="203" y="333"/>
                  </a:lnTo>
                  <a:lnTo>
                    <a:pt x="203" y="333"/>
                  </a:lnTo>
                  <a:lnTo>
                    <a:pt x="203" y="333"/>
                  </a:lnTo>
                  <a:lnTo>
                    <a:pt x="203" y="333"/>
                  </a:lnTo>
                  <a:lnTo>
                    <a:pt x="203" y="333"/>
                  </a:lnTo>
                  <a:lnTo>
                    <a:pt x="203" y="333"/>
                  </a:lnTo>
                  <a:close/>
                  <a:moveTo>
                    <a:pt x="203" y="333"/>
                  </a:moveTo>
                  <a:lnTo>
                    <a:pt x="203" y="333"/>
                  </a:lnTo>
                  <a:lnTo>
                    <a:pt x="203" y="333"/>
                  </a:lnTo>
                  <a:lnTo>
                    <a:pt x="203" y="333"/>
                  </a:lnTo>
                  <a:lnTo>
                    <a:pt x="203" y="333"/>
                  </a:lnTo>
                  <a:lnTo>
                    <a:pt x="203" y="333"/>
                  </a:lnTo>
                  <a:lnTo>
                    <a:pt x="203" y="333"/>
                  </a:lnTo>
                  <a:lnTo>
                    <a:pt x="203" y="333"/>
                  </a:lnTo>
                  <a:lnTo>
                    <a:pt x="203" y="333"/>
                  </a:lnTo>
                  <a:close/>
                  <a:moveTo>
                    <a:pt x="203" y="333"/>
                  </a:moveTo>
                  <a:lnTo>
                    <a:pt x="203" y="333"/>
                  </a:lnTo>
                  <a:lnTo>
                    <a:pt x="203" y="333"/>
                  </a:lnTo>
                  <a:lnTo>
                    <a:pt x="203" y="333"/>
                  </a:lnTo>
                  <a:lnTo>
                    <a:pt x="203" y="333"/>
                  </a:lnTo>
                  <a:lnTo>
                    <a:pt x="203" y="333"/>
                  </a:lnTo>
                  <a:lnTo>
                    <a:pt x="203" y="333"/>
                  </a:lnTo>
                  <a:lnTo>
                    <a:pt x="203" y="333"/>
                  </a:lnTo>
                  <a:lnTo>
                    <a:pt x="203" y="333"/>
                  </a:lnTo>
                  <a:close/>
                  <a:moveTo>
                    <a:pt x="203" y="333"/>
                  </a:moveTo>
                  <a:lnTo>
                    <a:pt x="203" y="333"/>
                  </a:lnTo>
                  <a:lnTo>
                    <a:pt x="203" y="333"/>
                  </a:lnTo>
                  <a:lnTo>
                    <a:pt x="203" y="333"/>
                  </a:lnTo>
                  <a:lnTo>
                    <a:pt x="203" y="333"/>
                  </a:lnTo>
                  <a:lnTo>
                    <a:pt x="203" y="333"/>
                  </a:lnTo>
                  <a:lnTo>
                    <a:pt x="203" y="333"/>
                  </a:lnTo>
                  <a:lnTo>
                    <a:pt x="203" y="333"/>
                  </a:lnTo>
                  <a:lnTo>
                    <a:pt x="203" y="333"/>
                  </a:lnTo>
                  <a:close/>
                  <a:moveTo>
                    <a:pt x="203" y="333"/>
                  </a:moveTo>
                  <a:lnTo>
                    <a:pt x="203" y="333"/>
                  </a:lnTo>
                  <a:lnTo>
                    <a:pt x="203" y="333"/>
                  </a:lnTo>
                  <a:lnTo>
                    <a:pt x="203" y="333"/>
                  </a:lnTo>
                  <a:lnTo>
                    <a:pt x="203" y="333"/>
                  </a:lnTo>
                  <a:lnTo>
                    <a:pt x="203" y="333"/>
                  </a:lnTo>
                  <a:lnTo>
                    <a:pt x="203" y="333"/>
                  </a:lnTo>
                  <a:lnTo>
                    <a:pt x="203" y="333"/>
                  </a:lnTo>
                  <a:close/>
                  <a:moveTo>
                    <a:pt x="203" y="333"/>
                  </a:moveTo>
                  <a:lnTo>
                    <a:pt x="203" y="333"/>
                  </a:lnTo>
                  <a:lnTo>
                    <a:pt x="203" y="333"/>
                  </a:lnTo>
                  <a:lnTo>
                    <a:pt x="203" y="333"/>
                  </a:lnTo>
                  <a:lnTo>
                    <a:pt x="203" y="333"/>
                  </a:lnTo>
                  <a:close/>
                  <a:moveTo>
                    <a:pt x="185" y="333"/>
                  </a:moveTo>
                  <a:lnTo>
                    <a:pt x="185" y="333"/>
                  </a:lnTo>
                  <a:lnTo>
                    <a:pt x="185" y="333"/>
                  </a:lnTo>
                  <a:lnTo>
                    <a:pt x="185" y="333"/>
                  </a:lnTo>
                  <a:lnTo>
                    <a:pt x="185" y="333"/>
                  </a:lnTo>
                  <a:close/>
                  <a:moveTo>
                    <a:pt x="185" y="333"/>
                  </a:moveTo>
                  <a:lnTo>
                    <a:pt x="185" y="333"/>
                  </a:lnTo>
                  <a:lnTo>
                    <a:pt x="185" y="333"/>
                  </a:lnTo>
                  <a:lnTo>
                    <a:pt x="185" y="333"/>
                  </a:lnTo>
                  <a:lnTo>
                    <a:pt x="185" y="333"/>
                  </a:lnTo>
                  <a:lnTo>
                    <a:pt x="185" y="333"/>
                  </a:lnTo>
                  <a:lnTo>
                    <a:pt x="185" y="333"/>
                  </a:lnTo>
                  <a:lnTo>
                    <a:pt x="185" y="333"/>
                  </a:lnTo>
                  <a:lnTo>
                    <a:pt x="185" y="333"/>
                  </a:lnTo>
                  <a:close/>
                  <a:moveTo>
                    <a:pt x="185" y="333"/>
                  </a:moveTo>
                  <a:lnTo>
                    <a:pt x="185" y="333"/>
                  </a:lnTo>
                  <a:lnTo>
                    <a:pt x="185" y="333"/>
                  </a:lnTo>
                  <a:lnTo>
                    <a:pt x="185" y="333"/>
                  </a:lnTo>
                  <a:lnTo>
                    <a:pt x="185" y="333"/>
                  </a:lnTo>
                  <a:close/>
                  <a:moveTo>
                    <a:pt x="185" y="333"/>
                  </a:moveTo>
                  <a:lnTo>
                    <a:pt x="185" y="333"/>
                  </a:lnTo>
                  <a:lnTo>
                    <a:pt x="185" y="333"/>
                  </a:lnTo>
                  <a:lnTo>
                    <a:pt x="185" y="333"/>
                  </a:lnTo>
                  <a:lnTo>
                    <a:pt x="185" y="333"/>
                  </a:lnTo>
                  <a:close/>
                  <a:moveTo>
                    <a:pt x="185" y="333"/>
                  </a:moveTo>
                  <a:lnTo>
                    <a:pt x="185" y="333"/>
                  </a:lnTo>
                  <a:lnTo>
                    <a:pt x="185" y="333"/>
                  </a:lnTo>
                  <a:lnTo>
                    <a:pt x="185" y="333"/>
                  </a:lnTo>
                  <a:lnTo>
                    <a:pt x="185" y="333"/>
                  </a:lnTo>
                  <a:close/>
                  <a:moveTo>
                    <a:pt x="185" y="333"/>
                  </a:moveTo>
                  <a:lnTo>
                    <a:pt x="185" y="333"/>
                  </a:lnTo>
                  <a:lnTo>
                    <a:pt x="185" y="333"/>
                  </a:lnTo>
                  <a:lnTo>
                    <a:pt x="185" y="333"/>
                  </a:lnTo>
                  <a:lnTo>
                    <a:pt x="185" y="333"/>
                  </a:lnTo>
                  <a:close/>
                  <a:moveTo>
                    <a:pt x="185" y="333"/>
                  </a:moveTo>
                  <a:lnTo>
                    <a:pt x="185" y="333"/>
                  </a:lnTo>
                  <a:lnTo>
                    <a:pt x="185" y="333"/>
                  </a:lnTo>
                  <a:lnTo>
                    <a:pt x="185" y="333"/>
                  </a:lnTo>
                  <a:lnTo>
                    <a:pt x="185" y="333"/>
                  </a:lnTo>
                  <a:close/>
                  <a:moveTo>
                    <a:pt x="185" y="333"/>
                  </a:moveTo>
                  <a:lnTo>
                    <a:pt x="185" y="333"/>
                  </a:lnTo>
                  <a:lnTo>
                    <a:pt x="185" y="333"/>
                  </a:lnTo>
                  <a:lnTo>
                    <a:pt x="185" y="333"/>
                  </a:lnTo>
                  <a:lnTo>
                    <a:pt x="185" y="333"/>
                  </a:lnTo>
                  <a:close/>
                  <a:moveTo>
                    <a:pt x="185" y="333"/>
                  </a:moveTo>
                  <a:lnTo>
                    <a:pt x="185" y="333"/>
                  </a:lnTo>
                  <a:lnTo>
                    <a:pt x="185" y="333"/>
                  </a:lnTo>
                  <a:lnTo>
                    <a:pt x="185" y="333"/>
                  </a:lnTo>
                  <a:lnTo>
                    <a:pt x="185" y="333"/>
                  </a:lnTo>
                  <a:close/>
                  <a:moveTo>
                    <a:pt x="185" y="333"/>
                  </a:moveTo>
                  <a:lnTo>
                    <a:pt x="185" y="333"/>
                  </a:lnTo>
                  <a:lnTo>
                    <a:pt x="185" y="333"/>
                  </a:lnTo>
                  <a:lnTo>
                    <a:pt x="185" y="333"/>
                  </a:lnTo>
                  <a:lnTo>
                    <a:pt x="185" y="333"/>
                  </a:lnTo>
                  <a:close/>
                  <a:moveTo>
                    <a:pt x="185" y="315"/>
                  </a:moveTo>
                  <a:lnTo>
                    <a:pt x="185" y="315"/>
                  </a:lnTo>
                  <a:lnTo>
                    <a:pt x="185" y="315"/>
                  </a:lnTo>
                  <a:lnTo>
                    <a:pt x="185" y="315"/>
                  </a:lnTo>
                  <a:lnTo>
                    <a:pt x="185"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48" y="315"/>
                  </a:moveTo>
                  <a:lnTo>
                    <a:pt x="148" y="315"/>
                  </a:lnTo>
                  <a:lnTo>
                    <a:pt x="148" y="315"/>
                  </a:lnTo>
                  <a:lnTo>
                    <a:pt x="148" y="315"/>
                  </a:lnTo>
                  <a:lnTo>
                    <a:pt x="148" y="315"/>
                  </a:lnTo>
                  <a:close/>
                  <a:moveTo>
                    <a:pt x="148" y="315"/>
                  </a:moveTo>
                  <a:lnTo>
                    <a:pt x="148" y="315"/>
                  </a:lnTo>
                  <a:lnTo>
                    <a:pt x="148" y="315"/>
                  </a:lnTo>
                  <a:lnTo>
                    <a:pt x="148" y="315"/>
                  </a:lnTo>
                  <a:lnTo>
                    <a:pt x="148" y="315"/>
                  </a:lnTo>
                  <a:close/>
                  <a:moveTo>
                    <a:pt x="148" y="315"/>
                  </a:moveTo>
                  <a:lnTo>
                    <a:pt x="148" y="315"/>
                  </a:lnTo>
                  <a:lnTo>
                    <a:pt x="148" y="315"/>
                  </a:lnTo>
                  <a:lnTo>
                    <a:pt x="148" y="315"/>
                  </a:lnTo>
                  <a:lnTo>
                    <a:pt x="148" y="315"/>
                  </a:lnTo>
                  <a:close/>
                  <a:moveTo>
                    <a:pt x="148" y="315"/>
                  </a:moveTo>
                  <a:lnTo>
                    <a:pt x="148" y="315"/>
                  </a:lnTo>
                  <a:lnTo>
                    <a:pt x="148" y="315"/>
                  </a:lnTo>
                  <a:lnTo>
                    <a:pt x="148" y="315"/>
                  </a:lnTo>
                  <a:lnTo>
                    <a:pt x="148" y="315"/>
                  </a:lnTo>
                  <a:close/>
                  <a:moveTo>
                    <a:pt x="148" y="296"/>
                  </a:moveTo>
                  <a:lnTo>
                    <a:pt x="148" y="296"/>
                  </a:lnTo>
                  <a:lnTo>
                    <a:pt x="148" y="296"/>
                  </a:lnTo>
                  <a:lnTo>
                    <a:pt x="148" y="296"/>
                  </a:lnTo>
                  <a:lnTo>
                    <a:pt x="148" y="296"/>
                  </a:lnTo>
                  <a:close/>
                  <a:moveTo>
                    <a:pt x="148" y="296"/>
                  </a:moveTo>
                  <a:lnTo>
                    <a:pt x="148" y="296"/>
                  </a:lnTo>
                  <a:lnTo>
                    <a:pt x="148" y="296"/>
                  </a:lnTo>
                  <a:lnTo>
                    <a:pt x="148" y="296"/>
                  </a:lnTo>
                  <a:lnTo>
                    <a:pt x="148" y="296"/>
                  </a:lnTo>
                  <a:close/>
                  <a:moveTo>
                    <a:pt x="148" y="296"/>
                  </a:moveTo>
                  <a:lnTo>
                    <a:pt x="148" y="296"/>
                  </a:lnTo>
                  <a:lnTo>
                    <a:pt x="148" y="296"/>
                  </a:lnTo>
                  <a:lnTo>
                    <a:pt x="148" y="296"/>
                  </a:lnTo>
                  <a:lnTo>
                    <a:pt x="148" y="296"/>
                  </a:lnTo>
                  <a:close/>
                  <a:moveTo>
                    <a:pt x="148" y="296"/>
                  </a:moveTo>
                  <a:lnTo>
                    <a:pt x="148" y="296"/>
                  </a:lnTo>
                  <a:lnTo>
                    <a:pt x="148" y="296"/>
                  </a:lnTo>
                  <a:lnTo>
                    <a:pt x="148" y="296"/>
                  </a:lnTo>
                  <a:lnTo>
                    <a:pt x="148" y="296"/>
                  </a:lnTo>
                  <a:close/>
                  <a:moveTo>
                    <a:pt x="148" y="296"/>
                  </a:moveTo>
                  <a:lnTo>
                    <a:pt x="148" y="296"/>
                  </a:lnTo>
                  <a:lnTo>
                    <a:pt x="148" y="296"/>
                  </a:lnTo>
                  <a:lnTo>
                    <a:pt x="148" y="296"/>
                  </a:lnTo>
                  <a:lnTo>
                    <a:pt x="148" y="296"/>
                  </a:lnTo>
                  <a:close/>
                  <a:moveTo>
                    <a:pt x="148" y="296"/>
                  </a:moveTo>
                  <a:lnTo>
                    <a:pt x="148" y="296"/>
                  </a:lnTo>
                  <a:lnTo>
                    <a:pt x="148" y="296"/>
                  </a:lnTo>
                  <a:lnTo>
                    <a:pt x="148" y="296"/>
                  </a:lnTo>
                  <a:lnTo>
                    <a:pt x="148" y="296"/>
                  </a:lnTo>
                  <a:close/>
                  <a:moveTo>
                    <a:pt x="148" y="296"/>
                  </a:moveTo>
                  <a:lnTo>
                    <a:pt x="148" y="296"/>
                  </a:lnTo>
                  <a:lnTo>
                    <a:pt x="148" y="296"/>
                  </a:lnTo>
                  <a:lnTo>
                    <a:pt x="148" y="296"/>
                  </a:lnTo>
                  <a:lnTo>
                    <a:pt x="148" y="296"/>
                  </a:lnTo>
                  <a:close/>
                  <a:moveTo>
                    <a:pt x="130" y="296"/>
                  </a:moveTo>
                  <a:lnTo>
                    <a:pt x="130" y="296"/>
                  </a:lnTo>
                  <a:lnTo>
                    <a:pt x="130" y="296"/>
                  </a:lnTo>
                  <a:lnTo>
                    <a:pt x="130" y="296"/>
                  </a:lnTo>
                  <a:lnTo>
                    <a:pt x="130" y="296"/>
                  </a:lnTo>
                  <a:close/>
                  <a:moveTo>
                    <a:pt x="130" y="296"/>
                  </a:moveTo>
                  <a:lnTo>
                    <a:pt x="130" y="296"/>
                  </a:lnTo>
                  <a:lnTo>
                    <a:pt x="130" y="296"/>
                  </a:lnTo>
                  <a:lnTo>
                    <a:pt x="130" y="296"/>
                  </a:lnTo>
                  <a:lnTo>
                    <a:pt x="130" y="296"/>
                  </a:lnTo>
                  <a:close/>
                  <a:moveTo>
                    <a:pt x="130" y="296"/>
                  </a:moveTo>
                  <a:lnTo>
                    <a:pt x="130" y="296"/>
                  </a:lnTo>
                  <a:lnTo>
                    <a:pt x="130" y="296"/>
                  </a:lnTo>
                  <a:lnTo>
                    <a:pt x="130" y="296"/>
                  </a:lnTo>
                  <a:lnTo>
                    <a:pt x="130" y="296"/>
                  </a:lnTo>
                  <a:close/>
                  <a:moveTo>
                    <a:pt x="130" y="296"/>
                  </a:moveTo>
                  <a:lnTo>
                    <a:pt x="130" y="296"/>
                  </a:lnTo>
                  <a:lnTo>
                    <a:pt x="130" y="296"/>
                  </a:lnTo>
                  <a:lnTo>
                    <a:pt x="130" y="296"/>
                  </a:lnTo>
                  <a:lnTo>
                    <a:pt x="130" y="296"/>
                  </a:lnTo>
                  <a:close/>
                  <a:moveTo>
                    <a:pt x="130" y="278"/>
                  </a:moveTo>
                  <a:lnTo>
                    <a:pt x="130" y="278"/>
                  </a:lnTo>
                  <a:lnTo>
                    <a:pt x="130" y="278"/>
                  </a:lnTo>
                  <a:lnTo>
                    <a:pt x="130" y="278"/>
                  </a:lnTo>
                  <a:lnTo>
                    <a:pt x="130" y="278"/>
                  </a:lnTo>
                  <a:close/>
                  <a:moveTo>
                    <a:pt x="130" y="278"/>
                  </a:moveTo>
                  <a:lnTo>
                    <a:pt x="130" y="278"/>
                  </a:lnTo>
                  <a:lnTo>
                    <a:pt x="130" y="278"/>
                  </a:lnTo>
                  <a:lnTo>
                    <a:pt x="130" y="278"/>
                  </a:lnTo>
                  <a:lnTo>
                    <a:pt x="130" y="278"/>
                  </a:lnTo>
                  <a:close/>
                  <a:moveTo>
                    <a:pt x="130" y="278"/>
                  </a:moveTo>
                  <a:lnTo>
                    <a:pt x="130" y="278"/>
                  </a:lnTo>
                  <a:lnTo>
                    <a:pt x="130" y="278"/>
                  </a:lnTo>
                  <a:lnTo>
                    <a:pt x="130" y="278"/>
                  </a:lnTo>
                  <a:lnTo>
                    <a:pt x="130" y="278"/>
                  </a:lnTo>
                  <a:close/>
                  <a:moveTo>
                    <a:pt x="130" y="278"/>
                  </a:moveTo>
                  <a:lnTo>
                    <a:pt x="130" y="278"/>
                  </a:lnTo>
                  <a:lnTo>
                    <a:pt x="130" y="278"/>
                  </a:lnTo>
                  <a:lnTo>
                    <a:pt x="130" y="278"/>
                  </a:lnTo>
                  <a:lnTo>
                    <a:pt x="130" y="278"/>
                  </a:lnTo>
                  <a:close/>
                  <a:moveTo>
                    <a:pt x="130" y="278"/>
                  </a:moveTo>
                  <a:lnTo>
                    <a:pt x="130" y="278"/>
                  </a:lnTo>
                  <a:lnTo>
                    <a:pt x="130" y="278"/>
                  </a:lnTo>
                  <a:lnTo>
                    <a:pt x="130" y="278"/>
                  </a:lnTo>
                  <a:lnTo>
                    <a:pt x="130" y="278"/>
                  </a:lnTo>
                  <a:close/>
                  <a:moveTo>
                    <a:pt x="130" y="278"/>
                  </a:moveTo>
                  <a:lnTo>
                    <a:pt x="130" y="278"/>
                  </a:lnTo>
                  <a:lnTo>
                    <a:pt x="130" y="278"/>
                  </a:lnTo>
                  <a:lnTo>
                    <a:pt x="130" y="278"/>
                  </a:lnTo>
                  <a:lnTo>
                    <a:pt x="130" y="278"/>
                  </a:lnTo>
                  <a:close/>
                  <a:moveTo>
                    <a:pt x="111" y="278"/>
                  </a:moveTo>
                  <a:lnTo>
                    <a:pt x="111" y="278"/>
                  </a:lnTo>
                  <a:lnTo>
                    <a:pt x="111" y="278"/>
                  </a:lnTo>
                  <a:lnTo>
                    <a:pt x="111" y="278"/>
                  </a:lnTo>
                  <a:lnTo>
                    <a:pt x="111" y="278"/>
                  </a:lnTo>
                  <a:close/>
                  <a:moveTo>
                    <a:pt x="111" y="259"/>
                  </a:moveTo>
                  <a:lnTo>
                    <a:pt x="111" y="259"/>
                  </a:lnTo>
                  <a:lnTo>
                    <a:pt x="111" y="259"/>
                  </a:lnTo>
                  <a:lnTo>
                    <a:pt x="111" y="259"/>
                  </a:lnTo>
                  <a:lnTo>
                    <a:pt x="111" y="259"/>
                  </a:lnTo>
                  <a:close/>
                  <a:moveTo>
                    <a:pt x="111" y="259"/>
                  </a:moveTo>
                  <a:lnTo>
                    <a:pt x="111" y="259"/>
                  </a:lnTo>
                  <a:lnTo>
                    <a:pt x="111" y="259"/>
                  </a:lnTo>
                  <a:lnTo>
                    <a:pt x="111" y="259"/>
                  </a:lnTo>
                  <a:lnTo>
                    <a:pt x="111" y="259"/>
                  </a:lnTo>
                  <a:close/>
                  <a:moveTo>
                    <a:pt x="111" y="259"/>
                  </a:moveTo>
                  <a:lnTo>
                    <a:pt x="111" y="259"/>
                  </a:lnTo>
                  <a:lnTo>
                    <a:pt x="111" y="259"/>
                  </a:lnTo>
                  <a:lnTo>
                    <a:pt x="111" y="259"/>
                  </a:lnTo>
                  <a:lnTo>
                    <a:pt x="111" y="259"/>
                  </a:lnTo>
                  <a:close/>
                  <a:moveTo>
                    <a:pt x="111" y="259"/>
                  </a:moveTo>
                  <a:lnTo>
                    <a:pt x="111" y="259"/>
                  </a:lnTo>
                  <a:lnTo>
                    <a:pt x="111" y="259"/>
                  </a:lnTo>
                  <a:lnTo>
                    <a:pt x="111" y="259"/>
                  </a:lnTo>
                  <a:lnTo>
                    <a:pt x="111" y="259"/>
                  </a:lnTo>
                  <a:close/>
                  <a:moveTo>
                    <a:pt x="111" y="259"/>
                  </a:moveTo>
                  <a:lnTo>
                    <a:pt x="111" y="259"/>
                  </a:lnTo>
                  <a:lnTo>
                    <a:pt x="111" y="259"/>
                  </a:lnTo>
                  <a:lnTo>
                    <a:pt x="111" y="259"/>
                  </a:lnTo>
                  <a:lnTo>
                    <a:pt x="111" y="259"/>
                  </a:lnTo>
                  <a:close/>
                  <a:moveTo>
                    <a:pt x="111" y="259"/>
                  </a:moveTo>
                  <a:lnTo>
                    <a:pt x="111" y="259"/>
                  </a:lnTo>
                  <a:lnTo>
                    <a:pt x="111" y="259"/>
                  </a:lnTo>
                  <a:lnTo>
                    <a:pt x="111" y="259"/>
                  </a:lnTo>
                  <a:lnTo>
                    <a:pt x="111" y="259"/>
                  </a:lnTo>
                  <a:close/>
                  <a:moveTo>
                    <a:pt x="111" y="259"/>
                  </a:moveTo>
                  <a:lnTo>
                    <a:pt x="111" y="259"/>
                  </a:lnTo>
                  <a:lnTo>
                    <a:pt x="111" y="259"/>
                  </a:lnTo>
                  <a:lnTo>
                    <a:pt x="111" y="259"/>
                  </a:lnTo>
                  <a:lnTo>
                    <a:pt x="111" y="259"/>
                  </a:lnTo>
                  <a:close/>
                  <a:moveTo>
                    <a:pt x="111" y="241"/>
                  </a:moveTo>
                  <a:lnTo>
                    <a:pt x="111" y="241"/>
                  </a:lnTo>
                  <a:lnTo>
                    <a:pt x="111" y="241"/>
                  </a:lnTo>
                  <a:lnTo>
                    <a:pt x="111" y="241"/>
                  </a:lnTo>
                  <a:lnTo>
                    <a:pt x="111" y="241"/>
                  </a:lnTo>
                  <a:close/>
                  <a:moveTo>
                    <a:pt x="111" y="241"/>
                  </a:moveTo>
                  <a:lnTo>
                    <a:pt x="111" y="241"/>
                  </a:lnTo>
                  <a:lnTo>
                    <a:pt x="111" y="241"/>
                  </a:lnTo>
                  <a:lnTo>
                    <a:pt x="111" y="241"/>
                  </a:lnTo>
                  <a:lnTo>
                    <a:pt x="111" y="241"/>
                  </a:lnTo>
                  <a:close/>
                  <a:moveTo>
                    <a:pt x="93" y="241"/>
                  </a:moveTo>
                  <a:lnTo>
                    <a:pt x="93" y="241"/>
                  </a:lnTo>
                  <a:lnTo>
                    <a:pt x="93" y="241"/>
                  </a:lnTo>
                  <a:lnTo>
                    <a:pt x="93" y="241"/>
                  </a:lnTo>
                  <a:lnTo>
                    <a:pt x="93" y="241"/>
                  </a:lnTo>
                  <a:close/>
                  <a:moveTo>
                    <a:pt x="93" y="241"/>
                  </a:moveTo>
                  <a:lnTo>
                    <a:pt x="93" y="241"/>
                  </a:lnTo>
                  <a:lnTo>
                    <a:pt x="93" y="241"/>
                  </a:lnTo>
                  <a:lnTo>
                    <a:pt x="93" y="241"/>
                  </a:lnTo>
                  <a:lnTo>
                    <a:pt x="93" y="241"/>
                  </a:lnTo>
                  <a:close/>
                  <a:moveTo>
                    <a:pt x="93" y="241"/>
                  </a:moveTo>
                  <a:lnTo>
                    <a:pt x="93" y="241"/>
                  </a:lnTo>
                  <a:lnTo>
                    <a:pt x="93" y="241"/>
                  </a:lnTo>
                  <a:lnTo>
                    <a:pt x="93" y="241"/>
                  </a:lnTo>
                  <a:lnTo>
                    <a:pt x="93" y="241"/>
                  </a:lnTo>
                  <a:close/>
                  <a:moveTo>
                    <a:pt x="93" y="241"/>
                  </a:moveTo>
                  <a:lnTo>
                    <a:pt x="93" y="241"/>
                  </a:lnTo>
                  <a:lnTo>
                    <a:pt x="93" y="241"/>
                  </a:lnTo>
                  <a:lnTo>
                    <a:pt x="93" y="241"/>
                  </a:lnTo>
                  <a:lnTo>
                    <a:pt x="93" y="241"/>
                  </a:lnTo>
                  <a:close/>
                  <a:moveTo>
                    <a:pt x="93" y="222"/>
                  </a:moveTo>
                  <a:lnTo>
                    <a:pt x="93" y="222"/>
                  </a:lnTo>
                  <a:lnTo>
                    <a:pt x="93" y="222"/>
                  </a:lnTo>
                  <a:lnTo>
                    <a:pt x="93" y="222"/>
                  </a:lnTo>
                  <a:lnTo>
                    <a:pt x="93" y="222"/>
                  </a:lnTo>
                  <a:close/>
                  <a:moveTo>
                    <a:pt x="93" y="222"/>
                  </a:moveTo>
                  <a:lnTo>
                    <a:pt x="93" y="222"/>
                  </a:lnTo>
                  <a:lnTo>
                    <a:pt x="93" y="222"/>
                  </a:lnTo>
                  <a:lnTo>
                    <a:pt x="93" y="222"/>
                  </a:lnTo>
                  <a:lnTo>
                    <a:pt x="93" y="222"/>
                  </a:lnTo>
                  <a:close/>
                  <a:moveTo>
                    <a:pt x="93" y="222"/>
                  </a:moveTo>
                  <a:lnTo>
                    <a:pt x="93" y="222"/>
                  </a:lnTo>
                  <a:lnTo>
                    <a:pt x="93" y="222"/>
                  </a:lnTo>
                  <a:lnTo>
                    <a:pt x="93" y="222"/>
                  </a:lnTo>
                  <a:lnTo>
                    <a:pt x="93" y="222"/>
                  </a:lnTo>
                  <a:close/>
                  <a:moveTo>
                    <a:pt x="93" y="222"/>
                  </a:moveTo>
                  <a:lnTo>
                    <a:pt x="93" y="222"/>
                  </a:lnTo>
                  <a:lnTo>
                    <a:pt x="93" y="222"/>
                  </a:lnTo>
                  <a:lnTo>
                    <a:pt x="93" y="222"/>
                  </a:lnTo>
                  <a:lnTo>
                    <a:pt x="93" y="222"/>
                  </a:lnTo>
                  <a:close/>
                  <a:moveTo>
                    <a:pt x="93" y="222"/>
                  </a:moveTo>
                  <a:lnTo>
                    <a:pt x="93" y="222"/>
                  </a:lnTo>
                  <a:lnTo>
                    <a:pt x="93" y="222"/>
                  </a:lnTo>
                  <a:lnTo>
                    <a:pt x="93" y="222"/>
                  </a:lnTo>
                  <a:lnTo>
                    <a:pt x="93" y="222"/>
                  </a:lnTo>
                  <a:close/>
                  <a:moveTo>
                    <a:pt x="93" y="204"/>
                  </a:moveTo>
                  <a:lnTo>
                    <a:pt x="93" y="204"/>
                  </a:lnTo>
                  <a:lnTo>
                    <a:pt x="93" y="204"/>
                  </a:lnTo>
                  <a:lnTo>
                    <a:pt x="93" y="204"/>
                  </a:lnTo>
                  <a:lnTo>
                    <a:pt x="93" y="204"/>
                  </a:lnTo>
                  <a:close/>
                  <a:moveTo>
                    <a:pt x="74" y="204"/>
                  </a:moveTo>
                  <a:lnTo>
                    <a:pt x="74" y="204"/>
                  </a:lnTo>
                  <a:lnTo>
                    <a:pt x="74" y="204"/>
                  </a:lnTo>
                  <a:lnTo>
                    <a:pt x="74" y="204"/>
                  </a:lnTo>
                  <a:lnTo>
                    <a:pt x="74" y="204"/>
                  </a:lnTo>
                  <a:close/>
                  <a:moveTo>
                    <a:pt x="74" y="204"/>
                  </a:moveTo>
                  <a:lnTo>
                    <a:pt x="74" y="204"/>
                  </a:lnTo>
                  <a:lnTo>
                    <a:pt x="74" y="204"/>
                  </a:lnTo>
                  <a:lnTo>
                    <a:pt x="74" y="204"/>
                  </a:lnTo>
                  <a:lnTo>
                    <a:pt x="74" y="204"/>
                  </a:lnTo>
                  <a:close/>
                  <a:moveTo>
                    <a:pt x="74" y="204"/>
                  </a:moveTo>
                  <a:lnTo>
                    <a:pt x="74" y="204"/>
                  </a:lnTo>
                  <a:lnTo>
                    <a:pt x="74" y="204"/>
                  </a:lnTo>
                  <a:lnTo>
                    <a:pt x="74" y="204"/>
                  </a:lnTo>
                  <a:lnTo>
                    <a:pt x="74" y="204"/>
                  </a:lnTo>
                  <a:close/>
                  <a:moveTo>
                    <a:pt x="74" y="204"/>
                  </a:moveTo>
                  <a:lnTo>
                    <a:pt x="74" y="204"/>
                  </a:lnTo>
                  <a:lnTo>
                    <a:pt x="74" y="204"/>
                  </a:lnTo>
                  <a:lnTo>
                    <a:pt x="74" y="204"/>
                  </a:lnTo>
                  <a:lnTo>
                    <a:pt x="74" y="204"/>
                  </a:lnTo>
                  <a:close/>
                  <a:moveTo>
                    <a:pt x="74" y="185"/>
                  </a:moveTo>
                  <a:lnTo>
                    <a:pt x="74" y="185"/>
                  </a:lnTo>
                  <a:lnTo>
                    <a:pt x="74" y="185"/>
                  </a:lnTo>
                  <a:lnTo>
                    <a:pt x="74" y="185"/>
                  </a:lnTo>
                  <a:lnTo>
                    <a:pt x="74" y="185"/>
                  </a:lnTo>
                  <a:close/>
                  <a:moveTo>
                    <a:pt x="74" y="185"/>
                  </a:moveTo>
                  <a:lnTo>
                    <a:pt x="74" y="185"/>
                  </a:lnTo>
                  <a:lnTo>
                    <a:pt x="74" y="185"/>
                  </a:lnTo>
                  <a:lnTo>
                    <a:pt x="74" y="185"/>
                  </a:lnTo>
                  <a:lnTo>
                    <a:pt x="74" y="185"/>
                  </a:lnTo>
                  <a:close/>
                  <a:moveTo>
                    <a:pt x="74" y="185"/>
                  </a:moveTo>
                  <a:lnTo>
                    <a:pt x="74" y="185"/>
                  </a:lnTo>
                  <a:lnTo>
                    <a:pt x="74" y="185"/>
                  </a:lnTo>
                  <a:lnTo>
                    <a:pt x="74" y="185"/>
                  </a:lnTo>
                  <a:lnTo>
                    <a:pt x="74" y="185"/>
                  </a:lnTo>
                  <a:close/>
                  <a:moveTo>
                    <a:pt x="74" y="185"/>
                  </a:moveTo>
                  <a:lnTo>
                    <a:pt x="74" y="185"/>
                  </a:lnTo>
                  <a:lnTo>
                    <a:pt x="74" y="185"/>
                  </a:lnTo>
                  <a:lnTo>
                    <a:pt x="74" y="185"/>
                  </a:lnTo>
                  <a:lnTo>
                    <a:pt x="74" y="185"/>
                  </a:lnTo>
                  <a:close/>
                  <a:moveTo>
                    <a:pt x="74" y="167"/>
                  </a:moveTo>
                  <a:lnTo>
                    <a:pt x="74" y="167"/>
                  </a:lnTo>
                  <a:lnTo>
                    <a:pt x="74" y="167"/>
                  </a:lnTo>
                  <a:lnTo>
                    <a:pt x="74" y="167"/>
                  </a:lnTo>
                  <a:lnTo>
                    <a:pt x="74" y="167"/>
                  </a:lnTo>
                  <a:close/>
                  <a:moveTo>
                    <a:pt x="56" y="167"/>
                  </a:moveTo>
                  <a:lnTo>
                    <a:pt x="56" y="167"/>
                  </a:lnTo>
                  <a:lnTo>
                    <a:pt x="56" y="167"/>
                  </a:lnTo>
                  <a:lnTo>
                    <a:pt x="56" y="167"/>
                  </a:lnTo>
                  <a:lnTo>
                    <a:pt x="56" y="167"/>
                  </a:lnTo>
                  <a:close/>
                  <a:moveTo>
                    <a:pt x="56" y="167"/>
                  </a:moveTo>
                  <a:lnTo>
                    <a:pt x="56" y="167"/>
                  </a:lnTo>
                  <a:lnTo>
                    <a:pt x="56" y="167"/>
                  </a:lnTo>
                  <a:lnTo>
                    <a:pt x="56" y="167"/>
                  </a:lnTo>
                  <a:lnTo>
                    <a:pt x="56" y="167"/>
                  </a:lnTo>
                  <a:close/>
                  <a:moveTo>
                    <a:pt x="56" y="167"/>
                  </a:moveTo>
                  <a:lnTo>
                    <a:pt x="56" y="167"/>
                  </a:lnTo>
                  <a:lnTo>
                    <a:pt x="56" y="167"/>
                  </a:lnTo>
                  <a:lnTo>
                    <a:pt x="56" y="167"/>
                  </a:lnTo>
                  <a:lnTo>
                    <a:pt x="56" y="167"/>
                  </a:lnTo>
                  <a:close/>
                  <a:moveTo>
                    <a:pt x="56" y="148"/>
                  </a:moveTo>
                  <a:lnTo>
                    <a:pt x="56" y="148"/>
                  </a:lnTo>
                  <a:lnTo>
                    <a:pt x="56" y="148"/>
                  </a:lnTo>
                  <a:lnTo>
                    <a:pt x="56" y="148"/>
                  </a:lnTo>
                  <a:lnTo>
                    <a:pt x="56" y="148"/>
                  </a:lnTo>
                  <a:close/>
                  <a:moveTo>
                    <a:pt x="56" y="148"/>
                  </a:moveTo>
                  <a:lnTo>
                    <a:pt x="56" y="148"/>
                  </a:lnTo>
                  <a:lnTo>
                    <a:pt x="56" y="148"/>
                  </a:lnTo>
                  <a:lnTo>
                    <a:pt x="56" y="148"/>
                  </a:lnTo>
                  <a:lnTo>
                    <a:pt x="56" y="148"/>
                  </a:lnTo>
                  <a:close/>
                  <a:moveTo>
                    <a:pt x="56" y="148"/>
                  </a:moveTo>
                  <a:lnTo>
                    <a:pt x="56" y="148"/>
                  </a:lnTo>
                  <a:lnTo>
                    <a:pt x="56" y="148"/>
                  </a:lnTo>
                  <a:lnTo>
                    <a:pt x="56" y="148"/>
                  </a:lnTo>
                  <a:lnTo>
                    <a:pt x="56" y="148"/>
                  </a:lnTo>
                  <a:close/>
                  <a:moveTo>
                    <a:pt x="56" y="148"/>
                  </a:moveTo>
                  <a:lnTo>
                    <a:pt x="56" y="148"/>
                  </a:lnTo>
                  <a:lnTo>
                    <a:pt x="56" y="148"/>
                  </a:lnTo>
                  <a:lnTo>
                    <a:pt x="56" y="148"/>
                  </a:lnTo>
                  <a:lnTo>
                    <a:pt x="56" y="148"/>
                  </a:lnTo>
                  <a:close/>
                  <a:moveTo>
                    <a:pt x="56" y="148"/>
                  </a:moveTo>
                  <a:lnTo>
                    <a:pt x="56" y="148"/>
                  </a:lnTo>
                  <a:lnTo>
                    <a:pt x="56" y="148"/>
                  </a:lnTo>
                  <a:lnTo>
                    <a:pt x="56" y="148"/>
                  </a:lnTo>
                  <a:lnTo>
                    <a:pt x="56" y="148"/>
                  </a:lnTo>
                  <a:close/>
                  <a:moveTo>
                    <a:pt x="56" y="130"/>
                  </a:moveTo>
                  <a:lnTo>
                    <a:pt x="56" y="130"/>
                  </a:lnTo>
                  <a:lnTo>
                    <a:pt x="56" y="130"/>
                  </a:lnTo>
                  <a:lnTo>
                    <a:pt x="56" y="130"/>
                  </a:lnTo>
                  <a:lnTo>
                    <a:pt x="56" y="130"/>
                  </a:lnTo>
                  <a:close/>
                  <a:moveTo>
                    <a:pt x="56" y="130"/>
                  </a:moveTo>
                  <a:lnTo>
                    <a:pt x="56" y="130"/>
                  </a:lnTo>
                  <a:lnTo>
                    <a:pt x="56" y="130"/>
                  </a:lnTo>
                  <a:lnTo>
                    <a:pt x="56" y="130"/>
                  </a:lnTo>
                  <a:lnTo>
                    <a:pt x="56" y="130"/>
                  </a:lnTo>
                  <a:close/>
                  <a:moveTo>
                    <a:pt x="56" y="130"/>
                  </a:moveTo>
                  <a:lnTo>
                    <a:pt x="56" y="130"/>
                  </a:lnTo>
                  <a:lnTo>
                    <a:pt x="56" y="130"/>
                  </a:lnTo>
                  <a:lnTo>
                    <a:pt x="56" y="130"/>
                  </a:lnTo>
                  <a:lnTo>
                    <a:pt x="56" y="130"/>
                  </a:lnTo>
                  <a:close/>
                  <a:moveTo>
                    <a:pt x="56" y="130"/>
                  </a:moveTo>
                  <a:lnTo>
                    <a:pt x="56" y="130"/>
                  </a:lnTo>
                  <a:lnTo>
                    <a:pt x="56" y="130"/>
                  </a:lnTo>
                  <a:lnTo>
                    <a:pt x="56" y="130"/>
                  </a:lnTo>
                  <a:lnTo>
                    <a:pt x="56" y="130"/>
                  </a:lnTo>
                  <a:close/>
                  <a:moveTo>
                    <a:pt x="37" y="111"/>
                  </a:moveTo>
                  <a:lnTo>
                    <a:pt x="37" y="111"/>
                  </a:lnTo>
                  <a:lnTo>
                    <a:pt x="37" y="111"/>
                  </a:lnTo>
                  <a:lnTo>
                    <a:pt x="37" y="111"/>
                  </a:lnTo>
                  <a:lnTo>
                    <a:pt x="37" y="111"/>
                  </a:lnTo>
                  <a:close/>
                  <a:moveTo>
                    <a:pt x="37" y="111"/>
                  </a:moveTo>
                  <a:lnTo>
                    <a:pt x="37" y="111"/>
                  </a:lnTo>
                  <a:lnTo>
                    <a:pt x="37" y="111"/>
                  </a:lnTo>
                  <a:lnTo>
                    <a:pt x="37" y="111"/>
                  </a:lnTo>
                  <a:lnTo>
                    <a:pt x="37" y="111"/>
                  </a:lnTo>
                  <a:close/>
                  <a:moveTo>
                    <a:pt x="37" y="111"/>
                  </a:moveTo>
                  <a:lnTo>
                    <a:pt x="37" y="111"/>
                  </a:lnTo>
                  <a:lnTo>
                    <a:pt x="37" y="111"/>
                  </a:lnTo>
                  <a:lnTo>
                    <a:pt x="37" y="111"/>
                  </a:lnTo>
                  <a:lnTo>
                    <a:pt x="37" y="111"/>
                  </a:lnTo>
                  <a:close/>
                  <a:moveTo>
                    <a:pt x="37" y="93"/>
                  </a:moveTo>
                  <a:lnTo>
                    <a:pt x="37" y="93"/>
                  </a:lnTo>
                  <a:lnTo>
                    <a:pt x="37" y="93"/>
                  </a:lnTo>
                  <a:lnTo>
                    <a:pt x="37" y="93"/>
                  </a:lnTo>
                  <a:lnTo>
                    <a:pt x="37" y="93"/>
                  </a:lnTo>
                  <a:close/>
                  <a:moveTo>
                    <a:pt x="37" y="93"/>
                  </a:moveTo>
                  <a:lnTo>
                    <a:pt x="37" y="93"/>
                  </a:lnTo>
                  <a:lnTo>
                    <a:pt x="37" y="93"/>
                  </a:lnTo>
                  <a:lnTo>
                    <a:pt x="37" y="93"/>
                  </a:lnTo>
                  <a:lnTo>
                    <a:pt x="37" y="93"/>
                  </a:lnTo>
                  <a:close/>
                  <a:moveTo>
                    <a:pt x="37" y="93"/>
                  </a:moveTo>
                  <a:lnTo>
                    <a:pt x="37" y="93"/>
                  </a:lnTo>
                  <a:lnTo>
                    <a:pt x="37" y="93"/>
                  </a:lnTo>
                  <a:close/>
                  <a:moveTo>
                    <a:pt x="37" y="74"/>
                  </a:moveTo>
                  <a:lnTo>
                    <a:pt x="37" y="74"/>
                  </a:lnTo>
                  <a:lnTo>
                    <a:pt x="37" y="74"/>
                  </a:lnTo>
                  <a:lnTo>
                    <a:pt x="37" y="74"/>
                  </a:lnTo>
                  <a:lnTo>
                    <a:pt x="37" y="74"/>
                  </a:lnTo>
                  <a:close/>
                  <a:moveTo>
                    <a:pt x="37" y="74"/>
                  </a:moveTo>
                  <a:lnTo>
                    <a:pt x="37" y="74"/>
                  </a:lnTo>
                  <a:lnTo>
                    <a:pt x="37" y="74"/>
                  </a:lnTo>
                  <a:close/>
                  <a:moveTo>
                    <a:pt x="19" y="37"/>
                  </a:moveTo>
                  <a:lnTo>
                    <a:pt x="19" y="37"/>
                  </a:lnTo>
                  <a:lnTo>
                    <a:pt x="19" y="37"/>
                  </a:lnTo>
                  <a:lnTo>
                    <a:pt x="19" y="37"/>
                  </a:lnTo>
                  <a:lnTo>
                    <a:pt x="19" y="37"/>
                  </a:lnTo>
                  <a:close/>
                  <a:moveTo>
                    <a:pt x="19" y="19"/>
                  </a:moveTo>
                  <a:lnTo>
                    <a:pt x="19" y="19"/>
                  </a:lnTo>
                  <a:lnTo>
                    <a:pt x="19" y="19"/>
                  </a:lnTo>
                  <a:close/>
                  <a:moveTo>
                    <a:pt x="19" y="19"/>
                  </a:moveTo>
                  <a:lnTo>
                    <a:pt x="19" y="19"/>
                  </a:lnTo>
                  <a:lnTo>
                    <a:pt x="19" y="19"/>
                  </a:lnTo>
                  <a:close/>
                  <a:moveTo>
                    <a:pt x="0" y="0"/>
                  </a:moveTo>
                  <a:lnTo>
                    <a:pt x="0" y="0"/>
                  </a:lnTo>
                  <a:lnTo>
                    <a:pt x="0" y="0"/>
                  </a:lnTo>
                  <a:lnTo>
                    <a:pt x="0" y="0"/>
                  </a:lnTo>
                  <a:lnTo>
                    <a:pt x="0" y="0"/>
                  </a:lnTo>
                  <a:close/>
                </a:path>
              </a:pathLst>
            </a:custGeom>
            <a:solidFill>
              <a:srgbClr val="D9F3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6"/>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6"/>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6"/>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6"/>
            <p:cNvSpPr/>
            <p:nvPr/>
          </p:nvSpPr>
          <p:spPr>
            <a:xfrm>
              <a:off x="10170780" y="4122855"/>
              <a:ext cx="973" cy="51"/>
            </a:xfrm>
            <a:custGeom>
              <a:avLst/>
              <a:gdLst/>
              <a:ahLst/>
              <a:cxnLst/>
              <a:rect l="l" t="t" r="r" b="b"/>
              <a:pathLst>
                <a:path w="19" h="1" fill="none" extrusionOk="0">
                  <a:moveTo>
                    <a:pt x="0" y="0"/>
                  </a:moveTo>
                  <a:lnTo>
                    <a:pt x="0" y="0"/>
                  </a:lnTo>
                  <a:lnTo>
                    <a:pt x="0" y="0"/>
                  </a:lnTo>
                  <a:lnTo>
                    <a:pt x="0" y="0"/>
                  </a:lnTo>
                  <a:lnTo>
                    <a:pt x="19" y="0"/>
                  </a:lnTo>
                  <a:lnTo>
                    <a:pt x="19" y="0"/>
                  </a:lnTo>
                  <a:lnTo>
                    <a:pt x="19" y="0"/>
                  </a:lnTo>
                  <a:lnTo>
                    <a:pt x="19"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6"/>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6"/>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6"/>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6"/>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6"/>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6"/>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6"/>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6"/>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6"/>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6"/>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6"/>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6"/>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6"/>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6"/>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6"/>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6"/>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6"/>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6"/>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6"/>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6"/>
            <p:cNvSpPr/>
            <p:nvPr/>
          </p:nvSpPr>
          <p:spPr>
            <a:xfrm>
              <a:off x="10169807"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6"/>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6"/>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6"/>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6"/>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6"/>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6"/>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6"/>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6"/>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6"/>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6"/>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6"/>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6"/>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6"/>
            <p:cNvSpPr/>
            <p:nvPr/>
          </p:nvSpPr>
          <p:spPr>
            <a:xfrm>
              <a:off x="10167964" y="4121882"/>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6"/>
            <p:cNvSpPr/>
            <p:nvPr/>
          </p:nvSpPr>
          <p:spPr>
            <a:xfrm>
              <a:off x="10167964" y="4121882"/>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6"/>
            <p:cNvSpPr/>
            <p:nvPr/>
          </p:nvSpPr>
          <p:spPr>
            <a:xfrm>
              <a:off x="10167964" y="4121882"/>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6"/>
            <p:cNvSpPr/>
            <p:nvPr/>
          </p:nvSpPr>
          <p:spPr>
            <a:xfrm>
              <a:off x="10167964" y="4121882"/>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6"/>
            <p:cNvSpPr/>
            <p:nvPr/>
          </p:nvSpPr>
          <p:spPr>
            <a:xfrm>
              <a:off x="10167964" y="4120961"/>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6"/>
            <p:cNvSpPr/>
            <p:nvPr/>
          </p:nvSpPr>
          <p:spPr>
            <a:xfrm>
              <a:off x="10167964" y="4120961"/>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6"/>
            <p:cNvSpPr/>
            <p:nvPr/>
          </p:nvSpPr>
          <p:spPr>
            <a:xfrm>
              <a:off x="10167964" y="4120961"/>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6"/>
            <p:cNvSpPr/>
            <p:nvPr/>
          </p:nvSpPr>
          <p:spPr>
            <a:xfrm>
              <a:off x="10167964" y="4120961"/>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6"/>
            <p:cNvSpPr/>
            <p:nvPr/>
          </p:nvSpPr>
          <p:spPr>
            <a:xfrm>
              <a:off x="10167964" y="4120961"/>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6"/>
            <p:cNvSpPr/>
            <p:nvPr/>
          </p:nvSpPr>
          <p:spPr>
            <a:xfrm>
              <a:off x="10167964" y="4120961"/>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6"/>
            <p:cNvSpPr/>
            <p:nvPr/>
          </p:nvSpPr>
          <p:spPr>
            <a:xfrm>
              <a:off x="10167964" y="4120961"/>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6"/>
            <p:cNvSpPr/>
            <p:nvPr/>
          </p:nvSpPr>
          <p:spPr>
            <a:xfrm>
              <a:off x="10166991" y="4120961"/>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6"/>
            <p:cNvSpPr/>
            <p:nvPr/>
          </p:nvSpPr>
          <p:spPr>
            <a:xfrm>
              <a:off x="10166991" y="4120961"/>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6"/>
            <p:cNvSpPr/>
            <p:nvPr/>
          </p:nvSpPr>
          <p:spPr>
            <a:xfrm>
              <a:off x="10166991" y="4120961"/>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6"/>
            <p:cNvSpPr/>
            <p:nvPr/>
          </p:nvSpPr>
          <p:spPr>
            <a:xfrm>
              <a:off x="10166991" y="4120961"/>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6"/>
            <p:cNvSpPr/>
            <p:nvPr/>
          </p:nvSpPr>
          <p:spPr>
            <a:xfrm>
              <a:off x="10166991" y="4119988"/>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6"/>
            <p:cNvSpPr/>
            <p:nvPr/>
          </p:nvSpPr>
          <p:spPr>
            <a:xfrm>
              <a:off x="10166991" y="4119988"/>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6"/>
            <p:cNvSpPr/>
            <p:nvPr/>
          </p:nvSpPr>
          <p:spPr>
            <a:xfrm>
              <a:off x="10166991" y="4119988"/>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6"/>
            <p:cNvSpPr/>
            <p:nvPr/>
          </p:nvSpPr>
          <p:spPr>
            <a:xfrm>
              <a:off x="10166991" y="4119988"/>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6"/>
            <p:cNvSpPr/>
            <p:nvPr/>
          </p:nvSpPr>
          <p:spPr>
            <a:xfrm>
              <a:off x="10166991" y="4119988"/>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6"/>
            <p:cNvSpPr/>
            <p:nvPr/>
          </p:nvSpPr>
          <p:spPr>
            <a:xfrm>
              <a:off x="10166991" y="4119988"/>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6"/>
            <p:cNvSpPr/>
            <p:nvPr/>
          </p:nvSpPr>
          <p:spPr>
            <a:xfrm>
              <a:off x="10166069" y="4119988"/>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6"/>
            <p:cNvSpPr/>
            <p:nvPr/>
          </p:nvSpPr>
          <p:spPr>
            <a:xfrm>
              <a:off x="10166069" y="4119066"/>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6"/>
            <p:cNvSpPr/>
            <p:nvPr/>
          </p:nvSpPr>
          <p:spPr>
            <a:xfrm>
              <a:off x="10166069" y="4119066"/>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6"/>
            <p:cNvSpPr/>
            <p:nvPr/>
          </p:nvSpPr>
          <p:spPr>
            <a:xfrm>
              <a:off x="10166069" y="4119066"/>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6"/>
            <p:cNvSpPr/>
            <p:nvPr/>
          </p:nvSpPr>
          <p:spPr>
            <a:xfrm>
              <a:off x="10166069" y="4119066"/>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6"/>
            <p:cNvSpPr/>
            <p:nvPr/>
          </p:nvSpPr>
          <p:spPr>
            <a:xfrm>
              <a:off x="10166069" y="4119066"/>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6"/>
            <p:cNvSpPr/>
            <p:nvPr/>
          </p:nvSpPr>
          <p:spPr>
            <a:xfrm>
              <a:off x="10166069" y="4119066"/>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6"/>
            <p:cNvSpPr/>
            <p:nvPr/>
          </p:nvSpPr>
          <p:spPr>
            <a:xfrm>
              <a:off x="10166069" y="4119066"/>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6"/>
            <p:cNvSpPr/>
            <p:nvPr/>
          </p:nvSpPr>
          <p:spPr>
            <a:xfrm>
              <a:off x="10166069" y="4118093"/>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6"/>
            <p:cNvSpPr/>
            <p:nvPr/>
          </p:nvSpPr>
          <p:spPr>
            <a:xfrm>
              <a:off x="10166069" y="4118093"/>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6"/>
            <p:cNvSpPr/>
            <p:nvPr/>
          </p:nvSpPr>
          <p:spPr>
            <a:xfrm>
              <a:off x="10165096" y="4118093"/>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6"/>
            <p:cNvSpPr/>
            <p:nvPr/>
          </p:nvSpPr>
          <p:spPr>
            <a:xfrm>
              <a:off x="10165096" y="4118093"/>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6"/>
            <p:cNvSpPr/>
            <p:nvPr/>
          </p:nvSpPr>
          <p:spPr>
            <a:xfrm>
              <a:off x="10165096" y="4118093"/>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6"/>
            <p:cNvSpPr/>
            <p:nvPr/>
          </p:nvSpPr>
          <p:spPr>
            <a:xfrm>
              <a:off x="10165096" y="4118093"/>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6"/>
            <p:cNvSpPr/>
            <p:nvPr/>
          </p:nvSpPr>
          <p:spPr>
            <a:xfrm>
              <a:off x="10165096" y="4117171"/>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6"/>
            <p:cNvSpPr/>
            <p:nvPr/>
          </p:nvSpPr>
          <p:spPr>
            <a:xfrm>
              <a:off x="10165096" y="4117171"/>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6"/>
            <p:cNvSpPr/>
            <p:nvPr/>
          </p:nvSpPr>
          <p:spPr>
            <a:xfrm>
              <a:off x="10165096" y="4117171"/>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6"/>
            <p:cNvSpPr/>
            <p:nvPr/>
          </p:nvSpPr>
          <p:spPr>
            <a:xfrm>
              <a:off x="10165096" y="4117171"/>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6"/>
            <p:cNvSpPr/>
            <p:nvPr/>
          </p:nvSpPr>
          <p:spPr>
            <a:xfrm>
              <a:off x="10165096" y="4117171"/>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6"/>
            <p:cNvSpPr/>
            <p:nvPr/>
          </p:nvSpPr>
          <p:spPr>
            <a:xfrm>
              <a:off x="10165096" y="4116198"/>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6"/>
            <p:cNvSpPr/>
            <p:nvPr/>
          </p:nvSpPr>
          <p:spPr>
            <a:xfrm>
              <a:off x="10164175" y="4116198"/>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6"/>
            <p:cNvSpPr/>
            <p:nvPr/>
          </p:nvSpPr>
          <p:spPr>
            <a:xfrm>
              <a:off x="10164175" y="4116198"/>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6"/>
            <p:cNvSpPr/>
            <p:nvPr/>
          </p:nvSpPr>
          <p:spPr>
            <a:xfrm>
              <a:off x="10164175" y="4116198"/>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6"/>
            <p:cNvSpPr/>
            <p:nvPr/>
          </p:nvSpPr>
          <p:spPr>
            <a:xfrm>
              <a:off x="10164175" y="4116198"/>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6"/>
            <p:cNvSpPr/>
            <p:nvPr/>
          </p:nvSpPr>
          <p:spPr>
            <a:xfrm>
              <a:off x="10164175" y="4115277"/>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6"/>
            <p:cNvSpPr/>
            <p:nvPr/>
          </p:nvSpPr>
          <p:spPr>
            <a:xfrm>
              <a:off x="10164175" y="4115277"/>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6"/>
            <p:cNvSpPr/>
            <p:nvPr/>
          </p:nvSpPr>
          <p:spPr>
            <a:xfrm>
              <a:off x="10164175" y="4115277"/>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6"/>
            <p:cNvSpPr/>
            <p:nvPr/>
          </p:nvSpPr>
          <p:spPr>
            <a:xfrm>
              <a:off x="10164175" y="4115277"/>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6"/>
            <p:cNvSpPr/>
            <p:nvPr/>
          </p:nvSpPr>
          <p:spPr>
            <a:xfrm>
              <a:off x="10164175" y="4114304"/>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6"/>
            <p:cNvSpPr/>
            <p:nvPr/>
          </p:nvSpPr>
          <p:spPr>
            <a:xfrm>
              <a:off x="10163202" y="4114304"/>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6"/>
            <p:cNvSpPr/>
            <p:nvPr/>
          </p:nvSpPr>
          <p:spPr>
            <a:xfrm>
              <a:off x="10163202" y="4114304"/>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6"/>
            <p:cNvSpPr/>
            <p:nvPr/>
          </p:nvSpPr>
          <p:spPr>
            <a:xfrm>
              <a:off x="10163202" y="4114304"/>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6"/>
            <p:cNvSpPr/>
            <p:nvPr/>
          </p:nvSpPr>
          <p:spPr>
            <a:xfrm>
              <a:off x="10163202" y="4113382"/>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6"/>
            <p:cNvSpPr/>
            <p:nvPr/>
          </p:nvSpPr>
          <p:spPr>
            <a:xfrm>
              <a:off x="10163202" y="4113382"/>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6"/>
            <p:cNvSpPr/>
            <p:nvPr/>
          </p:nvSpPr>
          <p:spPr>
            <a:xfrm>
              <a:off x="10163202" y="4113382"/>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6"/>
            <p:cNvSpPr/>
            <p:nvPr/>
          </p:nvSpPr>
          <p:spPr>
            <a:xfrm>
              <a:off x="10163202" y="4113382"/>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6"/>
            <p:cNvSpPr/>
            <p:nvPr/>
          </p:nvSpPr>
          <p:spPr>
            <a:xfrm>
              <a:off x="10163202" y="4113382"/>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6"/>
            <p:cNvSpPr/>
            <p:nvPr/>
          </p:nvSpPr>
          <p:spPr>
            <a:xfrm>
              <a:off x="10163202" y="4112409"/>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6"/>
            <p:cNvSpPr/>
            <p:nvPr/>
          </p:nvSpPr>
          <p:spPr>
            <a:xfrm>
              <a:off x="10163202" y="4112409"/>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6"/>
            <p:cNvSpPr/>
            <p:nvPr/>
          </p:nvSpPr>
          <p:spPr>
            <a:xfrm>
              <a:off x="10163202" y="4112409"/>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6"/>
            <p:cNvSpPr/>
            <p:nvPr/>
          </p:nvSpPr>
          <p:spPr>
            <a:xfrm>
              <a:off x="10163202" y="4112409"/>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6"/>
            <p:cNvSpPr/>
            <p:nvPr/>
          </p:nvSpPr>
          <p:spPr>
            <a:xfrm>
              <a:off x="10162280" y="4111487"/>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6"/>
            <p:cNvSpPr/>
            <p:nvPr/>
          </p:nvSpPr>
          <p:spPr>
            <a:xfrm>
              <a:off x="10162280" y="4111487"/>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6"/>
            <p:cNvSpPr/>
            <p:nvPr/>
          </p:nvSpPr>
          <p:spPr>
            <a:xfrm>
              <a:off x="10162280" y="4111487"/>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6"/>
            <p:cNvSpPr/>
            <p:nvPr/>
          </p:nvSpPr>
          <p:spPr>
            <a:xfrm>
              <a:off x="10162280" y="4110514"/>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6"/>
            <p:cNvSpPr/>
            <p:nvPr/>
          </p:nvSpPr>
          <p:spPr>
            <a:xfrm>
              <a:off x="10162280" y="4110514"/>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6"/>
            <p:cNvSpPr/>
            <p:nvPr/>
          </p:nvSpPr>
          <p:spPr>
            <a:xfrm>
              <a:off x="10162280" y="4110514"/>
              <a:ext cx="51" cy="51"/>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6"/>
            <p:cNvSpPr/>
            <p:nvPr/>
          </p:nvSpPr>
          <p:spPr>
            <a:xfrm>
              <a:off x="10162280" y="4109593"/>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6"/>
            <p:cNvSpPr/>
            <p:nvPr/>
          </p:nvSpPr>
          <p:spPr>
            <a:xfrm>
              <a:off x="10162280" y="4109593"/>
              <a:ext cx="51" cy="51"/>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6"/>
            <p:cNvSpPr/>
            <p:nvPr/>
          </p:nvSpPr>
          <p:spPr>
            <a:xfrm>
              <a:off x="10161307" y="4107698"/>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6"/>
            <p:cNvSpPr/>
            <p:nvPr/>
          </p:nvSpPr>
          <p:spPr>
            <a:xfrm>
              <a:off x="10161307" y="4106725"/>
              <a:ext cx="51" cy="51"/>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6"/>
            <p:cNvSpPr/>
            <p:nvPr/>
          </p:nvSpPr>
          <p:spPr>
            <a:xfrm>
              <a:off x="10161307" y="4106725"/>
              <a:ext cx="51" cy="51"/>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6"/>
            <p:cNvSpPr/>
            <p:nvPr/>
          </p:nvSpPr>
          <p:spPr>
            <a:xfrm>
              <a:off x="10160385" y="4105803"/>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6"/>
            <p:cNvSpPr/>
            <p:nvPr/>
          </p:nvSpPr>
          <p:spPr>
            <a:xfrm>
              <a:off x="10154702" y="3997910"/>
              <a:ext cx="60630" cy="106051"/>
            </a:xfrm>
            <a:custGeom>
              <a:avLst/>
              <a:gdLst/>
              <a:ahLst/>
              <a:cxnLst/>
              <a:rect l="l" t="t" r="r" b="b"/>
              <a:pathLst>
                <a:path w="1184" h="2071" extrusionOk="0">
                  <a:moveTo>
                    <a:pt x="518" y="2070"/>
                  </a:moveTo>
                  <a:lnTo>
                    <a:pt x="518" y="2070"/>
                  </a:lnTo>
                  <a:lnTo>
                    <a:pt x="518" y="2070"/>
                  </a:lnTo>
                  <a:lnTo>
                    <a:pt x="1183" y="2070"/>
                  </a:lnTo>
                  <a:lnTo>
                    <a:pt x="1183" y="2070"/>
                  </a:lnTo>
                  <a:lnTo>
                    <a:pt x="518" y="2070"/>
                  </a:lnTo>
                  <a:lnTo>
                    <a:pt x="518" y="2070"/>
                  </a:lnTo>
                  <a:lnTo>
                    <a:pt x="518" y="2070"/>
                  </a:lnTo>
                  <a:close/>
                  <a:moveTo>
                    <a:pt x="518" y="2070"/>
                  </a:moveTo>
                  <a:lnTo>
                    <a:pt x="518" y="2070"/>
                  </a:lnTo>
                  <a:lnTo>
                    <a:pt x="518" y="2070"/>
                  </a:lnTo>
                  <a:lnTo>
                    <a:pt x="518" y="2070"/>
                  </a:lnTo>
                  <a:lnTo>
                    <a:pt x="518" y="2070"/>
                  </a:lnTo>
                  <a:close/>
                  <a:moveTo>
                    <a:pt x="518" y="2052"/>
                  </a:moveTo>
                  <a:lnTo>
                    <a:pt x="518" y="2052"/>
                  </a:lnTo>
                  <a:lnTo>
                    <a:pt x="518" y="2070"/>
                  </a:lnTo>
                  <a:lnTo>
                    <a:pt x="518" y="2070"/>
                  </a:lnTo>
                  <a:lnTo>
                    <a:pt x="518" y="2052"/>
                  </a:lnTo>
                  <a:close/>
                  <a:moveTo>
                    <a:pt x="518" y="2052"/>
                  </a:moveTo>
                  <a:lnTo>
                    <a:pt x="518" y="2052"/>
                  </a:lnTo>
                  <a:lnTo>
                    <a:pt x="518" y="2052"/>
                  </a:lnTo>
                  <a:lnTo>
                    <a:pt x="518" y="2052"/>
                  </a:lnTo>
                  <a:lnTo>
                    <a:pt x="518" y="2052"/>
                  </a:lnTo>
                  <a:close/>
                  <a:moveTo>
                    <a:pt x="518" y="2052"/>
                  </a:moveTo>
                  <a:lnTo>
                    <a:pt x="518" y="2052"/>
                  </a:lnTo>
                  <a:lnTo>
                    <a:pt x="518" y="2052"/>
                  </a:lnTo>
                  <a:lnTo>
                    <a:pt x="518" y="2052"/>
                  </a:lnTo>
                  <a:lnTo>
                    <a:pt x="518" y="2052"/>
                  </a:lnTo>
                  <a:close/>
                  <a:moveTo>
                    <a:pt x="518" y="2033"/>
                  </a:moveTo>
                  <a:lnTo>
                    <a:pt x="518" y="2033"/>
                  </a:lnTo>
                  <a:lnTo>
                    <a:pt x="518" y="2052"/>
                  </a:lnTo>
                  <a:lnTo>
                    <a:pt x="518" y="2052"/>
                  </a:lnTo>
                  <a:lnTo>
                    <a:pt x="518" y="2033"/>
                  </a:lnTo>
                  <a:close/>
                  <a:moveTo>
                    <a:pt x="518" y="2033"/>
                  </a:moveTo>
                  <a:lnTo>
                    <a:pt x="518" y="2033"/>
                  </a:lnTo>
                  <a:lnTo>
                    <a:pt x="518" y="2033"/>
                  </a:lnTo>
                  <a:lnTo>
                    <a:pt x="518" y="2033"/>
                  </a:lnTo>
                  <a:lnTo>
                    <a:pt x="518" y="2033"/>
                  </a:lnTo>
                  <a:close/>
                  <a:moveTo>
                    <a:pt x="499" y="2033"/>
                  </a:moveTo>
                  <a:lnTo>
                    <a:pt x="499" y="2033"/>
                  </a:lnTo>
                  <a:lnTo>
                    <a:pt x="518" y="2033"/>
                  </a:lnTo>
                  <a:lnTo>
                    <a:pt x="518" y="2033"/>
                  </a:lnTo>
                  <a:lnTo>
                    <a:pt x="499" y="2033"/>
                  </a:lnTo>
                  <a:close/>
                  <a:moveTo>
                    <a:pt x="499" y="2015"/>
                  </a:moveTo>
                  <a:lnTo>
                    <a:pt x="499" y="2015"/>
                  </a:lnTo>
                  <a:lnTo>
                    <a:pt x="499" y="2033"/>
                  </a:lnTo>
                  <a:lnTo>
                    <a:pt x="499" y="2033"/>
                  </a:lnTo>
                  <a:lnTo>
                    <a:pt x="499" y="2015"/>
                  </a:lnTo>
                  <a:close/>
                  <a:moveTo>
                    <a:pt x="499" y="2015"/>
                  </a:moveTo>
                  <a:lnTo>
                    <a:pt x="499" y="2015"/>
                  </a:lnTo>
                  <a:lnTo>
                    <a:pt x="499" y="2015"/>
                  </a:lnTo>
                  <a:lnTo>
                    <a:pt x="499" y="2015"/>
                  </a:lnTo>
                  <a:lnTo>
                    <a:pt x="499" y="2015"/>
                  </a:lnTo>
                  <a:close/>
                  <a:moveTo>
                    <a:pt x="499" y="2015"/>
                  </a:moveTo>
                  <a:lnTo>
                    <a:pt x="499" y="2015"/>
                  </a:lnTo>
                  <a:lnTo>
                    <a:pt x="499" y="2015"/>
                  </a:lnTo>
                  <a:lnTo>
                    <a:pt x="499" y="2015"/>
                  </a:lnTo>
                  <a:lnTo>
                    <a:pt x="499" y="2015"/>
                  </a:lnTo>
                  <a:close/>
                  <a:moveTo>
                    <a:pt x="499" y="1996"/>
                  </a:moveTo>
                  <a:lnTo>
                    <a:pt x="499" y="1996"/>
                  </a:lnTo>
                  <a:lnTo>
                    <a:pt x="499" y="2015"/>
                  </a:lnTo>
                  <a:lnTo>
                    <a:pt x="499" y="2015"/>
                  </a:lnTo>
                  <a:lnTo>
                    <a:pt x="499" y="1996"/>
                  </a:lnTo>
                  <a:close/>
                  <a:moveTo>
                    <a:pt x="425" y="1553"/>
                  </a:moveTo>
                  <a:lnTo>
                    <a:pt x="425" y="1553"/>
                  </a:lnTo>
                  <a:lnTo>
                    <a:pt x="425" y="1553"/>
                  </a:lnTo>
                  <a:lnTo>
                    <a:pt x="462" y="1793"/>
                  </a:lnTo>
                  <a:lnTo>
                    <a:pt x="499" y="1996"/>
                  </a:lnTo>
                  <a:lnTo>
                    <a:pt x="499" y="1996"/>
                  </a:lnTo>
                  <a:lnTo>
                    <a:pt x="462" y="1793"/>
                  </a:lnTo>
                  <a:lnTo>
                    <a:pt x="425" y="1553"/>
                  </a:lnTo>
                  <a:close/>
                  <a:moveTo>
                    <a:pt x="0" y="92"/>
                  </a:moveTo>
                  <a:lnTo>
                    <a:pt x="0" y="92"/>
                  </a:lnTo>
                  <a:lnTo>
                    <a:pt x="0" y="92"/>
                  </a:lnTo>
                  <a:close/>
                  <a:moveTo>
                    <a:pt x="0" y="92"/>
                  </a:moveTo>
                  <a:lnTo>
                    <a:pt x="0" y="92"/>
                  </a:lnTo>
                  <a:lnTo>
                    <a:pt x="0" y="92"/>
                  </a:lnTo>
                  <a:lnTo>
                    <a:pt x="0" y="92"/>
                  </a:lnTo>
                  <a:lnTo>
                    <a:pt x="0" y="92"/>
                  </a:lnTo>
                  <a:close/>
                  <a:moveTo>
                    <a:pt x="0" y="19"/>
                  </a:moveTo>
                  <a:lnTo>
                    <a:pt x="0" y="19"/>
                  </a:lnTo>
                  <a:lnTo>
                    <a:pt x="0" y="19"/>
                  </a:lnTo>
                  <a:lnTo>
                    <a:pt x="0" y="19"/>
                  </a:lnTo>
                  <a:lnTo>
                    <a:pt x="0" y="19"/>
                  </a:lnTo>
                  <a:close/>
                  <a:moveTo>
                    <a:pt x="0" y="19"/>
                  </a:moveTo>
                  <a:lnTo>
                    <a:pt x="0" y="19"/>
                  </a:lnTo>
                  <a:lnTo>
                    <a:pt x="0" y="19"/>
                  </a:lnTo>
                  <a:lnTo>
                    <a:pt x="0" y="19"/>
                  </a:lnTo>
                  <a:lnTo>
                    <a:pt x="0" y="19"/>
                  </a:lnTo>
                  <a:close/>
                  <a:moveTo>
                    <a:pt x="0" y="0"/>
                  </a:moveTo>
                  <a:lnTo>
                    <a:pt x="0" y="0"/>
                  </a:lnTo>
                  <a:lnTo>
                    <a:pt x="0" y="0"/>
                  </a:lnTo>
                  <a:lnTo>
                    <a:pt x="0" y="0"/>
                  </a:lnTo>
                  <a:lnTo>
                    <a:pt x="0" y="0"/>
                  </a:lnTo>
                  <a:close/>
                  <a:moveTo>
                    <a:pt x="0" y="0"/>
                  </a:moveTo>
                  <a:lnTo>
                    <a:pt x="0" y="0"/>
                  </a:lnTo>
                  <a:lnTo>
                    <a:pt x="0" y="0"/>
                  </a:lnTo>
                  <a:lnTo>
                    <a:pt x="0" y="0"/>
                  </a:lnTo>
                  <a:lnTo>
                    <a:pt x="0" y="0"/>
                  </a:lnTo>
                  <a:lnTo>
                    <a:pt x="0" y="0"/>
                  </a:lnTo>
                  <a:close/>
                  <a:moveTo>
                    <a:pt x="407" y="0"/>
                  </a:moveTo>
                  <a:lnTo>
                    <a:pt x="407" y="0"/>
                  </a:lnTo>
                  <a:lnTo>
                    <a:pt x="407" y="0"/>
                  </a:lnTo>
                  <a:lnTo>
                    <a:pt x="388" y="370"/>
                  </a:lnTo>
                  <a:lnTo>
                    <a:pt x="388" y="739"/>
                  </a:lnTo>
                  <a:lnTo>
                    <a:pt x="407" y="1109"/>
                  </a:lnTo>
                  <a:lnTo>
                    <a:pt x="425" y="1460"/>
                  </a:lnTo>
                  <a:lnTo>
                    <a:pt x="425" y="1460"/>
                  </a:lnTo>
                  <a:lnTo>
                    <a:pt x="425" y="1460"/>
                  </a:lnTo>
                  <a:lnTo>
                    <a:pt x="407" y="1109"/>
                  </a:lnTo>
                  <a:lnTo>
                    <a:pt x="388" y="739"/>
                  </a:lnTo>
                  <a:lnTo>
                    <a:pt x="388" y="370"/>
                  </a:lnTo>
                  <a:lnTo>
                    <a:pt x="407" y="0"/>
                  </a:lnTo>
                  <a:close/>
                </a:path>
              </a:pathLst>
            </a:custGeom>
            <a:solidFill>
              <a:srgbClr val="D4D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6"/>
            <p:cNvSpPr/>
            <p:nvPr/>
          </p:nvSpPr>
          <p:spPr>
            <a:xfrm>
              <a:off x="10181175" y="4103909"/>
              <a:ext cx="34155" cy="51"/>
            </a:xfrm>
            <a:custGeom>
              <a:avLst/>
              <a:gdLst/>
              <a:ahLst/>
              <a:cxnLst/>
              <a:rect l="l" t="t" r="r" b="b"/>
              <a:pathLst>
                <a:path w="667" h="1" fill="none" extrusionOk="0">
                  <a:moveTo>
                    <a:pt x="1" y="0"/>
                  </a:moveTo>
                  <a:lnTo>
                    <a:pt x="1" y="0"/>
                  </a:lnTo>
                  <a:lnTo>
                    <a:pt x="1" y="0"/>
                  </a:lnTo>
                  <a:lnTo>
                    <a:pt x="666" y="0"/>
                  </a:lnTo>
                  <a:lnTo>
                    <a:pt x="666"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6"/>
            <p:cNvSpPr/>
            <p:nvPr/>
          </p:nvSpPr>
          <p:spPr>
            <a:xfrm>
              <a:off x="10181175" y="4103909"/>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6"/>
            <p:cNvSpPr/>
            <p:nvPr/>
          </p:nvSpPr>
          <p:spPr>
            <a:xfrm>
              <a:off x="10181175" y="4102936"/>
              <a:ext cx="51" cy="1024"/>
            </a:xfrm>
            <a:custGeom>
              <a:avLst/>
              <a:gdLst/>
              <a:ahLst/>
              <a:cxnLst/>
              <a:rect l="l" t="t" r="r" b="b"/>
              <a:pathLst>
                <a:path w="1" h="20" fill="none" extrusionOk="0">
                  <a:moveTo>
                    <a:pt x="1" y="1"/>
                  </a:moveTo>
                  <a:lnTo>
                    <a:pt x="1" y="1"/>
                  </a:lnTo>
                  <a:lnTo>
                    <a:pt x="1" y="19"/>
                  </a:lnTo>
                  <a:lnTo>
                    <a:pt x="1" y="1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6"/>
            <p:cNvSpPr/>
            <p:nvPr/>
          </p:nvSpPr>
          <p:spPr>
            <a:xfrm>
              <a:off x="10181175" y="4102936"/>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6"/>
            <p:cNvSpPr/>
            <p:nvPr/>
          </p:nvSpPr>
          <p:spPr>
            <a:xfrm>
              <a:off x="10181175" y="4102936"/>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6"/>
            <p:cNvSpPr/>
            <p:nvPr/>
          </p:nvSpPr>
          <p:spPr>
            <a:xfrm>
              <a:off x="10181175" y="4102014"/>
              <a:ext cx="51" cy="973"/>
            </a:xfrm>
            <a:custGeom>
              <a:avLst/>
              <a:gdLst/>
              <a:ahLst/>
              <a:cxnLst/>
              <a:rect l="l" t="t" r="r" b="b"/>
              <a:pathLst>
                <a:path w="1" h="19" fill="none" extrusionOk="0">
                  <a:moveTo>
                    <a:pt x="1" y="0"/>
                  </a:moveTo>
                  <a:lnTo>
                    <a:pt x="1" y="0"/>
                  </a:lnTo>
                  <a:lnTo>
                    <a:pt x="1" y="19"/>
                  </a:lnTo>
                  <a:lnTo>
                    <a:pt x="1" y="1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6"/>
            <p:cNvSpPr/>
            <p:nvPr/>
          </p:nvSpPr>
          <p:spPr>
            <a:xfrm>
              <a:off x="10181175" y="4102014"/>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6"/>
            <p:cNvSpPr/>
            <p:nvPr/>
          </p:nvSpPr>
          <p:spPr>
            <a:xfrm>
              <a:off x="10180254" y="4102014"/>
              <a:ext cx="973" cy="51"/>
            </a:xfrm>
            <a:custGeom>
              <a:avLst/>
              <a:gdLst/>
              <a:ahLst/>
              <a:cxnLst/>
              <a:rect l="l" t="t" r="r" b="b"/>
              <a:pathLst>
                <a:path w="19" h="1" fill="none" extrusionOk="0">
                  <a:moveTo>
                    <a:pt x="0" y="0"/>
                  </a:moveTo>
                  <a:lnTo>
                    <a:pt x="0" y="0"/>
                  </a:lnTo>
                  <a:lnTo>
                    <a:pt x="19" y="0"/>
                  </a:lnTo>
                  <a:lnTo>
                    <a:pt x="19"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6"/>
            <p:cNvSpPr/>
            <p:nvPr/>
          </p:nvSpPr>
          <p:spPr>
            <a:xfrm>
              <a:off x="10180254" y="4101041"/>
              <a:ext cx="51" cy="1024"/>
            </a:xfrm>
            <a:custGeom>
              <a:avLst/>
              <a:gdLst/>
              <a:ahLst/>
              <a:cxnLst/>
              <a:rect l="l" t="t" r="r" b="b"/>
              <a:pathLst>
                <a:path w="1" h="20" fill="none" extrusionOk="0">
                  <a:moveTo>
                    <a:pt x="0" y="1"/>
                  </a:moveTo>
                  <a:lnTo>
                    <a:pt x="0" y="1"/>
                  </a:lnTo>
                  <a:lnTo>
                    <a:pt x="0" y="19"/>
                  </a:lnTo>
                  <a:lnTo>
                    <a:pt x="0" y="1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6"/>
            <p:cNvSpPr/>
            <p:nvPr/>
          </p:nvSpPr>
          <p:spPr>
            <a:xfrm>
              <a:off x="10180254" y="4101041"/>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6"/>
            <p:cNvSpPr/>
            <p:nvPr/>
          </p:nvSpPr>
          <p:spPr>
            <a:xfrm>
              <a:off x="10180254" y="4101041"/>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6"/>
            <p:cNvSpPr/>
            <p:nvPr/>
          </p:nvSpPr>
          <p:spPr>
            <a:xfrm>
              <a:off x="10180254" y="4100119"/>
              <a:ext cx="51" cy="973"/>
            </a:xfrm>
            <a:custGeom>
              <a:avLst/>
              <a:gdLst/>
              <a:ahLst/>
              <a:cxnLst/>
              <a:rect l="l" t="t" r="r" b="b"/>
              <a:pathLst>
                <a:path w="1" h="19" fill="none" extrusionOk="0">
                  <a:moveTo>
                    <a:pt x="0" y="0"/>
                  </a:moveTo>
                  <a:lnTo>
                    <a:pt x="0" y="0"/>
                  </a:lnTo>
                  <a:lnTo>
                    <a:pt x="0" y="19"/>
                  </a:lnTo>
                  <a:lnTo>
                    <a:pt x="0"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6"/>
            <p:cNvSpPr/>
            <p:nvPr/>
          </p:nvSpPr>
          <p:spPr>
            <a:xfrm>
              <a:off x="10176464" y="4077383"/>
              <a:ext cx="3841" cy="22787"/>
            </a:xfrm>
            <a:custGeom>
              <a:avLst/>
              <a:gdLst/>
              <a:ahLst/>
              <a:cxnLst/>
              <a:rect l="l" t="t" r="r" b="b"/>
              <a:pathLst>
                <a:path w="75" h="445" fill="none" extrusionOk="0">
                  <a:moveTo>
                    <a:pt x="0" y="1"/>
                  </a:moveTo>
                  <a:lnTo>
                    <a:pt x="0" y="1"/>
                  </a:lnTo>
                  <a:lnTo>
                    <a:pt x="0" y="1"/>
                  </a:lnTo>
                  <a:lnTo>
                    <a:pt x="37" y="241"/>
                  </a:lnTo>
                  <a:lnTo>
                    <a:pt x="74" y="444"/>
                  </a:lnTo>
                  <a:lnTo>
                    <a:pt x="74" y="444"/>
                  </a:lnTo>
                  <a:lnTo>
                    <a:pt x="37" y="24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6"/>
            <p:cNvSpPr/>
            <p:nvPr/>
          </p:nvSpPr>
          <p:spPr>
            <a:xfrm>
              <a:off x="10154702" y="4002621"/>
              <a:ext cx="51" cy="51"/>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6"/>
            <p:cNvSpPr/>
            <p:nvPr/>
          </p:nvSpPr>
          <p:spPr>
            <a:xfrm>
              <a:off x="10154702" y="4002621"/>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6"/>
            <p:cNvSpPr/>
            <p:nvPr/>
          </p:nvSpPr>
          <p:spPr>
            <a:xfrm>
              <a:off x="10154702" y="3998831"/>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6"/>
            <p:cNvSpPr/>
            <p:nvPr/>
          </p:nvSpPr>
          <p:spPr>
            <a:xfrm>
              <a:off x="10154702" y="3998831"/>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6"/>
            <p:cNvSpPr/>
            <p:nvPr/>
          </p:nvSpPr>
          <p:spPr>
            <a:xfrm>
              <a:off x="10154702" y="3997910"/>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6"/>
            <p:cNvSpPr/>
            <p:nvPr/>
          </p:nvSpPr>
          <p:spPr>
            <a:xfrm>
              <a:off x="10154702" y="3997910"/>
              <a:ext cx="51" cy="51"/>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6"/>
            <p:cNvSpPr/>
            <p:nvPr/>
          </p:nvSpPr>
          <p:spPr>
            <a:xfrm>
              <a:off x="10174570" y="3997910"/>
              <a:ext cx="1946" cy="74814"/>
            </a:xfrm>
            <a:custGeom>
              <a:avLst/>
              <a:gdLst/>
              <a:ahLst/>
              <a:cxnLst/>
              <a:rect l="l" t="t" r="r" b="b"/>
              <a:pathLst>
                <a:path w="38" h="1461" fill="none" extrusionOk="0">
                  <a:moveTo>
                    <a:pt x="19" y="0"/>
                  </a:moveTo>
                  <a:lnTo>
                    <a:pt x="19" y="0"/>
                  </a:lnTo>
                  <a:lnTo>
                    <a:pt x="19" y="0"/>
                  </a:lnTo>
                  <a:lnTo>
                    <a:pt x="0" y="370"/>
                  </a:lnTo>
                  <a:lnTo>
                    <a:pt x="0" y="739"/>
                  </a:lnTo>
                  <a:lnTo>
                    <a:pt x="19" y="1109"/>
                  </a:lnTo>
                  <a:lnTo>
                    <a:pt x="37" y="1460"/>
                  </a:lnTo>
                  <a:lnTo>
                    <a:pt x="37" y="1460"/>
                  </a:lnTo>
                  <a:lnTo>
                    <a:pt x="37" y="1460"/>
                  </a:lnTo>
                  <a:lnTo>
                    <a:pt x="19" y="1109"/>
                  </a:lnTo>
                  <a:lnTo>
                    <a:pt x="0" y="739"/>
                  </a:lnTo>
                  <a:lnTo>
                    <a:pt x="0" y="370"/>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6"/>
            <p:cNvSpPr/>
            <p:nvPr/>
          </p:nvSpPr>
          <p:spPr>
            <a:xfrm>
              <a:off x="10154702" y="3994120"/>
              <a:ext cx="20841" cy="3841"/>
            </a:xfrm>
            <a:custGeom>
              <a:avLst/>
              <a:gdLst/>
              <a:ahLst/>
              <a:cxnLst/>
              <a:rect l="l" t="t" r="r" b="b"/>
              <a:pathLst>
                <a:path w="407" h="75" extrusionOk="0">
                  <a:moveTo>
                    <a:pt x="0" y="74"/>
                  </a:moveTo>
                  <a:lnTo>
                    <a:pt x="0" y="74"/>
                  </a:lnTo>
                  <a:lnTo>
                    <a:pt x="0" y="74"/>
                  </a:lnTo>
                  <a:lnTo>
                    <a:pt x="0" y="74"/>
                  </a:lnTo>
                  <a:lnTo>
                    <a:pt x="0" y="74"/>
                  </a:lnTo>
                  <a:lnTo>
                    <a:pt x="0" y="74"/>
                  </a:lnTo>
                  <a:close/>
                  <a:moveTo>
                    <a:pt x="0" y="74"/>
                  </a:moveTo>
                  <a:lnTo>
                    <a:pt x="0" y="74"/>
                  </a:lnTo>
                  <a:lnTo>
                    <a:pt x="0" y="74"/>
                  </a:lnTo>
                  <a:lnTo>
                    <a:pt x="0" y="74"/>
                  </a:lnTo>
                  <a:lnTo>
                    <a:pt x="0" y="74"/>
                  </a:lnTo>
                  <a:close/>
                  <a:moveTo>
                    <a:pt x="0" y="56"/>
                  </a:moveTo>
                  <a:lnTo>
                    <a:pt x="0" y="56"/>
                  </a:lnTo>
                  <a:lnTo>
                    <a:pt x="0" y="56"/>
                  </a:lnTo>
                  <a:lnTo>
                    <a:pt x="0" y="56"/>
                  </a:lnTo>
                  <a:lnTo>
                    <a:pt x="0" y="56"/>
                  </a:lnTo>
                  <a:close/>
                  <a:moveTo>
                    <a:pt x="0" y="37"/>
                  </a:moveTo>
                  <a:lnTo>
                    <a:pt x="0" y="37"/>
                  </a:lnTo>
                  <a:lnTo>
                    <a:pt x="0" y="37"/>
                  </a:lnTo>
                  <a:lnTo>
                    <a:pt x="0" y="37"/>
                  </a:lnTo>
                  <a:lnTo>
                    <a:pt x="0" y="37"/>
                  </a:lnTo>
                  <a:close/>
                  <a:moveTo>
                    <a:pt x="0" y="37"/>
                  </a:moveTo>
                  <a:lnTo>
                    <a:pt x="0" y="37"/>
                  </a:lnTo>
                  <a:lnTo>
                    <a:pt x="0" y="37"/>
                  </a:lnTo>
                  <a:lnTo>
                    <a:pt x="0" y="37"/>
                  </a:lnTo>
                  <a:lnTo>
                    <a:pt x="0" y="37"/>
                  </a:lnTo>
                  <a:close/>
                  <a:moveTo>
                    <a:pt x="0" y="37"/>
                  </a:moveTo>
                  <a:lnTo>
                    <a:pt x="0" y="37"/>
                  </a:lnTo>
                  <a:lnTo>
                    <a:pt x="0" y="37"/>
                  </a:lnTo>
                  <a:lnTo>
                    <a:pt x="0" y="37"/>
                  </a:lnTo>
                  <a:lnTo>
                    <a:pt x="0" y="37"/>
                  </a:lnTo>
                  <a:close/>
                  <a:moveTo>
                    <a:pt x="0" y="19"/>
                  </a:moveTo>
                  <a:lnTo>
                    <a:pt x="0" y="19"/>
                  </a:lnTo>
                  <a:lnTo>
                    <a:pt x="0" y="19"/>
                  </a:lnTo>
                  <a:lnTo>
                    <a:pt x="0" y="19"/>
                  </a:lnTo>
                  <a:lnTo>
                    <a:pt x="0" y="19"/>
                  </a:lnTo>
                  <a:close/>
                  <a:moveTo>
                    <a:pt x="0" y="19"/>
                  </a:moveTo>
                  <a:lnTo>
                    <a:pt x="0" y="19"/>
                  </a:lnTo>
                  <a:lnTo>
                    <a:pt x="0" y="19"/>
                  </a:lnTo>
                  <a:lnTo>
                    <a:pt x="0" y="19"/>
                  </a:lnTo>
                  <a:lnTo>
                    <a:pt x="0" y="19"/>
                  </a:lnTo>
                  <a:close/>
                  <a:moveTo>
                    <a:pt x="0" y="19"/>
                  </a:moveTo>
                  <a:lnTo>
                    <a:pt x="0" y="19"/>
                  </a:lnTo>
                  <a:lnTo>
                    <a:pt x="0" y="19"/>
                  </a:lnTo>
                  <a:lnTo>
                    <a:pt x="0" y="19"/>
                  </a:lnTo>
                  <a:lnTo>
                    <a:pt x="0" y="19"/>
                  </a:lnTo>
                  <a:close/>
                  <a:moveTo>
                    <a:pt x="0" y="0"/>
                  </a:moveTo>
                  <a:lnTo>
                    <a:pt x="0" y="0"/>
                  </a:lnTo>
                  <a:lnTo>
                    <a:pt x="0" y="0"/>
                  </a:lnTo>
                  <a:lnTo>
                    <a:pt x="0" y="0"/>
                  </a:lnTo>
                  <a:lnTo>
                    <a:pt x="0" y="0"/>
                  </a:lnTo>
                  <a:lnTo>
                    <a:pt x="0" y="0"/>
                  </a:lnTo>
                  <a:close/>
                  <a:moveTo>
                    <a:pt x="407" y="0"/>
                  </a:moveTo>
                  <a:lnTo>
                    <a:pt x="407" y="0"/>
                  </a:lnTo>
                  <a:lnTo>
                    <a:pt x="407" y="0"/>
                  </a:lnTo>
                  <a:lnTo>
                    <a:pt x="407" y="74"/>
                  </a:lnTo>
                  <a:lnTo>
                    <a:pt x="407" y="74"/>
                  </a:lnTo>
                  <a:lnTo>
                    <a:pt x="407" y="74"/>
                  </a:lnTo>
                  <a:lnTo>
                    <a:pt x="407" y="0"/>
                  </a:lnTo>
                  <a:close/>
                </a:path>
              </a:pathLst>
            </a:custGeom>
            <a:solidFill>
              <a:srgbClr val="CDC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6"/>
            <p:cNvSpPr/>
            <p:nvPr/>
          </p:nvSpPr>
          <p:spPr>
            <a:xfrm>
              <a:off x="10154702" y="3997910"/>
              <a:ext cx="51" cy="51"/>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6"/>
            <p:cNvSpPr/>
            <p:nvPr/>
          </p:nvSpPr>
          <p:spPr>
            <a:xfrm>
              <a:off x="10154702" y="3997910"/>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6"/>
            <p:cNvSpPr/>
            <p:nvPr/>
          </p:nvSpPr>
          <p:spPr>
            <a:xfrm>
              <a:off x="10154702" y="3996937"/>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6"/>
            <p:cNvSpPr/>
            <p:nvPr/>
          </p:nvSpPr>
          <p:spPr>
            <a:xfrm>
              <a:off x="10154702" y="399601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6"/>
            <p:cNvSpPr/>
            <p:nvPr/>
          </p:nvSpPr>
          <p:spPr>
            <a:xfrm>
              <a:off x="10154702" y="399601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6"/>
            <p:cNvSpPr/>
            <p:nvPr/>
          </p:nvSpPr>
          <p:spPr>
            <a:xfrm>
              <a:off x="10154702" y="399601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6"/>
            <p:cNvSpPr/>
            <p:nvPr/>
          </p:nvSpPr>
          <p:spPr>
            <a:xfrm>
              <a:off x="10154702" y="3995042"/>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6"/>
            <p:cNvSpPr/>
            <p:nvPr/>
          </p:nvSpPr>
          <p:spPr>
            <a:xfrm>
              <a:off x="10154702" y="3995042"/>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6"/>
            <p:cNvSpPr/>
            <p:nvPr/>
          </p:nvSpPr>
          <p:spPr>
            <a:xfrm>
              <a:off x="10154702" y="3995042"/>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6"/>
            <p:cNvSpPr/>
            <p:nvPr/>
          </p:nvSpPr>
          <p:spPr>
            <a:xfrm>
              <a:off x="10154702" y="3994120"/>
              <a:ext cx="51" cy="51"/>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6"/>
            <p:cNvSpPr/>
            <p:nvPr/>
          </p:nvSpPr>
          <p:spPr>
            <a:xfrm>
              <a:off x="10175491" y="3994120"/>
              <a:ext cx="51" cy="3841"/>
            </a:xfrm>
            <a:custGeom>
              <a:avLst/>
              <a:gdLst/>
              <a:ahLst/>
              <a:cxnLst/>
              <a:rect l="l" t="t" r="r" b="b"/>
              <a:pathLst>
                <a:path w="1" h="75" fill="none" extrusionOk="0">
                  <a:moveTo>
                    <a:pt x="1" y="0"/>
                  </a:moveTo>
                  <a:lnTo>
                    <a:pt x="1" y="0"/>
                  </a:lnTo>
                  <a:lnTo>
                    <a:pt x="1" y="0"/>
                  </a:lnTo>
                  <a:lnTo>
                    <a:pt x="1" y="74"/>
                  </a:lnTo>
                  <a:lnTo>
                    <a:pt x="1" y="74"/>
                  </a:lnTo>
                  <a:lnTo>
                    <a:pt x="1" y="7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6"/>
            <p:cNvSpPr/>
            <p:nvPr/>
          </p:nvSpPr>
          <p:spPr>
            <a:xfrm>
              <a:off x="10176464" y="4072672"/>
              <a:ext cx="51" cy="4762"/>
            </a:xfrm>
            <a:custGeom>
              <a:avLst/>
              <a:gdLst/>
              <a:ahLst/>
              <a:cxnLst/>
              <a:rect l="l" t="t" r="r" b="b"/>
              <a:pathLst>
                <a:path w="1" h="93" extrusionOk="0">
                  <a:moveTo>
                    <a:pt x="0" y="0"/>
                  </a:moveTo>
                  <a:lnTo>
                    <a:pt x="0" y="0"/>
                  </a:lnTo>
                  <a:lnTo>
                    <a:pt x="0" y="0"/>
                  </a:lnTo>
                  <a:lnTo>
                    <a:pt x="0" y="93"/>
                  </a:lnTo>
                  <a:lnTo>
                    <a:pt x="0" y="93"/>
                  </a:lnTo>
                  <a:lnTo>
                    <a:pt x="0" y="93"/>
                  </a:lnTo>
                  <a:lnTo>
                    <a:pt x="0" y="0"/>
                  </a:lnTo>
                  <a:close/>
                </a:path>
              </a:pathLst>
            </a:custGeom>
            <a:solidFill>
              <a:srgbClr val="CDC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6"/>
            <p:cNvSpPr/>
            <p:nvPr/>
          </p:nvSpPr>
          <p:spPr>
            <a:xfrm>
              <a:off x="10176464" y="4072672"/>
              <a:ext cx="51" cy="4762"/>
            </a:xfrm>
            <a:custGeom>
              <a:avLst/>
              <a:gdLst/>
              <a:ahLst/>
              <a:cxnLst/>
              <a:rect l="l" t="t" r="r" b="b"/>
              <a:pathLst>
                <a:path w="1" h="93" fill="none" extrusionOk="0">
                  <a:moveTo>
                    <a:pt x="0" y="0"/>
                  </a:moveTo>
                  <a:lnTo>
                    <a:pt x="0" y="0"/>
                  </a:lnTo>
                  <a:lnTo>
                    <a:pt x="0" y="0"/>
                  </a:lnTo>
                  <a:lnTo>
                    <a:pt x="0" y="93"/>
                  </a:lnTo>
                  <a:lnTo>
                    <a:pt x="0" y="93"/>
                  </a:lnTo>
                  <a:lnTo>
                    <a:pt x="0" y="9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6"/>
            <p:cNvSpPr/>
            <p:nvPr/>
          </p:nvSpPr>
          <p:spPr>
            <a:xfrm>
              <a:off x="10169807" y="4122855"/>
              <a:ext cx="1946" cy="51"/>
            </a:xfrm>
            <a:custGeom>
              <a:avLst/>
              <a:gdLst/>
              <a:ahLst/>
              <a:cxnLst/>
              <a:rect l="l" t="t" r="r" b="b"/>
              <a:pathLst>
                <a:path w="38" h="1" extrusionOk="0">
                  <a:moveTo>
                    <a:pt x="38" y="0"/>
                  </a:moveTo>
                  <a:lnTo>
                    <a:pt x="38" y="0"/>
                  </a:lnTo>
                  <a:lnTo>
                    <a:pt x="38" y="0"/>
                  </a:lnTo>
                  <a:lnTo>
                    <a:pt x="38" y="0"/>
                  </a:lnTo>
                  <a:lnTo>
                    <a:pt x="38" y="0"/>
                  </a:lnTo>
                  <a:close/>
                  <a:moveTo>
                    <a:pt x="38" y="0"/>
                  </a:moveTo>
                  <a:lnTo>
                    <a:pt x="38" y="0"/>
                  </a:lnTo>
                  <a:lnTo>
                    <a:pt x="38" y="0"/>
                  </a:lnTo>
                  <a:lnTo>
                    <a:pt x="38" y="0"/>
                  </a:lnTo>
                  <a:lnTo>
                    <a:pt x="38" y="0"/>
                  </a:lnTo>
                  <a:close/>
                  <a:moveTo>
                    <a:pt x="38" y="0"/>
                  </a:moveTo>
                  <a:lnTo>
                    <a:pt x="38" y="0"/>
                  </a:lnTo>
                  <a:lnTo>
                    <a:pt x="38" y="0"/>
                  </a:lnTo>
                  <a:lnTo>
                    <a:pt x="38" y="0"/>
                  </a:lnTo>
                  <a:lnTo>
                    <a:pt x="38" y="0"/>
                  </a:lnTo>
                  <a:close/>
                  <a:moveTo>
                    <a:pt x="19" y="0"/>
                  </a:moveTo>
                  <a:lnTo>
                    <a:pt x="19" y="0"/>
                  </a:lnTo>
                  <a:lnTo>
                    <a:pt x="38" y="0"/>
                  </a:lnTo>
                  <a:lnTo>
                    <a:pt x="38" y="0"/>
                  </a:lnTo>
                  <a:lnTo>
                    <a:pt x="19" y="0"/>
                  </a:lnTo>
                  <a:close/>
                  <a:moveTo>
                    <a:pt x="19" y="0"/>
                  </a:moveTo>
                  <a:lnTo>
                    <a:pt x="19" y="0"/>
                  </a:lnTo>
                  <a:lnTo>
                    <a:pt x="19" y="0"/>
                  </a:lnTo>
                  <a:lnTo>
                    <a:pt x="19" y="0"/>
                  </a:lnTo>
                  <a:lnTo>
                    <a:pt x="19" y="0"/>
                  </a:lnTo>
                  <a:close/>
                  <a:moveTo>
                    <a:pt x="19" y="0"/>
                  </a:moveTo>
                  <a:lnTo>
                    <a:pt x="19" y="0"/>
                  </a:lnTo>
                  <a:lnTo>
                    <a:pt x="19" y="0"/>
                  </a:lnTo>
                  <a:lnTo>
                    <a:pt x="19" y="0"/>
                  </a:lnTo>
                  <a:lnTo>
                    <a:pt x="19" y="0"/>
                  </a:lnTo>
                  <a:close/>
                  <a:moveTo>
                    <a:pt x="19" y="0"/>
                  </a:moveTo>
                  <a:lnTo>
                    <a:pt x="19" y="0"/>
                  </a:lnTo>
                  <a:lnTo>
                    <a:pt x="19" y="0"/>
                  </a:lnTo>
                  <a:lnTo>
                    <a:pt x="19" y="0"/>
                  </a:lnTo>
                  <a:lnTo>
                    <a:pt x="19" y="0"/>
                  </a:lnTo>
                  <a:close/>
                  <a:moveTo>
                    <a:pt x="19" y="0"/>
                  </a:moveTo>
                  <a:lnTo>
                    <a:pt x="19" y="0"/>
                  </a:lnTo>
                  <a:lnTo>
                    <a:pt x="19" y="0"/>
                  </a:lnTo>
                  <a:lnTo>
                    <a:pt x="19" y="0"/>
                  </a:lnTo>
                  <a:lnTo>
                    <a:pt x="19" y="0"/>
                  </a:lnTo>
                  <a:close/>
                  <a:moveTo>
                    <a:pt x="19" y="0"/>
                  </a:moveTo>
                  <a:lnTo>
                    <a:pt x="19" y="0"/>
                  </a:lnTo>
                  <a:lnTo>
                    <a:pt x="19" y="0"/>
                  </a:lnTo>
                  <a:lnTo>
                    <a:pt x="19" y="0"/>
                  </a:lnTo>
                  <a:lnTo>
                    <a:pt x="19" y="0"/>
                  </a:lnTo>
                  <a:close/>
                  <a:moveTo>
                    <a:pt x="19" y="0"/>
                  </a:moveTo>
                  <a:lnTo>
                    <a:pt x="19" y="0"/>
                  </a:lnTo>
                  <a:lnTo>
                    <a:pt x="19" y="0"/>
                  </a:lnTo>
                  <a:lnTo>
                    <a:pt x="19" y="0"/>
                  </a:lnTo>
                  <a:lnTo>
                    <a:pt x="19" y="0"/>
                  </a:lnTo>
                  <a:close/>
                  <a:moveTo>
                    <a:pt x="19" y="0"/>
                  </a:moveTo>
                  <a:lnTo>
                    <a:pt x="19" y="0"/>
                  </a:lnTo>
                  <a:lnTo>
                    <a:pt x="19" y="0"/>
                  </a:lnTo>
                  <a:lnTo>
                    <a:pt x="19" y="0"/>
                  </a:lnTo>
                  <a:lnTo>
                    <a:pt x="19" y="0"/>
                  </a:lnTo>
                  <a:close/>
                  <a:moveTo>
                    <a:pt x="19" y="0"/>
                  </a:moveTo>
                  <a:lnTo>
                    <a:pt x="19" y="0"/>
                  </a:lnTo>
                  <a:lnTo>
                    <a:pt x="19" y="0"/>
                  </a:lnTo>
                  <a:close/>
                  <a:moveTo>
                    <a:pt x="1" y="0"/>
                  </a:moveTo>
                  <a:lnTo>
                    <a:pt x="1" y="0"/>
                  </a:lnTo>
                  <a:lnTo>
                    <a:pt x="1" y="0"/>
                  </a:lnTo>
                  <a:lnTo>
                    <a:pt x="1" y="0"/>
                  </a:lnTo>
                  <a:lnTo>
                    <a:pt x="1" y="0"/>
                  </a:lnTo>
                  <a:close/>
                </a:path>
              </a:pathLst>
            </a:custGeom>
            <a:solidFill>
              <a:srgbClr val="008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6"/>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6"/>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6"/>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6"/>
            <p:cNvSpPr/>
            <p:nvPr/>
          </p:nvSpPr>
          <p:spPr>
            <a:xfrm>
              <a:off x="10170780" y="4122855"/>
              <a:ext cx="973" cy="51"/>
            </a:xfrm>
            <a:custGeom>
              <a:avLst/>
              <a:gdLst/>
              <a:ahLst/>
              <a:cxnLst/>
              <a:rect l="l" t="t" r="r" b="b"/>
              <a:pathLst>
                <a:path w="19" h="1" fill="none" extrusionOk="0">
                  <a:moveTo>
                    <a:pt x="0" y="0"/>
                  </a:moveTo>
                  <a:lnTo>
                    <a:pt x="0" y="0"/>
                  </a:lnTo>
                  <a:lnTo>
                    <a:pt x="19" y="0"/>
                  </a:lnTo>
                  <a:lnTo>
                    <a:pt x="19"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6"/>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6"/>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6"/>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6"/>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6"/>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6"/>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26"/>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26"/>
            <p:cNvSpPr/>
            <p:nvPr/>
          </p:nvSpPr>
          <p:spPr>
            <a:xfrm>
              <a:off x="10170780" y="4122855"/>
              <a:ext cx="51" cy="51"/>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6"/>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6"/>
            <p:cNvSpPr/>
            <p:nvPr/>
          </p:nvSpPr>
          <p:spPr>
            <a:xfrm>
              <a:off x="10153729" y="3934464"/>
              <a:ext cx="532046" cy="188444"/>
            </a:xfrm>
            <a:custGeom>
              <a:avLst/>
              <a:gdLst/>
              <a:ahLst/>
              <a:cxnLst/>
              <a:rect l="l" t="t" r="r" b="b"/>
              <a:pathLst>
                <a:path w="10390" h="3680" extrusionOk="0">
                  <a:moveTo>
                    <a:pt x="352" y="1"/>
                  </a:moveTo>
                  <a:lnTo>
                    <a:pt x="315" y="19"/>
                  </a:lnTo>
                  <a:lnTo>
                    <a:pt x="278" y="56"/>
                  </a:lnTo>
                  <a:lnTo>
                    <a:pt x="241" y="93"/>
                  </a:lnTo>
                  <a:lnTo>
                    <a:pt x="204" y="167"/>
                  </a:lnTo>
                  <a:lnTo>
                    <a:pt x="130" y="352"/>
                  </a:lnTo>
                  <a:lnTo>
                    <a:pt x="93" y="574"/>
                  </a:lnTo>
                  <a:lnTo>
                    <a:pt x="56" y="851"/>
                  </a:lnTo>
                  <a:lnTo>
                    <a:pt x="19" y="1165"/>
                  </a:lnTo>
                  <a:lnTo>
                    <a:pt x="1" y="1498"/>
                  </a:lnTo>
                  <a:lnTo>
                    <a:pt x="1" y="1849"/>
                  </a:lnTo>
                  <a:lnTo>
                    <a:pt x="1" y="2182"/>
                  </a:lnTo>
                  <a:lnTo>
                    <a:pt x="19" y="2515"/>
                  </a:lnTo>
                  <a:lnTo>
                    <a:pt x="56" y="2829"/>
                  </a:lnTo>
                  <a:lnTo>
                    <a:pt x="93" y="3106"/>
                  </a:lnTo>
                  <a:lnTo>
                    <a:pt x="130" y="3346"/>
                  </a:lnTo>
                  <a:lnTo>
                    <a:pt x="204" y="3531"/>
                  </a:lnTo>
                  <a:lnTo>
                    <a:pt x="241" y="3587"/>
                  </a:lnTo>
                  <a:lnTo>
                    <a:pt x="278" y="3642"/>
                  </a:lnTo>
                  <a:lnTo>
                    <a:pt x="315" y="3679"/>
                  </a:lnTo>
                  <a:lnTo>
                    <a:pt x="10389" y="3679"/>
                  </a:lnTo>
                  <a:lnTo>
                    <a:pt x="10389" y="3309"/>
                  </a:lnTo>
                  <a:lnTo>
                    <a:pt x="537" y="3309"/>
                  </a:lnTo>
                  <a:lnTo>
                    <a:pt x="481" y="3014"/>
                  </a:lnTo>
                  <a:lnTo>
                    <a:pt x="444" y="2662"/>
                  </a:lnTo>
                  <a:lnTo>
                    <a:pt x="426" y="2256"/>
                  </a:lnTo>
                  <a:lnTo>
                    <a:pt x="407" y="1849"/>
                  </a:lnTo>
                  <a:lnTo>
                    <a:pt x="426" y="1424"/>
                  </a:lnTo>
                  <a:lnTo>
                    <a:pt x="444" y="1036"/>
                  </a:lnTo>
                  <a:lnTo>
                    <a:pt x="481" y="666"/>
                  </a:lnTo>
                  <a:lnTo>
                    <a:pt x="537" y="370"/>
                  </a:lnTo>
                  <a:lnTo>
                    <a:pt x="10389" y="370"/>
                  </a:lnTo>
                  <a:lnTo>
                    <a:pt x="10389"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2032200" y="2802256"/>
            <a:ext cx="5079600" cy="731400"/>
          </a:xfrm>
          <a:prstGeom prst="rect">
            <a:avLst/>
          </a:prstGeom>
          <a:noFill/>
        </p:spPr>
        <p:txBody>
          <a:bodyPr spcFirstLastPara="1" wrap="square" lIns="91425" tIns="91425" rIns="91425" bIns="91425" anchor="ctr" anchorCtr="0">
            <a:noAutofit/>
          </a:bodyPr>
          <a:lstStyle>
            <a:lvl1pPr lvl="0">
              <a:spcBef>
                <a:spcPts val="0"/>
              </a:spcBef>
              <a:spcAft>
                <a:spcPts val="0"/>
              </a:spcAft>
              <a:buSzPts val="3600"/>
              <a:buNone/>
              <a:defRPr sz="55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01" name="Google Shape;101;p3"/>
          <p:cNvSpPr txBox="1">
            <a:spLocks noGrp="1"/>
          </p:cNvSpPr>
          <p:nvPr>
            <p:ph type="title" idx="2" hasCustomPrompt="1"/>
          </p:nvPr>
        </p:nvSpPr>
        <p:spPr>
          <a:xfrm>
            <a:off x="4114800" y="1583871"/>
            <a:ext cx="914400" cy="690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6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2" name="Google Shape;102;p3"/>
          <p:cNvSpPr txBox="1">
            <a:spLocks noGrp="1"/>
          </p:cNvSpPr>
          <p:nvPr>
            <p:ph type="subTitle" idx="1"/>
          </p:nvPr>
        </p:nvSpPr>
        <p:spPr>
          <a:xfrm>
            <a:off x="2032800" y="3533673"/>
            <a:ext cx="5078400" cy="3657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03" name="Google Shape;103;p3"/>
          <p:cNvSpPr/>
          <p:nvPr/>
        </p:nvSpPr>
        <p:spPr>
          <a:xfrm flipH="1">
            <a:off x="6146941" y="4095748"/>
            <a:ext cx="2934140" cy="1060986"/>
          </a:xfrm>
          <a:custGeom>
            <a:avLst/>
            <a:gdLst/>
            <a:ahLst/>
            <a:cxnLst/>
            <a:rect l="l" t="t" r="r" b="b"/>
            <a:pathLst>
              <a:path w="62605" h="22638" extrusionOk="0">
                <a:moveTo>
                  <a:pt x="37049" y="0"/>
                </a:moveTo>
                <a:lnTo>
                  <a:pt x="36150" y="22"/>
                </a:lnTo>
                <a:lnTo>
                  <a:pt x="35251" y="66"/>
                </a:lnTo>
                <a:lnTo>
                  <a:pt x="34351" y="132"/>
                </a:lnTo>
                <a:lnTo>
                  <a:pt x="33452" y="198"/>
                </a:lnTo>
                <a:lnTo>
                  <a:pt x="32553" y="285"/>
                </a:lnTo>
                <a:lnTo>
                  <a:pt x="31631" y="395"/>
                </a:lnTo>
                <a:lnTo>
                  <a:pt x="30732" y="527"/>
                </a:lnTo>
                <a:lnTo>
                  <a:pt x="29833" y="658"/>
                </a:lnTo>
                <a:lnTo>
                  <a:pt x="28933" y="812"/>
                </a:lnTo>
                <a:lnTo>
                  <a:pt x="28056" y="987"/>
                </a:lnTo>
                <a:lnTo>
                  <a:pt x="27156" y="1163"/>
                </a:lnTo>
                <a:lnTo>
                  <a:pt x="26279" y="1360"/>
                </a:lnTo>
                <a:lnTo>
                  <a:pt x="25380" y="1558"/>
                </a:lnTo>
                <a:lnTo>
                  <a:pt x="23647" y="2018"/>
                </a:lnTo>
                <a:lnTo>
                  <a:pt x="21914" y="2501"/>
                </a:lnTo>
                <a:lnTo>
                  <a:pt x="20203" y="3049"/>
                </a:lnTo>
                <a:lnTo>
                  <a:pt x="18536" y="3620"/>
                </a:lnTo>
                <a:lnTo>
                  <a:pt x="16913" y="4212"/>
                </a:lnTo>
                <a:lnTo>
                  <a:pt x="16057" y="4563"/>
                </a:lnTo>
                <a:lnTo>
                  <a:pt x="15202" y="4914"/>
                </a:lnTo>
                <a:lnTo>
                  <a:pt x="14346" y="5309"/>
                </a:lnTo>
                <a:lnTo>
                  <a:pt x="13513" y="5703"/>
                </a:lnTo>
                <a:lnTo>
                  <a:pt x="12679" y="6142"/>
                </a:lnTo>
                <a:lnTo>
                  <a:pt x="11867" y="6581"/>
                </a:lnTo>
                <a:lnTo>
                  <a:pt x="11056" y="7042"/>
                </a:lnTo>
                <a:lnTo>
                  <a:pt x="10288" y="7546"/>
                </a:lnTo>
                <a:lnTo>
                  <a:pt x="9498" y="8051"/>
                </a:lnTo>
                <a:lnTo>
                  <a:pt x="8753" y="8599"/>
                </a:lnTo>
                <a:lnTo>
                  <a:pt x="8029" y="9169"/>
                </a:lnTo>
                <a:lnTo>
                  <a:pt x="7305" y="9740"/>
                </a:lnTo>
                <a:lnTo>
                  <a:pt x="6625" y="10354"/>
                </a:lnTo>
                <a:lnTo>
                  <a:pt x="5945" y="10990"/>
                </a:lnTo>
                <a:lnTo>
                  <a:pt x="5309" y="11670"/>
                </a:lnTo>
                <a:lnTo>
                  <a:pt x="4695" y="12350"/>
                </a:lnTo>
                <a:lnTo>
                  <a:pt x="4234" y="12898"/>
                </a:lnTo>
                <a:lnTo>
                  <a:pt x="3773" y="13469"/>
                </a:lnTo>
                <a:lnTo>
                  <a:pt x="3356" y="14061"/>
                </a:lnTo>
                <a:lnTo>
                  <a:pt x="2962" y="14653"/>
                </a:lnTo>
                <a:lnTo>
                  <a:pt x="2589" y="15267"/>
                </a:lnTo>
                <a:lnTo>
                  <a:pt x="2238" y="15882"/>
                </a:lnTo>
                <a:lnTo>
                  <a:pt x="1887" y="16518"/>
                </a:lnTo>
                <a:lnTo>
                  <a:pt x="1580" y="17176"/>
                </a:lnTo>
                <a:lnTo>
                  <a:pt x="1295" y="17834"/>
                </a:lnTo>
                <a:lnTo>
                  <a:pt x="1031" y="18492"/>
                </a:lnTo>
                <a:lnTo>
                  <a:pt x="812" y="19172"/>
                </a:lnTo>
                <a:lnTo>
                  <a:pt x="593" y="19852"/>
                </a:lnTo>
                <a:lnTo>
                  <a:pt x="395" y="20532"/>
                </a:lnTo>
                <a:lnTo>
                  <a:pt x="242" y="21234"/>
                </a:lnTo>
                <a:lnTo>
                  <a:pt x="110" y="21936"/>
                </a:lnTo>
                <a:lnTo>
                  <a:pt x="0" y="22638"/>
                </a:lnTo>
                <a:lnTo>
                  <a:pt x="62407" y="22638"/>
                </a:lnTo>
                <a:lnTo>
                  <a:pt x="62495" y="21980"/>
                </a:lnTo>
                <a:lnTo>
                  <a:pt x="62560" y="21322"/>
                </a:lnTo>
                <a:lnTo>
                  <a:pt x="62582" y="20663"/>
                </a:lnTo>
                <a:lnTo>
                  <a:pt x="62604" y="19983"/>
                </a:lnTo>
                <a:lnTo>
                  <a:pt x="62604" y="19325"/>
                </a:lnTo>
                <a:lnTo>
                  <a:pt x="62582" y="18667"/>
                </a:lnTo>
                <a:lnTo>
                  <a:pt x="62516" y="18009"/>
                </a:lnTo>
                <a:lnTo>
                  <a:pt x="62451" y="17373"/>
                </a:lnTo>
                <a:lnTo>
                  <a:pt x="62341" y="16715"/>
                </a:lnTo>
                <a:lnTo>
                  <a:pt x="62231" y="16057"/>
                </a:lnTo>
                <a:lnTo>
                  <a:pt x="62078" y="15421"/>
                </a:lnTo>
                <a:lnTo>
                  <a:pt x="61924" y="14785"/>
                </a:lnTo>
                <a:lnTo>
                  <a:pt x="61727" y="14149"/>
                </a:lnTo>
                <a:lnTo>
                  <a:pt x="61507" y="13534"/>
                </a:lnTo>
                <a:lnTo>
                  <a:pt x="61266" y="12920"/>
                </a:lnTo>
                <a:lnTo>
                  <a:pt x="61003" y="12306"/>
                </a:lnTo>
                <a:lnTo>
                  <a:pt x="60718" y="11736"/>
                </a:lnTo>
                <a:lnTo>
                  <a:pt x="60411" y="11165"/>
                </a:lnTo>
                <a:lnTo>
                  <a:pt x="60104" y="10617"/>
                </a:lnTo>
                <a:lnTo>
                  <a:pt x="59753" y="10091"/>
                </a:lnTo>
                <a:lnTo>
                  <a:pt x="59402" y="9564"/>
                </a:lnTo>
                <a:lnTo>
                  <a:pt x="59029" y="9060"/>
                </a:lnTo>
                <a:lnTo>
                  <a:pt x="58634" y="8555"/>
                </a:lnTo>
                <a:lnTo>
                  <a:pt x="58217" y="8072"/>
                </a:lnTo>
                <a:lnTo>
                  <a:pt x="57800" y="7612"/>
                </a:lnTo>
                <a:lnTo>
                  <a:pt x="57362" y="7151"/>
                </a:lnTo>
                <a:lnTo>
                  <a:pt x="56901" y="6712"/>
                </a:lnTo>
                <a:lnTo>
                  <a:pt x="56418" y="6274"/>
                </a:lnTo>
                <a:lnTo>
                  <a:pt x="55936" y="5857"/>
                </a:lnTo>
                <a:lnTo>
                  <a:pt x="55453" y="5462"/>
                </a:lnTo>
                <a:lnTo>
                  <a:pt x="54949" y="5067"/>
                </a:lnTo>
                <a:lnTo>
                  <a:pt x="54422" y="4694"/>
                </a:lnTo>
                <a:lnTo>
                  <a:pt x="53896" y="4343"/>
                </a:lnTo>
                <a:lnTo>
                  <a:pt x="53347" y="3992"/>
                </a:lnTo>
                <a:lnTo>
                  <a:pt x="52799" y="3663"/>
                </a:lnTo>
                <a:lnTo>
                  <a:pt x="52229" y="3356"/>
                </a:lnTo>
                <a:lnTo>
                  <a:pt x="51658" y="3049"/>
                </a:lnTo>
                <a:lnTo>
                  <a:pt x="51088" y="2764"/>
                </a:lnTo>
                <a:lnTo>
                  <a:pt x="50496" y="2479"/>
                </a:lnTo>
                <a:lnTo>
                  <a:pt x="49904" y="2238"/>
                </a:lnTo>
                <a:lnTo>
                  <a:pt x="49311" y="1996"/>
                </a:lnTo>
                <a:lnTo>
                  <a:pt x="48697" y="1755"/>
                </a:lnTo>
                <a:lnTo>
                  <a:pt x="48083" y="1536"/>
                </a:lnTo>
                <a:lnTo>
                  <a:pt x="47469" y="1338"/>
                </a:lnTo>
                <a:lnTo>
                  <a:pt x="46855" y="1163"/>
                </a:lnTo>
                <a:lnTo>
                  <a:pt x="46240" y="987"/>
                </a:lnTo>
                <a:lnTo>
                  <a:pt x="45604" y="856"/>
                </a:lnTo>
                <a:lnTo>
                  <a:pt x="44990" y="702"/>
                </a:lnTo>
                <a:lnTo>
                  <a:pt x="44113" y="549"/>
                </a:lnTo>
                <a:lnTo>
                  <a:pt x="43257" y="395"/>
                </a:lnTo>
                <a:lnTo>
                  <a:pt x="42380" y="285"/>
                </a:lnTo>
                <a:lnTo>
                  <a:pt x="41502" y="176"/>
                </a:lnTo>
                <a:lnTo>
                  <a:pt x="40625" y="110"/>
                </a:lnTo>
                <a:lnTo>
                  <a:pt x="39726" y="44"/>
                </a:lnTo>
                <a:lnTo>
                  <a:pt x="38848" y="22"/>
                </a:lnTo>
                <a:lnTo>
                  <a:pt x="379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rot="10800000">
            <a:off x="152400" y="-18"/>
            <a:ext cx="5022705" cy="657242"/>
          </a:xfrm>
          <a:custGeom>
            <a:avLst/>
            <a:gdLst/>
            <a:ahLst/>
            <a:cxnLst/>
            <a:rect l="l" t="t" r="r" b="b"/>
            <a:pathLst>
              <a:path w="126064" h="16496" extrusionOk="0">
                <a:moveTo>
                  <a:pt x="32575" y="0"/>
                </a:moveTo>
                <a:lnTo>
                  <a:pt x="31654" y="22"/>
                </a:lnTo>
                <a:lnTo>
                  <a:pt x="30754" y="88"/>
                </a:lnTo>
                <a:lnTo>
                  <a:pt x="29833" y="198"/>
                </a:lnTo>
                <a:lnTo>
                  <a:pt x="28934" y="308"/>
                </a:lnTo>
                <a:lnTo>
                  <a:pt x="28012" y="461"/>
                </a:lnTo>
                <a:lnTo>
                  <a:pt x="27113" y="637"/>
                </a:lnTo>
                <a:lnTo>
                  <a:pt x="26192" y="834"/>
                </a:lnTo>
                <a:lnTo>
                  <a:pt x="25292" y="1053"/>
                </a:lnTo>
                <a:lnTo>
                  <a:pt x="24393" y="1317"/>
                </a:lnTo>
                <a:lnTo>
                  <a:pt x="23494" y="1580"/>
                </a:lnTo>
                <a:lnTo>
                  <a:pt x="22616" y="1887"/>
                </a:lnTo>
                <a:lnTo>
                  <a:pt x="21717" y="2194"/>
                </a:lnTo>
                <a:lnTo>
                  <a:pt x="20861" y="2545"/>
                </a:lnTo>
                <a:lnTo>
                  <a:pt x="19984" y="2896"/>
                </a:lnTo>
                <a:lnTo>
                  <a:pt x="19128" y="3269"/>
                </a:lnTo>
                <a:lnTo>
                  <a:pt x="18273" y="3664"/>
                </a:lnTo>
                <a:lnTo>
                  <a:pt x="17417" y="4080"/>
                </a:lnTo>
                <a:lnTo>
                  <a:pt x="16584" y="4519"/>
                </a:lnTo>
                <a:lnTo>
                  <a:pt x="15772" y="4958"/>
                </a:lnTo>
                <a:lnTo>
                  <a:pt x="14961" y="5419"/>
                </a:lnTo>
                <a:lnTo>
                  <a:pt x="14171" y="5879"/>
                </a:lnTo>
                <a:lnTo>
                  <a:pt x="13337" y="6406"/>
                </a:lnTo>
                <a:lnTo>
                  <a:pt x="12460" y="6954"/>
                </a:lnTo>
                <a:lnTo>
                  <a:pt x="11583" y="7546"/>
                </a:lnTo>
                <a:lnTo>
                  <a:pt x="10727" y="8139"/>
                </a:lnTo>
                <a:lnTo>
                  <a:pt x="9850" y="8753"/>
                </a:lnTo>
                <a:lnTo>
                  <a:pt x="8161" y="9981"/>
                </a:lnTo>
                <a:lnTo>
                  <a:pt x="6494" y="11275"/>
                </a:lnTo>
                <a:lnTo>
                  <a:pt x="4848" y="12548"/>
                </a:lnTo>
                <a:lnTo>
                  <a:pt x="3225" y="13864"/>
                </a:lnTo>
                <a:lnTo>
                  <a:pt x="1" y="16496"/>
                </a:lnTo>
                <a:lnTo>
                  <a:pt x="125976" y="16496"/>
                </a:lnTo>
                <a:lnTo>
                  <a:pt x="126020" y="15991"/>
                </a:lnTo>
                <a:lnTo>
                  <a:pt x="126042" y="15509"/>
                </a:lnTo>
                <a:lnTo>
                  <a:pt x="126064" y="15004"/>
                </a:lnTo>
                <a:lnTo>
                  <a:pt x="126042" y="14522"/>
                </a:lnTo>
                <a:lnTo>
                  <a:pt x="126020" y="14039"/>
                </a:lnTo>
                <a:lnTo>
                  <a:pt x="125976" y="13557"/>
                </a:lnTo>
                <a:lnTo>
                  <a:pt x="125932" y="13074"/>
                </a:lnTo>
                <a:lnTo>
                  <a:pt x="125845" y="12591"/>
                </a:lnTo>
                <a:lnTo>
                  <a:pt x="125735" y="12109"/>
                </a:lnTo>
                <a:lnTo>
                  <a:pt x="125625" y="11648"/>
                </a:lnTo>
                <a:lnTo>
                  <a:pt x="125472" y="11166"/>
                </a:lnTo>
                <a:lnTo>
                  <a:pt x="125318" y="10727"/>
                </a:lnTo>
                <a:lnTo>
                  <a:pt x="125143" y="10266"/>
                </a:lnTo>
                <a:lnTo>
                  <a:pt x="124945" y="9828"/>
                </a:lnTo>
                <a:lnTo>
                  <a:pt x="124704" y="9389"/>
                </a:lnTo>
                <a:lnTo>
                  <a:pt x="124463" y="8972"/>
                </a:lnTo>
                <a:lnTo>
                  <a:pt x="124243" y="8643"/>
                </a:lnTo>
                <a:lnTo>
                  <a:pt x="124024" y="8314"/>
                </a:lnTo>
                <a:lnTo>
                  <a:pt x="123783" y="8007"/>
                </a:lnTo>
                <a:lnTo>
                  <a:pt x="123519" y="7700"/>
                </a:lnTo>
                <a:lnTo>
                  <a:pt x="123256" y="7415"/>
                </a:lnTo>
                <a:lnTo>
                  <a:pt x="122971" y="7129"/>
                </a:lnTo>
                <a:lnTo>
                  <a:pt x="122686" y="6866"/>
                </a:lnTo>
                <a:lnTo>
                  <a:pt x="122401" y="6603"/>
                </a:lnTo>
                <a:lnTo>
                  <a:pt x="122094" y="6362"/>
                </a:lnTo>
                <a:lnTo>
                  <a:pt x="121787" y="6120"/>
                </a:lnTo>
                <a:lnTo>
                  <a:pt x="121457" y="5879"/>
                </a:lnTo>
                <a:lnTo>
                  <a:pt x="121128" y="5660"/>
                </a:lnTo>
                <a:lnTo>
                  <a:pt x="120448" y="5265"/>
                </a:lnTo>
                <a:lnTo>
                  <a:pt x="119725" y="4892"/>
                </a:lnTo>
                <a:lnTo>
                  <a:pt x="119001" y="4585"/>
                </a:lnTo>
                <a:lnTo>
                  <a:pt x="118255" y="4300"/>
                </a:lnTo>
                <a:lnTo>
                  <a:pt x="117487" y="4059"/>
                </a:lnTo>
                <a:lnTo>
                  <a:pt x="116697" y="3861"/>
                </a:lnTo>
                <a:lnTo>
                  <a:pt x="115908" y="3708"/>
                </a:lnTo>
                <a:lnTo>
                  <a:pt x="115096" y="3598"/>
                </a:lnTo>
                <a:lnTo>
                  <a:pt x="114307" y="3532"/>
                </a:lnTo>
                <a:lnTo>
                  <a:pt x="113495" y="3488"/>
                </a:lnTo>
                <a:lnTo>
                  <a:pt x="112705" y="3488"/>
                </a:lnTo>
                <a:lnTo>
                  <a:pt x="111916" y="3532"/>
                </a:lnTo>
                <a:lnTo>
                  <a:pt x="111126" y="3598"/>
                </a:lnTo>
                <a:lnTo>
                  <a:pt x="110336" y="3708"/>
                </a:lnTo>
                <a:lnTo>
                  <a:pt x="109547" y="3839"/>
                </a:lnTo>
                <a:lnTo>
                  <a:pt x="108757" y="3993"/>
                </a:lnTo>
                <a:lnTo>
                  <a:pt x="107989" y="4168"/>
                </a:lnTo>
                <a:lnTo>
                  <a:pt x="107221" y="4366"/>
                </a:lnTo>
                <a:lnTo>
                  <a:pt x="106432" y="4585"/>
                </a:lnTo>
                <a:lnTo>
                  <a:pt x="105686" y="4804"/>
                </a:lnTo>
                <a:lnTo>
                  <a:pt x="104918" y="5068"/>
                </a:lnTo>
                <a:lnTo>
                  <a:pt x="104150" y="5331"/>
                </a:lnTo>
                <a:lnTo>
                  <a:pt x="102659" y="5901"/>
                </a:lnTo>
                <a:lnTo>
                  <a:pt x="101167" y="6493"/>
                </a:lnTo>
                <a:lnTo>
                  <a:pt x="99654" y="7129"/>
                </a:lnTo>
                <a:lnTo>
                  <a:pt x="98118" y="7744"/>
                </a:lnTo>
                <a:lnTo>
                  <a:pt x="97350" y="8029"/>
                </a:lnTo>
                <a:lnTo>
                  <a:pt x="96561" y="8314"/>
                </a:lnTo>
                <a:lnTo>
                  <a:pt x="95793" y="8555"/>
                </a:lnTo>
                <a:lnTo>
                  <a:pt x="95003" y="8775"/>
                </a:lnTo>
                <a:lnTo>
                  <a:pt x="94214" y="8950"/>
                </a:lnTo>
                <a:lnTo>
                  <a:pt x="93424" y="9104"/>
                </a:lnTo>
                <a:lnTo>
                  <a:pt x="92634" y="9213"/>
                </a:lnTo>
                <a:lnTo>
                  <a:pt x="91845" y="9279"/>
                </a:lnTo>
                <a:lnTo>
                  <a:pt x="91055" y="9279"/>
                </a:lnTo>
                <a:lnTo>
                  <a:pt x="90660" y="9257"/>
                </a:lnTo>
                <a:lnTo>
                  <a:pt x="90265" y="9213"/>
                </a:lnTo>
                <a:lnTo>
                  <a:pt x="89892" y="9169"/>
                </a:lnTo>
                <a:lnTo>
                  <a:pt x="89497" y="9104"/>
                </a:lnTo>
                <a:lnTo>
                  <a:pt x="89103" y="9016"/>
                </a:lnTo>
                <a:lnTo>
                  <a:pt x="88708" y="8906"/>
                </a:lnTo>
                <a:lnTo>
                  <a:pt x="88335" y="8797"/>
                </a:lnTo>
                <a:lnTo>
                  <a:pt x="87940" y="8665"/>
                </a:lnTo>
                <a:lnTo>
                  <a:pt x="87567" y="8511"/>
                </a:lnTo>
                <a:lnTo>
                  <a:pt x="87216" y="8358"/>
                </a:lnTo>
                <a:lnTo>
                  <a:pt x="86492" y="7985"/>
                </a:lnTo>
                <a:lnTo>
                  <a:pt x="85812" y="7590"/>
                </a:lnTo>
                <a:lnTo>
                  <a:pt x="85132" y="7151"/>
                </a:lnTo>
                <a:lnTo>
                  <a:pt x="84452" y="6691"/>
                </a:lnTo>
                <a:lnTo>
                  <a:pt x="83136" y="5726"/>
                </a:lnTo>
                <a:lnTo>
                  <a:pt x="81820" y="4739"/>
                </a:lnTo>
                <a:lnTo>
                  <a:pt x="81162" y="4278"/>
                </a:lnTo>
                <a:lnTo>
                  <a:pt x="80482" y="3839"/>
                </a:lnTo>
                <a:lnTo>
                  <a:pt x="79802" y="3422"/>
                </a:lnTo>
                <a:lnTo>
                  <a:pt x="79078" y="3049"/>
                </a:lnTo>
                <a:lnTo>
                  <a:pt x="78727" y="2874"/>
                </a:lnTo>
                <a:lnTo>
                  <a:pt x="78354" y="2720"/>
                </a:lnTo>
                <a:lnTo>
                  <a:pt x="77981" y="2589"/>
                </a:lnTo>
                <a:lnTo>
                  <a:pt x="77586" y="2457"/>
                </a:lnTo>
                <a:lnTo>
                  <a:pt x="77236" y="2348"/>
                </a:lnTo>
                <a:lnTo>
                  <a:pt x="76885" y="2260"/>
                </a:lnTo>
                <a:lnTo>
                  <a:pt x="76512" y="2194"/>
                </a:lnTo>
                <a:lnTo>
                  <a:pt x="76161" y="2128"/>
                </a:lnTo>
                <a:lnTo>
                  <a:pt x="75437" y="2062"/>
                </a:lnTo>
                <a:lnTo>
                  <a:pt x="74713" y="2040"/>
                </a:lnTo>
                <a:lnTo>
                  <a:pt x="74011" y="2062"/>
                </a:lnTo>
                <a:lnTo>
                  <a:pt x="73287" y="2106"/>
                </a:lnTo>
                <a:lnTo>
                  <a:pt x="72585" y="2216"/>
                </a:lnTo>
                <a:lnTo>
                  <a:pt x="71861" y="2348"/>
                </a:lnTo>
                <a:lnTo>
                  <a:pt x="71137" y="2523"/>
                </a:lnTo>
                <a:lnTo>
                  <a:pt x="70436" y="2720"/>
                </a:lnTo>
                <a:lnTo>
                  <a:pt x="69712" y="2962"/>
                </a:lnTo>
                <a:lnTo>
                  <a:pt x="69010" y="3203"/>
                </a:lnTo>
                <a:lnTo>
                  <a:pt x="68286" y="3466"/>
                </a:lnTo>
                <a:lnTo>
                  <a:pt x="67562" y="3751"/>
                </a:lnTo>
                <a:lnTo>
                  <a:pt x="66136" y="4344"/>
                </a:lnTo>
                <a:lnTo>
                  <a:pt x="64688" y="4958"/>
                </a:lnTo>
                <a:lnTo>
                  <a:pt x="63263" y="5572"/>
                </a:lnTo>
                <a:lnTo>
                  <a:pt x="62539" y="5857"/>
                </a:lnTo>
                <a:lnTo>
                  <a:pt x="61815" y="6120"/>
                </a:lnTo>
                <a:lnTo>
                  <a:pt x="61091" y="6384"/>
                </a:lnTo>
                <a:lnTo>
                  <a:pt x="60345" y="6625"/>
                </a:lnTo>
                <a:lnTo>
                  <a:pt x="59621" y="6822"/>
                </a:lnTo>
                <a:lnTo>
                  <a:pt x="58897" y="7020"/>
                </a:lnTo>
                <a:lnTo>
                  <a:pt x="58152" y="7173"/>
                </a:lnTo>
                <a:lnTo>
                  <a:pt x="57428" y="7283"/>
                </a:lnTo>
                <a:lnTo>
                  <a:pt x="56682" y="7371"/>
                </a:lnTo>
                <a:lnTo>
                  <a:pt x="55936" y="7415"/>
                </a:lnTo>
                <a:lnTo>
                  <a:pt x="55190" y="7393"/>
                </a:lnTo>
                <a:lnTo>
                  <a:pt x="54445" y="7349"/>
                </a:lnTo>
                <a:lnTo>
                  <a:pt x="54028" y="7283"/>
                </a:lnTo>
                <a:lnTo>
                  <a:pt x="53633" y="7217"/>
                </a:lnTo>
                <a:lnTo>
                  <a:pt x="53216" y="7129"/>
                </a:lnTo>
                <a:lnTo>
                  <a:pt x="52821" y="7042"/>
                </a:lnTo>
                <a:lnTo>
                  <a:pt x="52032" y="6800"/>
                </a:lnTo>
                <a:lnTo>
                  <a:pt x="51242" y="6537"/>
                </a:lnTo>
                <a:lnTo>
                  <a:pt x="50496" y="6230"/>
                </a:lnTo>
                <a:lnTo>
                  <a:pt x="49728" y="5879"/>
                </a:lnTo>
                <a:lnTo>
                  <a:pt x="48983" y="5506"/>
                </a:lnTo>
                <a:lnTo>
                  <a:pt x="48237" y="5111"/>
                </a:lnTo>
                <a:lnTo>
                  <a:pt x="46767" y="4278"/>
                </a:lnTo>
                <a:lnTo>
                  <a:pt x="45297" y="3422"/>
                </a:lnTo>
                <a:lnTo>
                  <a:pt x="44552" y="3006"/>
                </a:lnTo>
                <a:lnTo>
                  <a:pt x="43806" y="2611"/>
                </a:lnTo>
                <a:lnTo>
                  <a:pt x="43060" y="2216"/>
                </a:lnTo>
                <a:lnTo>
                  <a:pt x="42292" y="1865"/>
                </a:lnTo>
                <a:lnTo>
                  <a:pt x="41459" y="1514"/>
                </a:lnTo>
                <a:lnTo>
                  <a:pt x="40581" y="1207"/>
                </a:lnTo>
                <a:lnTo>
                  <a:pt x="39726" y="922"/>
                </a:lnTo>
                <a:lnTo>
                  <a:pt x="38848" y="680"/>
                </a:lnTo>
                <a:lnTo>
                  <a:pt x="37971" y="483"/>
                </a:lnTo>
                <a:lnTo>
                  <a:pt x="37072" y="308"/>
                </a:lnTo>
                <a:lnTo>
                  <a:pt x="36194" y="176"/>
                </a:lnTo>
                <a:lnTo>
                  <a:pt x="35295" y="88"/>
                </a:lnTo>
                <a:lnTo>
                  <a:pt x="34395" y="22"/>
                </a:lnTo>
                <a:lnTo>
                  <a:pt x="334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 name="Google Shape;105;p3"/>
          <p:cNvGrpSpPr/>
          <p:nvPr/>
        </p:nvGrpSpPr>
        <p:grpSpPr>
          <a:xfrm>
            <a:off x="7727425" y="259710"/>
            <a:ext cx="1045827" cy="1035871"/>
            <a:chOff x="3757075" y="4675675"/>
            <a:chExt cx="808900" cy="801200"/>
          </a:xfrm>
        </p:grpSpPr>
        <p:sp>
          <p:nvSpPr>
            <p:cNvPr id="106" name="Google Shape;106;p3"/>
            <p:cNvSpPr/>
            <p:nvPr/>
          </p:nvSpPr>
          <p:spPr>
            <a:xfrm>
              <a:off x="4199625" y="4675675"/>
              <a:ext cx="58700" cy="78975"/>
            </a:xfrm>
            <a:custGeom>
              <a:avLst/>
              <a:gdLst/>
              <a:ahLst/>
              <a:cxnLst/>
              <a:rect l="l" t="t" r="r" b="b"/>
              <a:pathLst>
                <a:path w="2348" h="3159" extrusionOk="0">
                  <a:moveTo>
                    <a:pt x="878" y="0"/>
                  </a:moveTo>
                  <a:lnTo>
                    <a:pt x="768" y="22"/>
                  </a:lnTo>
                  <a:lnTo>
                    <a:pt x="658" y="44"/>
                  </a:lnTo>
                  <a:lnTo>
                    <a:pt x="549" y="88"/>
                  </a:lnTo>
                  <a:lnTo>
                    <a:pt x="461" y="154"/>
                  </a:lnTo>
                  <a:lnTo>
                    <a:pt x="373" y="220"/>
                  </a:lnTo>
                  <a:lnTo>
                    <a:pt x="285" y="307"/>
                  </a:lnTo>
                  <a:lnTo>
                    <a:pt x="220" y="395"/>
                  </a:lnTo>
                  <a:lnTo>
                    <a:pt x="154" y="505"/>
                  </a:lnTo>
                  <a:lnTo>
                    <a:pt x="66" y="746"/>
                  </a:lnTo>
                  <a:lnTo>
                    <a:pt x="22" y="1009"/>
                  </a:lnTo>
                  <a:lnTo>
                    <a:pt x="0" y="1316"/>
                  </a:lnTo>
                  <a:lnTo>
                    <a:pt x="44" y="1623"/>
                  </a:lnTo>
                  <a:lnTo>
                    <a:pt x="132" y="1931"/>
                  </a:lnTo>
                  <a:lnTo>
                    <a:pt x="263" y="2238"/>
                  </a:lnTo>
                  <a:lnTo>
                    <a:pt x="417" y="2501"/>
                  </a:lnTo>
                  <a:lnTo>
                    <a:pt x="592" y="2720"/>
                  </a:lnTo>
                  <a:lnTo>
                    <a:pt x="812" y="2918"/>
                  </a:lnTo>
                  <a:lnTo>
                    <a:pt x="1031" y="3049"/>
                  </a:lnTo>
                  <a:lnTo>
                    <a:pt x="1141" y="3093"/>
                  </a:lnTo>
                  <a:lnTo>
                    <a:pt x="1251" y="3137"/>
                  </a:lnTo>
                  <a:lnTo>
                    <a:pt x="1360" y="3137"/>
                  </a:lnTo>
                  <a:lnTo>
                    <a:pt x="1470" y="3159"/>
                  </a:lnTo>
                  <a:lnTo>
                    <a:pt x="1601" y="3137"/>
                  </a:lnTo>
                  <a:lnTo>
                    <a:pt x="1711" y="3115"/>
                  </a:lnTo>
                  <a:lnTo>
                    <a:pt x="1799" y="3071"/>
                  </a:lnTo>
                  <a:lnTo>
                    <a:pt x="1909" y="3005"/>
                  </a:lnTo>
                  <a:lnTo>
                    <a:pt x="1996" y="2940"/>
                  </a:lnTo>
                  <a:lnTo>
                    <a:pt x="2062" y="2852"/>
                  </a:lnTo>
                  <a:lnTo>
                    <a:pt x="2128" y="2764"/>
                  </a:lnTo>
                  <a:lnTo>
                    <a:pt x="2194" y="2654"/>
                  </a:lnTo>
                  <a:lnTo>
                    <a:pt x="2281" y="2413"/>
                  </a:lnTo>
                  <a:lnTo>
                    <a:pt x="2325" y="2128"/>
                  </a:lnTo>
                  <a:lnTo>
                    <a:pt x="2347" y="1843"/>
                  </a:lnTo>
                  <a:lnTo>
                    <a:pt x="2303" y="1536"/>
                  </a:lnTo>
                  <a:lnTo>
                    <a:pt x="2216" y="1229"/>
                  </a:lnTo>
                  <a:lnTo>
                    <a:pt x="2084" y="922"/>
                  </a:lnTo>
                  <a:lnTo>
                    <a:pt x="1931" y="658"/>
                  </a:lnTo>
                  <a:lnTo>
                    <a:pt x="1755" y="417"/>
                  </a:lnTo>
                  <a:lnTo>
                    <a:pt x="1536" y="242"/>
                  </a:lnTo>
                  <a:lnTo>
                    <a:pt x="1316" y="110"/>
                  </a:lnTo>
                  <a:lnTo>
                    <a:pt x="1207" y="66"/>
                  </a:lnTo>
                  <a:lnTo>
                    <a:pt x="1097" y="22"/>
                  </a:lnTo>
                  <a:lnTo>
                    <a:pt x="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965450" y="4704725"/>
              <a:ext cx="64750" cy="73525"/>
            </a:xfrm>
            <a:custGeom>
              <a:avLst/>
              <a:gdLst/>
              <a:ahLst/>
              <a:cxnLst/>
              <a:rect l="l" t="t" r="r" b="b"/>
              <a:pathLst>
                <a:path w="2590" h="2941" extrusionOk="0">
                  <a:moveTo>
                    <a:pt x="703" y="1"/>
                  </a:moveTo>
                  <a:lnTo>
                    <a:pt x="593" y="23"/>
                  </a:lnTo>
                  <a:lnTo>
                    <a:pt x="483" y="67"/>
                  </a:lnTo>
                  <a:lnTo>
                    <a:pt x="396" y="132"/>
                  </a:lnTo>
                  <a:lnTo>
                    <a:pt x="286" y="198"/>
                  </a:lnTo>
                  <a:lnTo>
                    <a:pt x="220" y="286"/>
                  </a:lnTo>
                  <a:lnTo>
                    <a:pt x="154" y="374"/>
                  </a:lnTo>
                  <a:lnTo>
                    <a:pt x="110" y="483"/>
                  </a:lnTo>
                  <a:lnTo>
                    <a:pt x="67" y="593"/>
                  </a:lnTo>
                  <a:lnTo>
                    <a:pt x="23" y="703"/>
                  </a:lnTo>
                  <a:lnTo>
                    <a:pt x="1" y="966"/>
                  </a:lnTo>
                  <a:lnTo>
                    <a:pt x="23" y="1229"/>
                  </a:lnTo>
                  <a:lnTo>
                    <a:pt x="88" y="1514"/>
                  </a:lnTo>
                  <a:lnTo>
                    <a:pt x="220" y="1800"/>
                  </a:lnTo>
                  <a:lnTo>
                    <a:pt x="374" y="2085"/>
                  </a:lnTo>
                  <a:lnTo>
                    <a:pt x="571" y="2348"/>
                  </a:lnTo>
                  <a:lnTo>
                    <a:pt x="812" y="2567"/>
                  </a:lnTo>
                  <a:lnTo>
                    <a:pt x="1054" y="2743"/>
                  </a:lnTo>
                  <a:lnTo>
                    <a:pt x="1295" y="2852"/>
                  </a:lnTo>
                  <a:lnTo>
                    <a:pt x="1536" y="2918"/>
                  </a:lnTo>
                  <a:lnTo>
                    <a:pt x="1646" y="2940"/>
                  </a:lnTo>
                  <a:lnTo>
                    <a:pt x="1887" y="2940"/>
                  </a:lnTo>
                  <a:lnTo>
                    <a:pt x="1997" y="2918"/>
                  </a:lnTo>
                  <a:lnTo>
                    <a:pt x="2107" y="2874"/>
                  </a:lnTo>
                  <a:lnTo>
                    <a:pt x="2194" y="2809"/>
                  </a:lnTo>
                  <a:lnTo>
                    <a:pt x="2282" y="2743"/>
                  </a:lnTo>
                  <a:lnTo>
                    <a:pt x="2370" y="2655"/>
                  </a:lnTo>
                  <a:lnTo>
                    <a:pt x="2436" y="2567"/>
                  </a:lnTo>
                  <a:lnTo>
                    <a:pt x="2479" y="2458"/>
                  </a:lnTo>
                  <a:lnTo>
                    <a:pt x="2523" y="2348"/>
                  </a:lnTo>
                  <a:lnTo>
                    <a:pt x="2567" y="2238"/>
                  </a:lnTo>
                  <a:lnTo>
                    <a:pt x="2589" y="1975"/>
                  </a:lnTo>
                  <a:lnTo>
                    <a:pt x="2567" y="1712"/>
                  </a:lnTo>
                  <a:lnTo>
                    <a:pt x="2479" y="1427"/>
                  </a:lnTo>
                  <a:lnTo>
                    <a:pt x="2370" y="1141"/>
                  </a:lnTo>
                  <a:lnTo>
                    <a:pt x="2216" y="856"/>
                  </a:lnTo>
                  <a:lnTo>
                    <a:pt x="1997" y="593"/>
                  </a:lnTo>
                  <a:lnTo>
                    <a:pt x="1777" y="374"/>
                  </a:lnTo>
                  <a:lnTo>
                    <a:pt x="1536" y="198"/>
                  </a:lnTo>
                  <a:lnTo>
                    <a:pt x="1295" y="89"/>
                  </a:lnTo>
                  <a:lnTo>
                    <a:pt x="1054" y="23"/>
                  </a:lnTo>
                  <a:lnTo>
                    <a:pt x="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4320800" y="4839100"/>
              <a:ext cx="85575" cy="112975"/>
            </a:xfrm>
            <a:custGeom>
              <a:avLst/>
              <a:gdLst/>
              <a:ahLst/>
              <a:cxnLst/>
              <a:rect l="l" t="t" r="r" b="b"/>
              <a:pathLst>
                <a:path w="3423" h="4519" extrusionOk="0">
                  <a:moveTo>
                    <a:pt x="2085" y="0"/>
                  </a:moveTo>
                  <a:lnTo>
                    <a:pt x="1909" y="22"/>
                  </a:lnTo>
                  <a:lnTo>
                    <a:pt x="1734" y="66"/>
                  </a:lnTo>
                  <a:lnTo>
                    <a:pt x="1580" y="132"/>
                  </a:lnTo>
                  <a:lnTo>
                    <a:pt x="1427" y="197"/>
                  </a:lnTo>
                  <a:lnTo>
                    <a:pt x="1251" y="307"/>
                  </a:lnTo>
                  <a:lnTo>
                    <a:pt x="1098" y="417"/>
                  </a:lnTo>
                  <a:lnTo>
                    <a:pt x="944" y="548"/>
                  </a:lnTo>
                  <a:lnTo>
                    <a:pt x="813" y="702"/>
                  </a:lnTo>
                  <a:lnTo>
                    <a:pt x="659" y="877"/>
                  </a:lnTo>
                  <a:lnTo>
                    <a:pt x="549" y="1053"/>
                  </a:lnTo>
                  <a:lnTo>
                    <a:pt x="418" y="1250"/>
                  </a:lnTo>
                  <a:lnTo>
                    <a:pt x="308" y="1448"/>
                  </a:lnTo>
                  <a:lnTo>
                    <a:pt x="220" y="1667"/>
                  </a:lnTo>
                  <a:lnTo>
                    <a:pt x="133" y="1908"/>
                  </a:lnTo>
                  <a:lnTo>
                    <a:pt x="89" y="2128"/>
                  </a:lnTo>
                  <a:lnTo>
                    <a:pt x="45" y="2347"/>
                  </a:lnTo>
                  <a:lnTo>
                    <a:pt x="1" y="2566"/>
                  </a:lnTo>
                  <a:lnTo>
                    <a:pt x="1" y="2786"/>
                  </a:lnTo>
                  <a:lnTo>
                    <a:pt x="1" y="3005"/>
                  </a:lnTo>
                  <a:lnTo>
                    <a:pt x="23" y="3203"/>
                  </a:lnTo>
                  <a:lnTo>
                    <a:pt x="67" y="3400"/>
                  </a:lnTo>
                  <a:lnTo>
                    <a:pt x="111" y="3575"/>
                  </a:lnTo>
                  <a:lnTo>
                    <a:pt x="176" y="3751"/>
                  </a:lnTo>
                  <a:lnTo>
                    <a:pt x="264" y="3905"/>
                  </a:lnTo>
                  <a:lnTo>
                    <a:pt x="352" y="4036"/>
                  </a:lnTo>
                  <a:lnTo>
                    <a:pt x="462" y="4168"/>
                  </a:lnTo>
                  <a:lnTo>
                    <a:pt x="571" y="4277"/>
                  </a:lnTo>
                  <a:lnTo>
                    <a:pt x="725" y="4365"/>
                  </a:lnTo>
                  <a:lnTo>
                    <a:pt x="856" y="4431"/>
                  </a:lnTo>
                  <a:lnTo>
                    <a:pt x="1010" y="4497"/>
                  </a:lnTo>
                  <a:lnTo>
                    <a:pt x="1185" y="4519"/>
                  </a:lnTo>
                  <a:lnTo>
                    <a:pt x="1339" y="4519"/>
                  </a:lnTo>
                  <a:lnTo>
                    <a:pt x="1514" y="4497"/>
                  </a:lnTo>
                  <a:lnTo>
                    <a:pt x="1668" y="4453"/>
                  </a:lnTo>
                  <a:lnTo>
                    <a:pt x="1844" y="4387"/>
                  </a:lnTo>
                  <a:lnTo>
                    <a:pt x="1997" y="4299"/>
                  </a:lnTo>
                  <a:lnTo>
                    <a:pt x="2173" y="4212"/>
                  </a:lnTo>
                  <a:lnTo>
                    <a:pt x="2326" y="4080"/>
                  </a:lnTo>
                  <a:lnTo>
                    <a:pt x="2480" y="3948"/>
                  </a:lnTo>
                  <a:lnTo>
                    <a:pt x="2611" y="3795"/>
                  </a:lnTo>
                  <a:lnTo>
                    <a:pt x="2743" y="3641"/>
                  </a:lnTo>
                  <a:lnTo>
                    <a:pt x="2874" y="3466"/>
                  </a:lnTo>
                  <a:lnTo>
                    <a:pt x="3006" y="3268"/>
                  </a:lnTo>
                  <a:lnTo>
                    <a:pt x="3094" y="3049"/>
                  </a:lnTo>
                  <a:lnTo>
                    <a:pt x="3204" y="2830"/>
                  </a:lnTo>
                  <a:lnTo>
                    <a:pt x="3269" y="2610"/>
                  </a:lnTo>
                  <a:lnTo>
                    <a:pt x="3335" y="2391"/>
                  </a:lnTo>
                  <a:lnTo>
                    <a:pt x="3379" y="2150"/>
                  </a:lnTo>
                  <a:lnTo>
                    <a:pt x="3401" y="1930"/>
                  </a:lnTo>
                  <a:lnTo>
                    <a:pt x="3423" y="1711"/>
                  </a:lnTo>
                  <a:lnTo>
                    <a:pt x="3423" y="1514"/>
                  </a:lnTo>
                  <a:lnTo>
                    <a:pt x="3401" y="1316"/>
                  </a:lnTo>
                  <a:lnTo>
                    <a:pt x="3357" y="1119"/>
                  </a:lnTo>
                  <a:lnTo>
                    <a:pt x="3313" y="943"/>
                  </a:lnTo>
                  <a:lnTo>
                    <a:pt x="3247" y="768"/>
                  </a:lnTo>
                  <a:lnTo>
                    <a:pt x="3160" y="614"/>
                  </a:lnTo>
                  <a:lnTo>
                    <a:pt x="3072" y="461"/>
                  </a:lnTo>
                  <a:lnTo>
                    <a:pt x="2962" y="351"/>
                  </a:lnTo>
                  <a:lnTo>
                    <a:pt x="2831" y="241"/>
                  </a:lnTo>
                  <a:lnTo>
                    <a:pt x="2699" y="132"/>
                  </a:lnTo>
                  <a:lnTo>
                    <a:pt x="2567" y="66"/>
                  </a:lnTo>
                  <a:lnTo>
                    <a:pt x="2392" y="22"/>
                  </a:lnTo>
                  <a:lnTo>
                    <a:pt x="22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4112975" y="4874725"/>
              <a:ext cx="140950" cy="126150"/>
            </a:xfrm>
            <a:custGeom>
              <a:avLst/>
              <a:gdLst/>
              <a:ahLst/>
              <a:cxnLst/>
              <a:rect l="l" t="t" r="r" b="b"/>
              <a:pathLst>
                <a:path w="5638" h="5046" extrusionOk="0">
                  <a:moveTo>
                    <a:pt x="2830" y="1"/>
                  </a:moveTo>
                  <a:lnTo>
                    <a:pt x="2523" y="23"/>
                  </a:lnTo>
                  <a:lnTo>
                    <a:pt x="2260" y="45"/>
                  </a:lnTo>
                  <a:lnTo>
                    <a:pt x="1975" y="110"/>
                  </a:lnTo>
                  <a:lnTo>
                    <a:pt x="1733" y="198"/>
                  </a:lnTo>
                  <a:lnTo>
                    <a:pt x="1470" y="308"/>
                  </a:lnTo>
                  <a:lnTo>
                    <a:pt x="1251" y="440"/>
                  </a:lnTo>
                  <a:lnTo>
                    <a:pt x="1031" y="571"/>
                  </a:lnTo>
                  <a:lnTo>
                    <a:pt x="834" y="747"/>
                  </a:lnTo>
                  <a:lnTo>
                    <a:pt x="637" y="922"/>
                  </a:lnTo>
                  <a:lnTo>
                    <a:pt x="483" y="1120"/>
                  </a:lnTo>
                  <a:lnTo>
                    <a:pt x="351" y="1317"/>
                  </a:lnTo>
                  <a:lnTo>
                    <a:pt x="220" y="1536"/>
                  </a:lnTo>
                  <a:lnTo>
                    <a:pt x="132" y="1778"/>
                  </a:lnTo>
                  <a:lnTo>
                    <a:pt x="66" y="2019"/>
                  </a:lnTo>
                  <a:lnTo>
                    <a:pt x="22" y="2260"/>
                  </a:lnTo>
                  <a:lnTo>
                    <a:pt x="0" y="2523"/>
                  </a:lnTo>
                  <a:lnTo>
                    <a:pt x="22" y="2787"/>
                  </a:lnTo>
                  <a:lnTo>
                    <a:pt x="66" y="3028"/>
                  </a:lnTo>
                  <a:lnTo>
                    <a:pt x="132" y="3269"/>
                  </a:lnTo>
                  <a:lnTo>
                    <a:pt x="220" y="3510"/>
                  </a:lnTo>
                  <a:lnTo>
                    <a:pt x="351" y="3730"/>
                  </a:lnTo>
                  <a:lnTo>
                    <a:pt x="483" y="3927"/>
                  </a:lnTo>
                  <a:lnTo>
                    <a:pt x="637" y="4125"/>
                  </a:lnTo>
                  <a:lnTo>
                    <a:pt x="834" y="4300"/>
                  </a:lnTo>
                  <a:lnTo>
                    <a:pt x="1031" y="4476"/>
                  </a:lnTo>
                  <a:lnTo>
                    <a:pt x="1251" y="4607"/>
                  </a:lnTo>
                  <a:lnTo>
                    <a:pt x="1470" y="4739"/>
                  </a:lnTo>
                  <a:lnTo>
                    <a:pt x="1733" y="4849"/>
                  </a:lnTo>
                  <a:lnTo>
                    <a:pt x="1975" y="4936"/>
                  </a:lnTo>
                  <a:lnTo>
                    <a:pt x="2260" y="5002"/>
                  </a:lnTo>
                  <a:lnTo>
                    <a:pt x="2523" y="5024"/>
                  </a:lnTo>
                  <a:lnTo>
                    <a:pt x="2830" y="5046"/>
                  </a:lnTo>
                  <a:lnTo>
                    <a:pt x="3115" y="5024"/>
                  </a:lnTo>
                  <a:lnTo>
                    <a:pt x="3400" y="5002"/>
                  </a:lnTo>
                  <a:lnTo>
                    <a:pt x="3664" y="4936"/>
                  </a:lnTo>
                  <a:lnTo>
                    <a:pt x="3927" y="4849"/>
                  </a:lnTo>
                  <a:lnTo>
                    <a:pt x="4168" y="4739"/>
                  </a:lnTo>
                  <a:lnTo>
                    <a:pt x="4387" y="4607"/>
                  </a:lnTo>
                  <a:lnTo>
                    <a:pt x="4607" y="4476"/>
                  </a:lnTo>
                  <a:lnTo>
                    <a:pt x="4826" y="4300"/>
                  </a:lnTo>
                  <a:lnTo>
                    <a:pt x="5002" y="4125"/>
                  </a:lnTo>
                  <a:lnTo>
                    <a:pt x="5155" y="3927"/>
                  </a:lnTo>
                  <a:lnTo>
                    <a:pt x="5309" y="3730"/>
                  </a:lnTo>
                  <a:lnTo>
                    <a:pt x="5418" y="3510"/>
                  </a:lnTo>
                  <a:lnTo>
                    <a:pt x="5506" y="3269"/>
                  </a:lnTo>
                  <a:lnTo>
                    <a:pt x="5594" y="3028"/>
                  </a:lnTo>
                  <a:lnTo>
                    <a:pt x="5638" y="2787"/>
                  </a:lnTo>
                  <a:lnTo>
                    <a:pt x="5638" y="2523"/>
                  </a:lnTo>
                  <a:lnTo>
                    <a:pt x="5638" y="2260"/>
                  </a:lnTo>
                  <a:lnTo>
                    <a:pt x="5594" y="2019"/>
                  </a:lnTo>
                  <a:lnTo>
                    <a:pt x="5506" y="1778"/>
                  </a:lnTo>
                  <a:lnTo>
                    <a:pt x="5418" y="1536"/>
                  </a:lnTo>
                  <a:lnTo>
                    <a:pt x="5309" y="1317"/>
                  </a:lnTo>
                  <a:lnTo>
                    <a:pt x="5155" y="1120"/>
                  </a:lnTo>
                  <a:lnTo>
                    <a:pt x="5002" y="922"/>
                  </a:lnTo>
                  <a:lnTo>
                    <a:pt x="4826" y="747"/>
                  </a:lnTo>
                  <a:lnTo>
                    <a:pt x="4607" y="571"/>
                  </a:lnTo>
                  <a:lnTo>
                    <a:pt x="4387" y="440"/>
                  </a:lnTo>
                  <a:lnTo>
                    <a:pt x="4168" y="308"/>
                  </a:lnTo>
                  <a:lnTo>
                    <a:pt x="3927" y="198"/>
                  </a:lnTo>
                  <a:lnTo>
                    <a:pt x="3664" y="110"/>
                  </a:lnTo>
                  <a:lnTo>
                    <a:pt x="3400" y="45"/>
                  </a:lnTo>
                  <a:lnTo>
                    <a:pt x="3115" y="23"/>
                  </a:lnTo>
                  <a:lnTo>
                    <a:pt x="28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3945725" y="4908725"/>
              <a:ext cx="100925" cy="64200"/>
            </a:xfrm>
            <a:custGeom>
              <a:avLst/>
              <a:gdLst/>
              <a:ahLst/>
              <a:cxnLst/>
              <a:rect l="l" t="t" r="r" b="b"/>
              <a:pathLst>
                <a:path w="4037" h="2568" extrusionOk="0">
                  <a:moveTo>
                    <a:pt x="1821" y="1"/>
                  </a:moveTo>
                  <a:lnTo>
                    <a:pt x="1601" y="23"/>
                  </a:lnTo>
                  <a:lnTo>
                    <a:pt x="1228" y="110"/>
                  </a:lnTo>
                  <a:lnTo>
                    <a:pt x="877" y="220"/>
                  </a:lnTo>
                  <a:lnTo>
                    <a:pt x="724" y="286"/>
                  </a:lnTo>
                  <a:lnTo>
                    <a:pt x="592" y="374"/>
                  </a:lnTo>
                  <a:lnTo>
                    <a:pt x="461" y="461"/>
                  </a:lnTo>
                  <a:lnTo>
                    <a:pt x="351" y="571"/>
                  </a:lnTo>
                  <a:lnTo>
                    <a:pt x="241" y="681"/>
                  </a:lnTo>
                  <a:lnTo>
                    <a:pt x="154" y="790"/>
                  </a:lnTo>
                  <a:lnTo>
                    <a:pt x="88" y="900"/>
                  </a:lnTo>
                  <a:lnTo>
                    <a:pt x="44" y="1032"/>
                  </a:lnTo>
                  <a:lnTo>
                    <a:pt x="0" y="1141"/>
                  </a:lnTo>
                  <a:lnTo>
                    <a:pt x="0" y="1273"/>
                  </a:lnTo>
                  <a:lnTo>
                    <a:pt x="0" y="1405"/>
                  </a:lnTo>
                  <a:lnTo>
                    <a:pt x="44" y="1536"/>
                  </a:lnTo>
                  <a:lnTo>
                    <a:pt x="88" y="1668"/>
                  </a:lnTo>
                  <a:lnTo>
                    <a:pt x="154" y="1778"/>
                  </a:lnTo>
                  <a:lnTo>
                    <a:pt x="241" y="1887"/>
                  </a:lnTo>
                  <a:lnTo>
                    <a:pt x="351" y="1997"/>
                  </a:lnTo>
                  <a:lnTo>
                    <a:pt x="461" y="2085"/>
                  </a:lnTo>
                  <a:lnTo>
                    <a:pt x="592" y="2172"/>
                  </a:lnTo>
                  <a:lnTo>
                    <a:pt x="724" y="2260"/>
                  </a:lnTo>
                  <a:lnTo>
                    <a:pt x="877" y="2348"/>
                  </a:lnTo>
                  <a:lnTo>
                    <a:pt x="1228" y="2458"/>
                  </a:lnTo>
                  <a:lnTo>
                    <a:pt x="1601" y="2523"/>
                  </a:lnTo>
                  <a:lnTo>
                    <a:pt x="1821" y="2545"/>
                  </a:lnTo>
                  <a:lnTo>
                    <a:pt x="2018" y="2567"/>
                  </a:lnTo>
                  <a:lnTo>
                    <a:pt x="2216" y="2545"/>
                  </a:lnTo>
                  <a:lnTo>
                    <a:pt x="2435" y="2523"/>
                  </a:lnTo>
                  <a:lnTo>
                    <a:pt x="2808" y="2458"/>
                  </a:lnTo>
                  <a:lnTo>
                    <a:pt x="3159" y="2348"/>
                  </a:lnTo>
                  <a:lnTo>
                    <a:pt x="3312" y="2260"/>
                  </a:lnTo>
                  <a:lnTo>
                    <a:pt x="3444" y="2172"/>
                  </a:lnTo>
                  <a:lnTo>
                    <a:pt x="3576" y="2085"/>
                  </a:lnTo>
                  <a:lnTo>
                    <a:pt x="3685" y="1997"/>
                  </a:lnTo>
                  <a:lnTo>
                    <a:pt x="3795" y="1887"/>
                  </a:lnTo>
                  <a:lnTo>
                    <a:pt x="3883" y="1778"/>
                  </a:lnTo>
                  <a:lnTo>
                    <a:pt x="3948" y="1668"/>
                  </a:lnTo>
                  <a:lnTo>
                    <a:pt x="3992" y="1536"/>
                  </a:lnTo>
                  <a:lnTo>
                    <a:pt x="4036" y="1405"/>
                  </a:lnTo>
                  <a:lnTo>
                    <a:pt x="4036" y="1273"/>
                  </a:lnTo>
                  <a:lnTo>
                    <a:pt x="4036" y="1141"/>
                  </a:lnTo>
                  <a:lnTo>
                    <a:pt x="3992" y="1032"/>
                  </a:lnTo>
                  <a:lnTo>
                    <a:pt x="3948" y="900"/>
                  </a:lnTo>
                  <a:lnTo>
                    <a:pt x="3883" y="790"/>
                  </a:lnTo>
                  <a:lnTo>
                    <a:pt x="3795" y="681"/>
                  </a:lnTo>
                  <a:lnTo>
                    <a:pt x="3685" y="571"/>
                  </a:lnTo>
                  <a:lnTo>
                    <a:pt x="3576" y="461"/>
                  </a:lnTo>
                  <a:lnTo>
                    <a:pt x="3444" y="374"/>
                  </a:lnTo>
                  <a:lnTo>
                    <a:pt x="3312" y="286"/>
                  </a:lnTo>
                  <a:lnTo>
                    <a:pt x="3159" y="220"/>
                  </a:lnTo>
                  <a:lnTo>
                    <a:pt x="2808" y="110"/>
                  </a:lnTo>
                  <a:lnTo>
                    <a:pt x="2435" y="23"/>
                  </a:lnTo>
                  <a:lnTo>
                    <a:pt x="22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3779000" y="5011825"/>
              <a:ext cx="78450" cy="58700"/>
            </a:xfrm>
            <a:custGeom>
              <a:avLst/>
              <a:gdLst/>
              <a:ahLst/>
              <a:cxnLst/>
              <a:rect l="l" t="t" r="r" b="b"/>
              <a:pathLst>
                <a:path w="3138" h="2348" extrusionOk="0">
                  <a:moveTo>
                    <a:pt x="1821" y="1"/>
                  </a:moveTo>
                  <a:lnTo>
                    <a:pt x="1514" y="45"/>
                  </a:lnTo>
                  <a:lnTo>
                    <a:pt x="1207" y="132"/>
                  </a:lnTo>
                  <a:lnTo>
                    <a:pt x="900" y="264"/>
                  </a:lnTo>
                  <a:lnTo>
                    <a:pt x="637" y="417"/>
                  </a:lnTo>
                  <a:lnTo>
                    <a:pt x="417" y="615"/>
                  </a:lnTo>
                  <a:lnTo>
                    <a:pt x="242" y="812"/>
                  </a:lnTo>
                  <a:lnTo>
                    <a:pt x="110" y="1054"/>
                  </a:lnTo>
                  <a:lnTo>
                    <a:pt x="66" y="1163"/>
                  </a:lnTo>
                  <a:lnTo>
                    <a:pt x="23" y="1273"/>
                  </a:lnTo>
                  <a:lnTo>
                    <a:pt x="1" y="1383"/>
                  </a:lnTo>
                  <a:lnTo>
                    <a:pt x="1" y="1492"/>
                  </a:lnTo>
                  <a:lnTo>
                    <a:pt x="23" y="1602"/>
                  </a:lnTo>
                  <a:lnTo>
                    <a:pt x="45" y="1712"/>
                  </a:lnTo>
                  <a:lnTo>
                    <a:pt x="88" y="1821"/>
                  </a:lnTo>
                  <a:lnTo>
                    <a:pt x="154" y="1909"/>
                  </a:lnTo>
                  <a:lnTo>
                    <a:pt x="242" y="1997"/>
                  </a:lnTo>
                  <a:lnTo>
                    <a:pt x="308" y="2085"/>
                  </a:lnTo>
                  <a:lnTo>
                    <a:pt x="417" y="2150"/>
                  </a:lnTo>
                  <a:lnTo>
                    <a:pt x="527" y="2194"/>
                  </a:lnTo>
                  <a:lnTo>
                    <a:pt x="768" y="2282"/>
                  </a:lnTo>
                  <a:lnTo>
                    <a:pt x="1032" y="2326"/>
                  </a:lnTo>
                  <a:lnTo>
                    <a:pt x="1339" y="2348"/>
                  </a:lnTo>
                  <a:lnTo>
                    <a:pt x="1646" y="2304"/>
                  </a:lnTo>
                  <a:lnTo>
                    <a:pt x="1953" y="2194"/>
                  </a:lnTo>
                  <a:lnTo>
                    <a:pt x="2260" y="2063"/>
                  </a:lnTo>
                  <a:lnTo>
                    <a:pt x="2523" y="1909"/>
                  </a:lnTo>
                  <a:lnTo>
                    <a:pt x="2743" y="1712"/>
                  </a:lnTo>
                  <a:lnTo>
                    <a:pt x="2918" y="1514"/>
                  </a:lnTo>
                  <a:lnTo>
                    <a:pt x="3050" y="1295"/>
                  </a:lnTo>
                  <a:lnTo>
                    <a:pt x="3094" y="1185"/>
                  </a:lnTo>
                  <a:lnTo>
                    <a:pt x="3115" y="1054"/>
                  </a:lnTo>
                  <a:lnTo>
                    <a:pt x="3137" y="944"/>
                  </a:lnTo>
                  <a:lnTo>
                    <a:pt x="3137" y="834"/>
                  </a:lnTo>
                  <a:lnTo>
                    <a:pt x="3137" y="725"/>
                  </a:lnTo>
                  <a:lnTo>
                    <a:pt x="3094" y="615"/>
                  </a:lnTo>
                  <a:lnTo>
                    <a:pt x="3050" y="505"/>
                  </a:lnTo>
                  <a:lnTo>
                    <a:pt x="2984" y="417"/>
                  </a:lnTo>
                  <a:lnTo>
                    <a:pt x="2918" y="330"/>
                  </a:lnTo>
                  <a:lnTo>
                    <a:pt x="2830" y="264"/>
                  </a:lnTo>
                  <a:lnTo>
                    <a:pt x="2743" y="176"/>
                  </a:lnTo>
                  <a:lnTo>
                    <a:pt x="2633" y="132"/>
                  </a:lnTo>
                  <a:lnTo>
                    <a:pt x="2392" y="45"/>
                  </a:lnTo>
                  <a:lnTo>
                    <a:pt x="21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3941875" y="5027175"/>
              <a:ext cx="136025" cy="137675"/>
            </a:xfrm>
            <a:custGeom>
              <a:avLst/>
              <a:gdLst/>
              <a:ahLst/>
              <a:cxnLst/>
              <a:rect l="l" t="t" r="r" b="b"/>
              <a:pathLst>
                <a:path w="5441" h="5507" extrusionOk="0">
                  <a:moveTo>
                    <a:pt x="2567" y="1"/>
                  </a:moveTo>
                  <a:lnTo>
                    <a:pt x="2326" y="23"/>
                  </a:lnTo>
                  <a:lnTo>
                    <a:pt x="2062" y="67"/>
                  </a:lnTo>
                  <a:lnTo>
                    <a:pt x="1799" y="132"/>
                  </a:lnTo>
                  <a:lnTo>
                    <a:pt x="1558" y="220"/>
                  </a:lnTo>
                  <a:lnTo>
                    <a:pt x="1317" y="352"/>
                  </a:lnTo>
                  <a:lnTo>
                    <a:pt x="1075" y="505"/>
                  </a:lnTo>
                  <a:lnTo>
                    <a:pt x="856" y="681"/>
                  </a:lnTo>
                  <a:lnTo>
                    <a:pt x="680" y="878"/>
                  </a:lnTo>
                  <a:lnTo>
                    <a:pt x="505" y="1076"/>
                  </a:lnTo>
                  <a:lnTo>
                    <a:pt x="373" y="1295"/>
                  </a:lnTo>
                  <a:lnTo>
                    <a:pt x="242" y="1536"/>
                  </a:lnTo>
                  <a:lnTo>
                    <a:pt x="154" y="1778"/>
                  </a:lnTo>
                  <a:lnTo>
                    <a:pt x="66" y="2019"/>
                  </a:lnTo>
                  <a:lnTo>
                    <a:pt x="22" y="2282"/>
                  </a:lnTo>
                  <a:lnTo>
                    <a:pt x="0" y="2545"/>
                  </a:lnTo>
                  <a:lnTo>
                    <a:pt x="0" y="2809"/>
                  </a:lnTo>
                  <a:lnTo>
                    <a:pt x="22" y="3072"/>
                  </a:lnTo>
                  <a:lnTo>
                    <a:pt x="88" y="3335"/>
                  </a:lnTo>
                  <a:lnTo>
                    <a:pt x="154" y="3598"/>
                  </a:lnTo>
                  <a:lnTo>
                    <a:pt x="264" y="3862"/>
                  </a:lnTo>
                  <a:lnTo>
                    <a:pt x="395" y="4103"/>
                  </a:lnTo>
                  <a:lnTo>
                    <a:pt x="549" y="4344"/>
                  </a:lnTo>
                  <a:lnTo>
                    <a:pt x="724" y="4563"/>
                  </a:lnTo>
                  <a:lnTo>
                    <a:pt x="922" y="4761"/>
                  </a:lnTo>
                  <a:lnTo>
                    <a:pt x="1141" y="4936"/>
                  </a:lnTo>
                  <a:lnTo>
                    <a:pt x="1360" y="5090"/>
                  </a:lnTo>
                  <a:lnTo>
                    <a:pt x="1602" y="5222"/>
                  </a:lnTo>
                  <a:lnTo>
                    <a:pt x="1843" y="5309"/>
                  </a:lnTo>
                  <a:lnTo>
                    <a:pt x="2084" y="5397"/>
                  </a:lnTo>
                  <a:lnTo>
                    <a:pt x="2348" y="5463"/>
                  </a:lnTo>
                  <a:lnTo>
                    <a:pt x="2611" y="5485"/>
                  </a:lnTo>
                  <a:lnTo>
                    <a:pt x="2874" y="5507"/>
                  </a:lnTo>
                  <a:lnTo>
                    <a:pt x="3137" y="5485"/>
                  </a:lnTo>
                  <a:lnTo>
                    <a:pt x="3379" y="5441"/>
                  </a:lnTo>
                  <a:lnTo>
                    <a:pt x="3642" y="5353"/>
                  </a:lnTo>
                  <a:lnTo>
                    <a:pt x="3883" y="5265"/>
                  </a:lnTo>
                  <a:lnTo>
                    <a:pt x="4124" y="5134"/>
                  </a:lnTo>
                  <a:lnTo>
                    <a:pt x="4366" y="4980"/>
                  </a:lnTo>
                  <a:lnTo>
                    <a:pt x="4585" y="4805"/>
                  </a:lnTo>
                  <a:lnTo>
                    <a:pt x="4760" y="4629"/>
                  </a:lnTo>
                  <a:lnTo>
                    <a:pt x="4936" y="4410"/>
                  </a:lnTo>
                  <a:lnTo>
                    <a:pt x="5090" y="4191"/>
                  </a:lnTo>
                  <a:lnTo>
                    <a:pt x="5199" y="3949"/>
                  </a:lnTo>
                  <a:lnTo>
                    <a:pt x="5309" y="3708"/>
                  </a:lnTo>
                  <a:lnTo>
                    <a:pt x="5375" y="3467"/>
                  </a:lnTo>
                  <a:lnTo>
                    <a:pt x="5419" y="3203"/>
                  </a:lnTo>
                  <a:lnTo>
                    <a:pt x="5441" y="2940"/>
                  </a:lnTo>
                  <a:lnTo>
                    <a:pt x="5441" y="2677"/>
                  </a:lnTo>
                  <a:lnTo>
                    <a:pt x="5419" y="2414"/>
                  </a:lnTo>
                  <a:lnTo>
                    <a:pt x="5375" y="2151"/>
                  </a:lnTo>
                  <a:lnTo>
                    <a:pt x="5287" y="1887"/>
                  </a:lnTo>
                  <a:lnTo>
                    <a:pt x="5177" y="1646"/>
                  </a:lnTo>
                  <a:lnTo>
                    <a:pt x="5046" y="1383"/>
                  </a:lnTo>
                  <a:lnTo>
                    <a:pt x="4892" y="1163"/>
                  </a:lnTo>
                  <a:lnTo>
                    <a:pt x="4717" y="922"/>
                  </a:lnTo>
                  <a:lnTo>
                    <a:pt x="4519" y="725"/>
                  </a:lnTo>
                  <a:lnTo>
                    <a:pt x="4322" y="549"/>
                  </a:lnTo>
                  <a:lnTo>
                    <a:pt x="4080" y="396"/>
                  </a:lnTo>
                  <a:lnTo>
                    <a:pt x="3861" y="286"/>
                  </a:lnTo>
                  <a:lnTo>
                    <a:pt x="3598" y="176"/>
                  </a:lnTo>
                  <a:lnTo>
                    <a:pt x="3357" y="89"/>
                  </a:lnTo>
                  <a:lnTo>
                    <a:pt x="3093" y="23"/>
                  </a:lnTo>
                  <a:lnTo>
                    <a:pt x="28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4488625" y="5058450"/>
              <a:ext cx="77350" cy="60900"/>
            </a:xfrm>
            <a:custGeom>
              <a:avLst/>
              <a:gdLst/>
              <a:ahLst/>
              <a:cxnLst/>
              <a:rect l="l" t="t" r="r" b="b"/>
              <a:pathLst>
                <a:path w="3094" h="2436" extrusionOk="0">
                  <a:moveTo>
                    <a:pt x="1974" y="0"/>
                  </a:moveTo>
                  <a:lnTo>
                    <a:pt x="1689" y="22"/>
                  </a:lnTo>
                  <a:lnTo>
                    <a:pt x="1382" y="88"/>
                  </a:lnTo>
                  <a:lnTo>
                    <a:pt x="1075" y="220"/>
                  </a:lnTo>
                  <a:lnTo>
                    <a:pt x="790" y="373"/>
                  </a:lnTo>
                  <a:lnTo>
                    <a:pt x="549" y="571"/>
                  </a:lnTo>
                  <a:lnTo>
                    <a:pt x="329" y="768"/>
                  </a:lnTo>
                  <a:lnTo>
                    <a:pt x="176" y="1009"/>
                  </a:lnTo>
                  <a:lnTo>
                    <a:pt x="66" y="1229"/>
                  </a:lnTo>
                  <a:lnTo>
                    <a:pt x="44" y="1360"/>
                  </a:lnTo>
                  <a:lnTo>
                    <a:pt x="22" y="1470"/>
                  </a:lnTo>
                  <a:lnTo>
                    <a:pt x="0" y="1580"/>
                  </a:lnTo>
                  <a:lnTo>
                    <a:pt x="22" y="1689"/>
                  </a:lnTo>
                  <a:lnTo>
                    <a:pt x="44" y="1799"/>
                  </a:lnTo>
                  <a:lnTo>
                    <a:pt x="88" y="1909"/>
                  </a:lnTo>
                  <a:lnTo>
                    <a:pt x="132" y="2018"/>
                  </a:lnTo>
                  <a:lnTo>
                    <a:pt x="198" y="2106"/>
                  </a:lnTo>
                  <a:lnTo>
                    <a:pt x="285" y="2172"/>
                  </a:lnTo>
                  <a:lnTo>
                    <a:pt x="373" y="2238"/>
                  </a:lnTo>
                  <a:lnTo>
                    <a:pt x="483" y="2303"/>
                  </a:lnTo>
                  <a:lnTo>
                    <a:pt x="592" y="2347"/>
                  </a:lnTo>
                  <a:lnTo>
                    <a:pt x="856" y="2413"/>
                  </a:lnTo>
                  <a:lnTo>
                    <a:pt x="1119" y="2435"/>
                  </a:lnTo>
                  <a:lnTo>
                    <a:pt x="1404" y="2413"/>
                  </a:lnTo>
                  <a:lnTo>
                    <a:pt x="1711" y="2325"/>
                  </a:lnTo>
                  <a:lnTo>
                    <a:pt x="2018" y="2216"/>
                  </a:lnTo>
                  <a:lnTo>
                    <a:pt x="2303" y="2062"/>
                  </a:lnTo>
                  <a:lnTo>
                    <a:pt x="2545" y="1865"/>
                  </a:lnTo>
                  <a:lnTo>
                    <a:pt x="2764" y="1645"/>
                  </a:lnTo>
                  <a:lnTo>
                    <a:pt x="2918" y="1426"/>
                  </a:lnTo>
                  <a:lnTo>
                    <a:pt x="3027" y="1207"/>
                  </a:lnTo>
                  <a:lnTo>
                    <a:pt x="3049" y="1075"/>
                  </a:lnTo>
                  <a:lnTo>
                    <a:pt x="3071" y="965"/>
                  </a:lnTo>
                  <a:lnTo>
                    <a:pt x="3093" y="856"/>
                  </a:lnTo>
                  <a:lnTo>
                    <a:pt x="3071" y="746"/>
                  </a:lnTo>
                  <a:lnTo>
                    <a:pt x="3049" y="636"/>
                  </a:lnTo>
                  <a:lnTo>
                    <a:pt x="3005" y="527"/>
                  </a:lnTo>
                  <a:lnTo>
                    <a:pt x="2961" y="417"/>
                  </a:lnTo>
                  <a:lnTo>
                    <a:pt x="2874" y="329"/>
                  </a:lnTo>
                  <a:lnTo>
                    <a:pt x="2808" y="263"/>
                  </a:lnTo>
                  <a:lnTo>
                    <a:pt x="2720" y="198"/>
                  </a:lnTo>
                  <a:lnTo>
                    <a:pt x="2611" y="132"/>
                  </a:lnTo>
                  <a:lnTo>
                    <a:pt x="2501" y="88"/>
                  </a:lnTo>
                  <a:lnTo>
                    <a:pt x="2238" y="22"/>
                  </a:lnTo>
                  <a:lnTo>
                    <a:pt x="19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4256100" y="5073800"/>
              <a:ext cx="113550" cy="85025"/>
            </a:xfrm>
            <a:custGeom>
              <a:avLst/>
              <a:gdLst/>
              <a:ahLst/>
              <a:cxnLst/>
              <a:rect l="l" t="t" r="r" b="b"/>
              <a:pathLst>
                <a:path w="4542" h="3401" extrusionOk="0">
                  <a:moveTo>
                    <a:pt x="2633" y="0"/>
                  </a:moveTo>
                  <a:lnTo>
                    <a:pt x="2413" y="22"/>
                  </a:lnTo>
                  <a:lnTo>
                    <a:pt x="2194" y="66"/>
                  </a:lnTo>
                  <a:lnTo>
                    <a:pt x="1953" y="132"/>
                  </a:lnTo>
                  <a:lnTo>
                    <a:pt x="1733" y="198"/>
                  </a:lnTo>
                  <a:lnTo>
                    <a:pt x="1514" y="286"/>
                  </a:lnTo>
                  <a:lnTo>
                    <a:pt x="1295" y="395"/>
                  </a:lnTo>
                  <a:lnTo>
                    <a:pt x="1097" y="505"/>
                  </a:lnTo>
                  <a:lnTo>
                    <a:pt x="922" y="637"/>
                  </a:lnTo>
                  <a:lnTo>
                    <a:pt x="746" y="768"/>
                  </a:lnTo>
                  <a:lnTo>
                    <a:pt x="593" y="900"/>
                  </a:lnTo>
                  <a:lnTo>
                    <a:pt x="461" y="1053"/>
                  </a:lnTo>
                  <a:lnTo>
                    <a:pt x="330" y="1207"/>
                  </a:lnTo>
                  <a:lnTo>
                    <a:pt x="220" y="1360"/>
                  </a:lnTo>
                  <a:lnTo>
                    <a:pt x="154" y="1536"/>
                  </a:lnTo>
                  <a:lnTo>
                    <a:pt x="88" y="1689"/>
                  </a:lnTo>
                  <a:lnTo>
                    <a:pt x="22" y="1865"/>
                  </a:lnTo>
                  <a:lnTo>
                    <a:pt x="1" y="2018"/>
                  </a:lnTo>
                  <a:lnTo>
                    <a:pt x="1" y="2172"/>
                  </a:lnTo>
                  <a:lnTo>
                    <a:pt x="22" y="2348"/>
                  </a:lnTo>
                  <a:lnTo>
                    <a:pt x="66" y="2501"/>
                  </a:lnTo>
                  <a:lnTo>
                    <a:pt x="132" y="2655"/>
                  </a:lnTo>
                  <a:lnTo>
                    <a:pt x="220" y="2786"/>
                  </a:lnTo>
                  <a:lnTo>
                    <a:pt x="330" y="2918"/>
                  </a:lnTo>
                  <a:lnTo>
                    <a:pt x="461" y="3028"/>
                  </a:lnTo>
                  <a:lnTo>
                    <a:pt x="593" y="3115"/>
                  </a:lnTo>
                  <a:lnTo>
                    <a:pt x="746" y="3203"/>
                  </a:lnTo>
                  <a:lnTo>
                    <a:pt x="922" y="3269"/>
                  </a:lnTo>
                  <a:lnTo>
                    <a:pt x="1097" y="3335"/>
                  </a:lnTo>
                  <a:lnTo>
                    <a:pt x="1295" y="3378"/>
                  </a:lnTo>
                  <a:lnTo>
                    <a:pt x="1492" y="3400"/>
                  </a:lnTo>
                  <a:lnTo>
                    <a:pt x="1909" y="3400"/>
                  </a:lnTo>
                  <a:lnTo>
                    <a:pt x="2128" y="3378"/>
                  </a:lnTo>
                  <a:lnTo>
                    <a:pt x="2370" y="3335"/>
                  </a:lnTo>
                  <a:lnTo>
                    <a:pt x="2589" y="3269"/>
                  </a:lnTo>
                  <a:lnTo>
                    <a:pt x="2808" y="3203"/>
                  </a:lnTo>
                  <a:lnTo>
                    <a:pt x="3050" y="3115"/>
                  </a:lnTo>
                  <a:lnTo>
                    <a:pt x="3247" y="3006"/>
                  </a:lnTo>
                  <a:lnTo>
                    <a:pt x="3444" y="2896"/>
                  </a:lnTo>
                  <a:lnTo>
                    <a:pt x="3642" y="2786"/>
                  </a:lnTo>
                  <a:lnTo>
                    <a:pt x="3795" y="2655"/>
                  </a:lnTo>
                  <a:lnTo>
                    <a:pt x="3949" y="2501"/>
                  </a:lnTo>
                  <a:lnTo>
                    <a:pt x="4102" y="2348"/>
                  </a:lnTo>
                  <a:lnTo>
                    <a:pt x="4212" y="2194"/>
                  </a:lnTo>
                  <a:lnTo>
                    <a:pt x="4322" y="2040"/>
                  </a:lnTo>
                  <a:lnTo>
                    <a:pt x="4410" y="1887"/>
                  </a:lnTo>
                  <a:lnTo>
                    <a:pt x="4475" y="1711"/>
                  </a:lnTo>
                  <a:lnTo>
                    <a:pt x="4519" y="1558"/>
                  </a:lnTo>
                  <a:lnTo>
                    <a:pt x="4541" y="1382"/>
                  </a:lnTo>
                  <a:lnTo>
                    <a:pt x="4541" y="1229"/>
                  </a:lnTo>
                  <a:lnTo>
                    <a:pt x="4519" y="1053"/>
                  </a:lnTo>
                  <a:lnTo>
                    <a:pt x="4475" y="900"/>
                  </a:lnTo>
                  <a:lnTo>
                    <a:pt x="4410" y="746"/>
                  </a:lnTo>
                  <a:lnTo>
                    <a:pt x="4322" y="615"/>
                  </a:lnTo>
                  <a:lnTo>
                    <a:pt x="4212" y="505"/>
                  </a:lnTo>
                  <a:lnTo>
                    <a:pt x="4102" y="395"/>
                  </a:lnTo>
                  <a:lnTo>
                    <a:pt x="3949" y="286"/>
                  </a:lnTo>
                  <a:lnTo>
                    <a:pt x="3795" y="198"/>
                  </a:lnTo>
                  <a:lnTo>
                    <a:pt x="3620" y="132"/>
                  </a:lnTo>
                  <a:lnTo>
                    <a:pt x="3444" y="88"/>
                  </a:lnTo>
                  <a:lnTo>
                    <a:pt x="3247" y="44"/>
                  </a:lnTo>
                  <a:lnTo>
                    <a:pt x="3050" y="22"/>
                  </a:lnTo>
                  <a:lnTo>
                    <a:pt x="2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4112425" y="5170850"/>
              <a:ext cx="139325" cy="139325"/>
            </a:xfrm>
            <a:custGeom>
              <a:avLst/>
              <a:gdLst/>
              <a:ahLst/>
              <a:cxnLst/>
              <a:rect l="l" t="t" r="r" b="b"/>
              <a:pathLst>
                <a:path w="5573" h="5573" extrusionOk="0">
                  <a:moveTo>
                    <a:pt x="2348" y="1"/>
                  </a:moveTo>
                  <a:lnTo>
                    <a:pt x="2084" y="23"/>
                  </a:lnTo>
                  <a:lnTo>
                    <a:pt x="1821" y="67"/>
                  </a:lnTo>
                  <a:lnTo>
                    <a:pt x="1580" y="133"/>
                  </a:lnTo>
                  <a:lnTo>
                    <a:pt x="1339" y="242"/>
                  </a:lnTo>
                  <a:lnTo>
                    <a:pt x="1119" y="352"/>
                  </a:lnTo>
                  <a:lnTo>
                    <a:pt x="900" y="506"/>
                  </a:lnTo>
                  <a:lnTo>
                    <a:pt x="702" y="681"/>
                  </a:lnTo>
                  <a:lnTo>
                    <a:pt x="527" y="878"/>
                  </a:lnTo>
                  <a:lnTo>
                    <a:pt x="373" y="1098"/>
                  </a:lnTo>
                  <a:lnTo>
                    <a:pt x="242" y="1317"/>
                  </a:lnTo>
                  <a:lnTo>
                    <a:pt x="154" y="1558"/>
                  </a:lnTo>
                  <a:lnTo>
                    <a:pt x="66" y="1822"/>
                  </a:lnTo>
                  <a:lnTo>
                    <a:pt x="22" y="2063"/>
                  </a:lnTo>
                  <a:lnTo>
                    <a:pt x="0" y="2326"/>
                  </a:lnTo>
                  <a:lnTo>
                    <a:pt x="22" y="2589"/>
                  </a:lnTo>
                  <a:lnTo>
                    <a:pt x="44" y="2875"/>
                  </a:lnTo>
                  <a:lnTo>
                    <a:pt x="88" y="3138"/>
                  </a:lnTo>
                  <a:lnTo>
                    <a:pt x="176" y="3401"/>
                  </a:lnTo>
                  <a:lnTo>
                    <a:pt x="286" y="3664"/>
                  </a:lnTo>
                  <a:lnTo>
                    <a:pt x="417" y="3906"/>
                  </a:lnTo>
                  <a:lnTo>
                    <a:pt x="571" y="4169"/>
                  </a:lnTo>
                  <a:lnTo>
                    <a:pt x="746" y="4388"/>
                  </a:lnTo>
                  <a:lnTo>
                    <a:pt x="966" y="4607"/>
                  </a:lnTo>
                  <a:lnTo>
                    <a:pt x="1185" y="4827"/>
                  </a:lnTo>
                  <a:lnTo>
                    <a:pt x="1426" y="5002"/>
                  </a:lnTo>
                  <a:lnTo>
                    <a:pt x="1668" y="5156"/>
                  </a:lnTo>
                  <a:lnTo>
                    <a:pt x="1909" y="5287"/>
                  </a:lnTo>
                  <a:lnTo>
                    <a:pt x="2172" y="5397"/>
                  </a:lnTo>
                  <a:lnTo>
                    <a:pt x="2435" y="5485"/>
                  </a:lnTo>
                  <a:lnTo>
                    <a:pt x="2720" y="5529"/>
                  </a:lnTo>
                  <a:lnTo>
                    <a:pt x="2984" y="5573"/>
                  </a:lnTo>
                  <a:lnTo>
                    <a:pt x="3247" y="5573"/>
                  </a:lnTo>
                  <a:lnTo>
                    <a:pt x="3510" y="5551"/>
                  </a:lnTo>
                  <a:lnTo>
                    <a:pt x="3773" y="5507"/>
                  </a:lnTo>
                  <a:lnTo>
                    <a:pt x="4015" y="5419"/>
                  </a:lnTo>
                  <a:lnTo>
                    <a:pt x="4256" y="5331"/>
                  </a:lnTo>
                  <a:lnTo>
                    <a:pt x="4475" y="5200"/>
                  </a:lnTo>
                  <a:lnTo>
                    <a:pt x="4695" y="5046"/>
                  </a:lnTo>
                  <a:lnTo>
                    <a:pt x="4892" y="4871"/>
                  </a:lnTo>
                  <a:lnTo>
                    <a:pt x="5068" y="4673"/>
                  </a:lnTo>
                  <a:lnTo>
                    <a:pt x="5221" y="4476"/>
                  </a:lnTo>
                  <a:lnTo>
                    <a:pt x="5353" y="4235"/>
                  </a:lnTo>
                  <a:lnTo>
                    <a:pt x="5440" y="3993"/>
                  </a:lnTo>
                  <a:lnTo>
                    <a:pt x="5506" y="3752"/>
                  </a:lnTo>
                  <a:lnTo>
                    <a:pt x="5550" y="3489"/>
                  </a:lnTo>
                  <a:lnTo>
                    <a:pt x="5572" y="3226"/>
                  </a:lnTo>
                  <a:lnTo>
                    <a:pt x="5572" y="2962"/>
                  </a:lnTo>
                  <a:lnTo>
                    <a:pt x="5550" y="2699"/>
                  </a:lnTo>
                  <a:lnTo>
                    <a:pt x="5484" y="2436"/>
                  </a:lnTo>
                  <a:lnTo>
                    <a:pt x="5397" y="2173"/>
                  </a:lnTo>
                  <a:lnTo>
                    <a:pt x="5309" y="1909"/>
                  </a:lnTo>
                  <a:lnTo>
                    <a:pt x="5177" y="1646"/>
                  </a:lnTo>
                  <a:lnTo>
                    <a:pt x="5024" y="1405"/>
                  </a:lnTo>
                  <a:lnTo>
                    <a:pt x="4826" y="1164"/>
                  </a:lnTo>
                  <a:lnTo>
                    <a:pt x="4629" y="944"/>
                  </a:lnTo>
                  <a:lnTo>
                    <a:pt x="4409" y="747"/>
                  </a:lnTo>
                  <a:lnTo>
                    <a:pt x="4168" y="571"/>
                  </a:lnTo>
                  <a:lnTo>
                    <a:pt x="3927" y="396"/>
                  </a:lnTo>
                  <a:lnTo>
                    <a:pt x="3664" y="264"/>
                  </a:lnTo>
                  <a:lnTo>
                    <a:pt x="3400" y="176"/>
                  </a:lnTo>
                  <a:lnTo>
                    <a:pt x="3137" y="89"/>
                  </a:lnTo>
                  <a:lnTo>
                    <a:pt x="2874" y="23"/>
                  </a:lnTo>
                  <a:lnTo>
                    <a:pt x="26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4305450" y="5236675"/>
              <a:ext cx="84475" cy="84475"/>
            </a:xfrm>
            <a:custGeom>
              <a:avLst/>
              <a:gdLst/>
              <a:ahLst/>
              <a:cxnLst/>
              <a:rect l="l" t="t" r="r" b="b"/>
              <a:pathLst>
                <a:path w="3379" h="3379" extrusionOk="0">
                  <a:moveTo>
                    <a:pt x="856" y="0"/>
                  </a:moveTo>
                  <a:lnTo>
                    <a:pt x="725" y="22"/>
                  </a:lnTo>
                  <a:lnTo>
                    <a:pt x="593" y="44"/>
                  </a:lnTo>
                  <a:lnTo>
                    <a:pt x="461" y="110"/>
                  </a:lnTo>
                  <a:lnTo>
                    <a:pt x="352" y="176"/>
                  </a:lnTo>
                  <a:lnTo>
                    <a:pt x="264" y="263"/>
                  </a:lnTo>
                  <a:lnTo>
                    <a:pt x="176" y="351"/>
                  </a:lnTo>
                  <a:lnTo>
                    <a:pt x="110" y="461"/>
                  </a:lnTo>
                  <a:lnTo>
                    <a:pt x="45" y="593"/>
                  </a:lnTo>
                  <a:lnTo>
                    <a:pt x="23" y="724"/>
                  </a:lnTo>
                  <a:lnTo>
                    <a:pt x="1" y="856"/>
                  </a:lnTo>
                  <a:lnTo>
                    <a:pt x="1" y="1009"/>
                  </a:lnTo>
                  <a:lnTo>
                    <a:pt x="1" y="1163"/>
                  </a:lnTo>
                  <a:lnTo>
                    <a:pt x="45" y="1316"/>
                  </a:lnTo>
                  <a:lnTo>
                    <a:pt x="67" y="1470"/>
                  </a:lnTo>
                  <a:lnTo>
                    <a:pt x="132" y="1623"/>
                  </a:lnTo>
                  <a:lnTo>
                    <a:pt x="286" y="1953"/>
                  </a:lnTo>
                  <a:lnTo>
                    <a:pt x="505" y="2282"/>
                  </a:lnTo>
                  <a:lnTo>
                    <a:pt x="637" y="2435"/>
                  </a:lnTo>
                  <a:lnTo>
                    <a:pt x="790" y="2589"/>
                  </a:lnTo>
                  <a:lnTo>
                    <a:pt x="922" y="2720"/>
                  </a:lnTo>
                  <a:lnTo>
                    <a:pt x="1098" y="2852"/>
                  </a:lnTo>
                  <a:lnTo>
                    <a:pt x="1405" y="3071"/>
                  </a:lnTo>
                  <a:lnTo>
                    <a:pt x="1734" y="3225"/>
                  </a:lnTo>
                  <a:lnTo>
                    <a:pt x="1887" y="3291"/>
                  </a:lnTo>
                  <a:lnTo>
                    <a:pt x="2063" y="3334"/>
                  </a:lnTo>
                  <a:lnTo>
                    <a:pt x="2216" y="3356"/>
                  </a:lnTo>
                  <a:lnTo>
                    <a:pt x="2370" y="3378"/>
                  </a:lnTo>
                  <a:lnTo>
                    <a:pt x="2501" y="3378"/>
                  </a:lnTo>
                  <a:lnTo>
                    <a:pt x="2655" y="3356"/>
                  </a:lnTo>
                  <a:lnTo>
                    <a:pt x="2787" y="3313"/>
                  </a:lnTo>
                  <a:lnTo>
                    <a:pt x="2896" y="3269"/>
                  </a:lnTo>
                  <a:lnTo>
                    <a:pt x="3006" y="3203"/>
                  </a:lnTo>
                  <a:lnTo>
                    <a:pt x="3116" y="3115"/>
                  </a:lnTo>
                  <a:lnTo>
                    <a:pt x="3203" y="3005"/>
                  </a:lnTo>
                  <a:lnTo>
                    <a:pt x="3269" y="2896"/>
                  </a:lnTo>
                  <a:lnTo>
                    <a:pt x="3313" y="2786"/>
                  </a:lnTo>
                  <a:lnTo>
                    <a:pt x="3357" y="2654"/>
                  </a:lnTo>
                  <a:lnTo>
                    <a:pt x="3379" y="2501"/>
                  </a:lnTo>
                  <a:lnTo>
                    <a:pt x="3379" y="2369"/>
                  </a:lnTo>
                  <a:lnTo>
                    <a:pt x="3357" y="2216"/>
                  </a:lnTo>
                  <a:lnTo>
                    <a:pt x="3335" y="2062"/>
                  </a:lnTo>
                  <a:lnTo>
                    <a:pt x="3291" y="1887"/>
                  </a:lnTo>
                  <a:lnTo>
                    <a:pt x="3225" y="1733"/>
                  </a:lnTo>
                  <a:lnTo>
                    <a:pt x="3072" y="1404"/>
                  </a:lnTo>
                  <a:lnTo>
                    <a:pt x="2852" y="1097"/>
                  </a:lnTo>
                  <a:lnTo>
                    <a:pt x="2721" y="922"/>
                  </a:lnTo>
                  <a:lnTo>
                    <a:pt x="2589" y="790"/>
                  </a:lnTo>
                  <a:lnTo>
                    <a:pt x="2436" y="636"/>
                  </a:lnTo>
                  <a:lnTo>
                    <a:pt x="2282" y="505"/>
                  </a:lnTo>
                  <a:lnTo>
                    <a:pt x="1953" y="285"/>
                  </a:lnTo>
                  <a:lnTo>
                    <a:pt x="1624" y="132"/>
                  </a:lnTo>
                  <a:lnTo>
                    <a:pt x="1470" y="66"/>
                  </a:lnTo>
                  <a:lnTo>
                    <a:pt x="1317" y="44"/>
                  </a:lnTo>
                  <a:lnTo>
                    <a:pt x="11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3947900" y="5254225"/>
              <a:ext cx="85575" cy="112975"/>
            </a:xfrm>
            <a:custGeom>
              <a:avLst/>
              <a:gdLst/>
              <a:ahLst/>
              <a:cxnLst/>
              <a:rect l="l" t="t" r="r" b="b"/>
              <a:pathLst>
                <a:path w="3423" h="4519" extrusionOk="0">
                  <a:moveTo>
                    <a:pt x="2085" y="0"/>
                  </a:moveTo>
                  <a:lnTo>
                    <a:pt x="1909" y="22"/>
                  </a:lnTo>
                  <a:lnTo>
                    <a:pt x="1756" y="66"/>
                  </a:lnTo>
                  <a:lnTo>
                    <a:pt x="1580" y="132"/>
                  </a:lnTo>
                  <a:lnTo>
                    <a:pt x="1427" y="198"/>
                  </a:lnTo>
                  <a:lnTo>
                    <a:pt x="1273" y="307"/>
                  </a:lnTo>
                  <a:lnTo>
                    <a:pt x="1119" y="417"/>
                  </a:lnTo>
                  <a:lnTo>
                    <a:pt x="966" y="571"/>
                  </a:lnTo>
                  <a:lnTo>
                    <a:pt x="812" y="702"/>
                  </a:lnTo>
                  <a:lnTo>
                    <a:pt x="681" y="878"/>
                  </a:lnTo>
                  <a:lnTo>
                    <a:pt x="549" y="1053"/>
                  </a:lnTo>
                  <a:lnTo>
                    <a:pt x="439" y="1251"/>
                  </a:lnTo>
                  <a:lnTo>
                    <a:pt x="330" y="1470"/>
                  </a:lnTo>
                  <a:lnTo>
                    <a:pt x="220" y="1689"/>
                  </a:lnTo>
                  <a:lnTo>
                    <a:pt x="154" y="1909"/>
                  </a:lnTo>
                  <a:lnTo>
                    <a:pt x="89" y="2128"/>
                  </a:lnTo>
                  <a:lnTo>
                    <a:pt x="45" y="2347"/>
                  </a:lnTo>
                  <a:lnTo>
                    <a:pt x="23" y="2567"/>
                  </a:lnTo>
                  <a:lnTo>
                    <a:pt x="1" y="2786"/>
                  </a:lnTo>
                  <a:lnTo>
                    <a:pt x="1" y="3005"/>
                  </a:lnTo>
                  <a:lnTo>
                    <a:pt x="23" y="3203"/>
                  </a:lnTo>
                  <a:lnTo>
                    <a:pt x="67" y="3400"/>
                  </a:lnTo>
                  <a:lnTo>
                    <a:pt x="110" y="3576"/>
                  </a:lnTo>
                  <a:lnTo>
                    <a:pt x="176" y="3751"/>
                  </a:lnTo>
                  <a:lnTo>
                    <a:pt x="264" y="3905"/>
                  </a:lnTo>
                  <a:lnTo>
                    <a:pt x="352" y="4036"/>
                  </a:lnTo>
                  <a:lnTo>
                    <a:pt x="461" y="4168"/>
                  </a:lnTo>
                  <a:lnTo>
                    <a:pt x="593" y="4278"/>
                  </a:lnTo>
                  <a:lnTo>
                    <a:pt x="725" y="4365"/>
                  </a:lnTo>
                  <a:lnTo>
                    <a:pt x="878" y="4453"/>
                  </a:lnTo>
                  <a:lnTo>
                    <a:pt x="1032" y="4497"/>
                  </a:lnTo>
                  <a:lnTo>
                    <a:pt x="1185" y="4519"/>
                  </a:lnTo>
                  <a:lnTo>
                    <a:pt x="1361" y="4519"/>
                  </a:lnTo>
                  <a:lnTo>
                    <a:pt x="1514" y="4497"/>
                  </a:lnTo>
                  <a:lnTo>
                    <a:pt x="1690" y="4453"/>
                  </a:lnTo>
                  <a:lnTo>
                    <a:pt x="1843" y="4387"/>
                  </a:lnTo>
                  <a:lnTo>
                    <a:pt x="2019" y="4321"/>
                  </a:lnTo>
                  <a:lnTo>
                    <a:pt x="2172" y="4212"/>
                  </a:lnTo>
                  <a:lnTo>
                    <a:pt x="2326" y="4102"/>
                  </a:lnTo>
                  <a:lnTo>
                    <a:pt x="2479" y="3971"/>
                  </a:lnTo>
                  <a:lnTo>
                    <a:pt x="2633" y="3817"/>
                  </a:lnTo>
                  <a:lnTo>
                    <a:pt x="2765" y="3641"/>
                  </a:lnTo>
                  <a:lnTo>
                    <a:pt x="2896" y="3466"/>
                  </a:lnTo>
                  <a:lnTo>
                    <a:pt x="3006" y="3269"/>
                  </a:lnTo>
                  <a:lnTo>
                    <a:pt x="3116" y="3049"/>
                  </a:lnTo>
                  <a:lnTo>
                    <a:pt x="3203" y="2830"/>
                  </a:lnTo>
                  <a:lnTo>
                    <a:pt x="3291" y="2611"/>
                  </a:lnTo>
                  <a:lnTo>
                    <a:pt x="3357" y="2391"/>
                  </a:lnTo>
                  <a:lnTo>
                    <a:pt x="3401" y="2172"/>
                  </a:lnTo>
                  <a:lnTo>
                    <a:pt x="3423" y="1952"/>
                  </a:lnTo>
                  <a:lnTo>
                    <a:pt x="3423" y="1733"/>
                  </a:lnTo>
                  <a:lnTo>
                    <a:pt x="3423" y="1514"/>
                  </a:lnTo>
                  <a:lnTo>
                    <a:pt x="3401" y="1316"/>
                  </a:lnTo>
                  <a:lnTo>
                    <a:pt x="3379" y="1119"/>
                  </a:lnTo>
                  <a:lnTo>
                    <a:pt x="3313" y="943"/>
                  </a:lnTo>
                  <a:lnTo>
                    <a:pt x="3247" y="768"/>
                  </a:lnTo>
                  <a:lnTo>
                    <a:pt x="3181" y="614"/>
                  </a:lnTo>
                  <a:lnTo>
                    <a:pt x="3072" y="483"/>
                  </a:lnTo>
                  <a:lnTo>
                    <a:pt x="2962" y="351"/>
                  </a:lnTo>
                  <a:lnTo>
                    <a:pt x="2852" y="241"/>
                  </a:lnTo>
                  <a:lnTo>
                    <a:pt x="2721" y="154"/>
                  </a:lnTo>
                  <a:lnTo>
                    <a:pt x="2567" y="66"/>
                  </a:lnTo>
                  <a:lnTo>
                    <a:pt x="2414" y="22"/>
                  </a:lnTo>
                  <a:lnTo>
                    <a:pt x="22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3757075" y="5299725"/>
              <a:ext cx="58150" cy="78450"/>
            </a:xfrm>
            <a:custGeom>
              <a:avLst/>
              <a:gdLst/>
              <a:ahLst/>
              <a:cxnLst/>
              <a:rect l="l" t="t" r="r" b="b"/>
              <a:pathLst>
                <a:path w="2326" h="3138" extrusionOk="0">
                  <a:moveTo>
                    <a:pt x="746" y="1"/>
                  </a:moveTo>
                  <a:lnTo>
                    <a:pt x="636" y="23"/>
                  </a:lnTo>
                  <a:lnTo>
                    <a:pt x="527" y="67"/>
                  </a:lnTo>
                  <a:lnTo>
                    <a:pt x="439" y="132"/>
                  </a:lnTo>
                  <a:lnTo>
                    <a:pt x="351" y="198"/>
                  </a:lnTo>
                  <a:lnTo>
                    <a:pt x="263" y="286"/>
                  </a:lnTo>
                  <a:lnTo>
                    <a:pt x="198" y="396"/>
                  </a:lnTo>
                  <a:lnTo>
                    <a:pt x="132" y="483"/>
                  </a:lnTo>
                  <a:lnTo>
                    <a:pt x="44" y="725"/>
                  </a:lnTo>
                  <a:lnTo>
                    <a:pt x="0" y="1010"/>
                  </a:lnTo>
                  <a:lnTo>
                    <a:pt x="0" y="1295"/>
                  </a:lnTo>
                  <a:lnTo>
                    <a:pt x="22" y="1602"/>
                  </a:lnTo>
                  <a:lnTo>
                    <a:pt x="110" y="1931"/>
                  </a:lnTo>
                  <a:lnTo>
                    <a:pt x="242" y="2216"/>
                  </a:lnTo>
                  <a:lnTo>
                    <a:pt x="395" y="2480"/>
                  </a:lnTo>
                  <a:lnTo>
                    <a:pt x="592" y="2721"/>
                  </a:lnTo>
                  <a:lnTo>
                    <a:pt x="790" y="2896"/>
                  </a:lnTo>
                  <a:lnTo>
                    <a:pt x="1009" y="3028"/>
                  </a:lnTo>
                  <a:lnTo>
                    <a:pt x="1119" y="3072"/>
                  </a:lnTo>
                  <a:lnTo>
                    <a:pt x="1229" y="3116"/>
                  </a:lnTo>
                  <a:lnTo>
                    <a:pt x="1338" y="3138"/>
                  </a:lnTo>
                  <a:lnTo>
                    <a:pt x="1470" y="3138"/>
                  </a:lnTo>
                  <a:lnTo>
                    <a:pt x="1580" y="3116"/>
                  </a:lnTo>
                  <a:lnTo>
                    <a:pt x="1689" y="3094"/>
                  </a:lnTo>
                  <a:lnTo>
                    <a:pt x="1777" y="3050"/>
                  </a:lnTo>
                  <a:lnTo>
                    <a:pt x="1887" y="2984"/>
                  </a:lnTo>
                  <a:lnTo>
                    <a:pt x="1974" y="2918"/>
                  </a:lnTo>
                  <a:lnTo>
                    <a:pt x="2040" y="2831"/>
                  </a:lnTo>
                  <a:lnTo>
                    <a:pt x="2106" y="2743"/>
                  </a:lnTo>
                  <a:lnTo>
                    <a:pt x="2172" y="2633"/>
                  </a:lnTo>
                  <a:lnTo>
                    <a:pt x="2260" y="2392"/>
                  </a:lnTo>
                  <a:lnTo>
                    <a:pt x="2325" y="2129"/>
                  </a:lnTo>
                  <a:lnTo>
                    <a:pt x="2325" y="1821"/>
                  </a:lnTo>
                  <a:lnTo>
                    <a:pt x="2282" y="1514"/>
                  </a:lnTo>
                  <a:lnTo>
                    <a:pt x="2194" y="1207"/>
                  </a:lnTo>
                  <a:lnTo>
                    <a:pt x="2084" y="900"/>
                  </a:lnTo>
                  <a:lnTo>
                    <a:pt x="1909" y="637"/>
                  </a:lnTo>
                  <a:lnTo>
                    <a:pt x="1733" y="418"/>
                  </a:lnTo>
                  <a:lnTo>
                    <a:pt x="1514" y="220"/>
                  </a:lnTo>
                  <a:lnTo>
                    <a:pt x="1316" y="89"/>
                  </a:lnTo>
                  <a:lnTo>
                    <a:pt x="1185" y="45"/>
                  </a:lnTo>
                  <a:lnTo>
                    <a:pt x="1075" y="23"/>
                  </a:lnTo>
                  <a:lnTo>
                    <a:pt x="9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4231425" y="5416000"/>
              <a:ext cx="76800" cy="60875"/>
            </a:xfrm>
            <a:custGeom>
              <a:avLst/>
              <a:gdLst/>
              <a:ahLst/>
              <a:cxnLst/>
              <a:rect l="l" t="t" r="r" b="b"/>
              <a:pathLst>
                <a:path w="3072" h="2435" extrusionOk="0">
                  <a:moveTo>
                    <a:pt x="1953" y="0"/>
                  </a:moveTo>
                  <a:lnTo>
                    <a:pt x="1668" y="22"/>
                  </a:lnTo>
                  <a:lnTo>
                    <a:pt x="1360" y="110"/>
                  </a:lnTo>
                  <a:lnTo>
                    <a:pt x="1053" y="220"/>
                  </a:lnTo>
                  <a:lnTo>
                    <a:pt x="768" y="373"/>
                  </a:lnTo>
                  <a:lnTo>
                    <a:pt x="527" y="570"/>
                  </a:lnTo>
                  <a:lnTo>
                    <a:pt x="329" y="790"/>
                  </a:lnTo>
                  <a:lnTo>
                    <a:pt x="176" y="1009"/>
                  </a:lnTo>
                  <a:lnTo>
                    <a:pt x="66" y="1229"/>
                  </a:lnTo>
                  <a:lnTo>
                    <a:pt x="22" y="1360"/>
                  </a:lnTo>
                  <a:lnTo>
                    <a:pt x="0" y="1470"/>
                  </a:lnTo>
                  <a:lnTo>
                    <a:pt x="0" y="1580"/>
                  </a:lnTo>
                  <a:lnTo>
                    <a:pt x="0" y="1689"/>
                  </a:lnTo>
                  <a:lnTo>
                    <a:pt x="44" y="1799"/>
                  </a:lnTo>
                  <a:lnTo>
                    <a:pt x="66" y="1909"/>
                  </a:lnTo>
                  <a:lnTo>
                    <a:pt x="132" y="2018"/>
                  </a:lnTo>
                  <a:lnTo>
                    <a:pt x="198" y="2106"/>
                  </a:lnTo>
                  <a:lnTo>
                    <a:pt x="286" y="2172"/>
                  </a:lnTo>
                  <a:lnTo>
                    <a:pt x="373" y="2238"/>
                  </a:lnTo>
                  <a:lnTo>
                    <a:pt x="483" y="2303"/>
                  </a:lnTo>
                  <a:lnTo>
                    <a:pt x="593" y="2347"/>
                  </a:lnTo>
                  <a:lnTo>
                    <a:pt x="834" y="2413"/>
                  </a:lnTo>
                  <a:lnTo>
                    <a:pt x="1119" y="2435"/>
                  </a:lnTo>
                  <a:lnTo>
                    <a:pt x="1404" y="2413"/>
                  </a:lnTo>
                  <a:lnTo>
                    <a:pt x="1711" y="2347"/>
                  </a:lnTo>
                  <a:lnTo>
                    <a:pt x="2019" y="2216"/>
                  </a:lnTo>
                  <a:lnTo>
                    <a:pt x="2304" y="2062"/>
                  </a:lnTo>
                  <a:lnTo>
                    <a:pt x="2545" y="1865"/>
                  </a:lnTo>
                  <a:lnTo>
                    <a:pt x="2742" y="1667"/>
                  </a:lnTo>
                  <a:lnTo>
                    <a:pt x="2896" y="1426"/>
                  </a:lnTo>
                  <a:lnTo>
                    <a:pt x="3006" y="1207"/>
                  </a:lnTo>
                  <a:lnTo>
                    <a:pt x="3049" y="1075"/>
                  </a:lnTo>
                  <a:lnTo>
                    <a:pt x="3071" y="965"/>
                  </a:lnTo>
                  <a:lnTo>
                    <a:pt x="3071" y="856"/>
                  </a:lnTo>
                  <a:lnTo>
                    <a:pt x="3071" y="746"/>
                  </a:lnTo>
                  <a:lnTo>
                    <a:pt x="3049" y="636"/>
                  </a:lnTo>
                  <a:lnTo>
                    <a:pt x="3006" y="527"/>
                  </a:lnTo>
                  <a:lnTo>
                    <a:pt x="2940" y="417"/>
                  </a:lnTo>
                  <a:lnTo>
                    <a:pt x="2874" y="329"/>
                  </a:lnTo>
                  <a:lnTo>
                    <a:pt x="2786" y="263"/>
                  </a:lnTo>
                  <a:lnTo>
                    <a:pt x="2699" y="198"/>
                  </a:lnTo>
                  <a:lnTo>
                    <a:pt x="2589" y="132"/>
                  </a:lnTo>
                  <a:lnTo>
                    <a:pt x="2479" y="88"/>
                  </a:lnTo>
                  <a:lnTo>
                    <a:pt x="2238" y="22"/>
                  </a:lnTo>
                  <a:lnTo>
                    <a:pt x="19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3"/>
          <p:cNvSpPr/>
          <p:nvPr/>
        </p:nvSpPr>
        <p:spPr>
          <a:xfrm>
            <a:off x="366125" y="4175375"/>
            <a:ext cx="896075" cy="639975"/>
          </a:xfrm>
          <a:custGeom>
            <a:avLst/>
            <a:gdLst/>
            <a:ahLst/>
            <a:cxnLst/>
            <a:rect l="l" t="t" r="r" b="b"/>
            <a:pathLst>
              <a:path w="35843" h="25599" extrusionOk="0">
                <a:moveTo>
                  <a:pt x="32289" y="0"/>
                </a:moveTo>
                <a:lnTo>
                  <a:pt x="31960" y="22"/>
                </a:lnTo>
                <a:lnTo>
                  <a:pt x="31302" y="88"/>
                </a:lnTo>
                <a:lnTo>
                  <a:pt x="30578" y="154"/>
                </a:lnTo>
                <a:lnTo>
                  <a:pt x="29876" y="241"/>
                </a:lnTo>
                <a:lnTo>
                  <a:pt x="29152" y="351"/>
                </a:lnTo>
                <a:lnTo>
                  <a:pt x="28450" y="483"/>
                </a:lnTo>
                <a:lnTo>
                  <a:pt x="27748" y="614"/>
                </a:lnTo>
                <a:lnTo>
                  <a:pt x="27046" y="746"/>
                </a:lnTo>
                <a:lnTo>
                  <a:pt x="26345" y="899"/>
                </a:lnTo>
                <a:lnTo>
                  <a:pt x="25643" y="1075"/>
                </a:lnTo>
                <a:lnTo>
                  <a:pt x="24963" y="1272"/>
                </a:lnTo>
                <a:lnTo>
                  <a:pt x="24261" y="1470"/>
                </a:lnTo>
                <a:lnTo>
                  <a:pt x="23581" y="1667"/>
                </a:lnTo>
                <a:lnTo>
                  <a:pt x="22901" y="1887"/>
                </a:lnTo>
                <a:lnTo>
                  <a:pt x="22221" y="2128"/>
                </a:lnTo>
                <a:lnTo>
                  <a:pt x="21563" y="2369"/>
                </a:lnTo>
                <a:lnTo>
                  <a:pt x="20883" y="2632"/>
                </a:lnTo>
                <a:lnTo>
                  <a:pt x="20225" y="2918"/>
                </a:lnTo>
                <a:lnTo>
                  <a:pt x="19566" y="3203"/>
                </a:lnTo>
                <a:lnTo>
                  <a:pt x="18908" y="3488"/>
                </a:lnTo>
                <a:lnTo>
                  <a:pt x="18272" y="3795"/>
                </a:lnTo>
                <a:lnTo>
                  <a:pt x="17636" y="4124"/>
                </a:lnTo>
                <a:lnTo>
                  <a:pt x="17000" y="4453"/>
                </a:lnTo>
                <a:lnTo>
                  <a:pt x="16364" y="4804"/>
                </a:lnTo>
                <a:lnTo>
                  <a:pt x="15750" y="5155"/>
                </a:lnTo>
                <a:lnTo>
                  <a:pt x="15135" y="5528"/>
                </a:lnTo>
                <a:lnTo>
                  <a:pt x="14521" y="5923"/>
                </a:lnTo>
                <a:lnTo>
                  <a:pt x="13929" y="6296"/>
                </a:lnTo>
                <a:lnTo>
                  <a:pt x="13337" y="6712"/>
                </a:lnTo>
                <a:lnTo>
                  <a:pt x="12745" y="7129"/>
                </a:lnTo>
                <a:lnTo>
                  <a:pt x="12174" y="7546"/>
                </a:lnTo>
                <a:lnTo>
                  <a:pt x="11604" y="7985"/>
                </a:lnTo>
                <a:lnTo>
                  <a:pt x="11055" y="8445"/>
                </a:lnTo>
                <a:lnTo>
                  <a:pt x="10507" y="8906"/>
                </a:lnTo>
                <a:lnTo>
                  <a:pt x="9586" y="9718"/>
                </a:lnTo>
                <a:lnTo>
                  <a:pt x="8665" y="10595"/>
                </a:lnTo>
                <a:lnTo>
                  <a:pt x="7765" y="11516"/>
                </a:lnTo>
                <a:lnTo>
                  <a:pt x="6888" y="12459"/>
                </a:lnTo>
                <a:lnTo>
                  <a:pt x="6054" y="13425"/>
                </a:lnTo>
                <a:lnTo>
                  <a:pt x="5265" y="14434"/>
                </a:lnTo>
                <a:lnTo>
                  <a:pt x="4497" y="15465"/>
                </a:lnTo>
                <a:lnTo>
                  <a:pt x="3773" y="16540"/>
                </a:lnTo>
                <a:lnTo>
                  <a:pt x="3093" y="17614"/>
                </a:lnTo>
                <a:lnTo>
                  <a:pt x="2435" y="18711"/>
                </a:lnTo>
                <a:lnTo>
                  <a:pt x="1821" y="19852"/>
                </a:lnTo>
                <a:lnTo>
                  <a:pt x="1250" y="20992"/>
                </a:lnTo>
                <a:lnTo>
                  <a:pt x="724" y="22155"/>
                </a:lnTo>
                <a:lnTo>
                  <a:pt x="373" y="22945"/>
                </a:lnTo>
                <a:lnTo>
                  <a:pt x="197" y="23405"/>
                </a:lnTo>
                <a:lnTo>
                  <a:pt x="110" y="23625"/>
                </a:lnTo>
                <a:lnTo>
                  <a:pt x="66" y="23844"/>
                </a:lnTo>
                <a:lnTo>
                  <a:pt x="22" y="24063"/>
                </a:lnTo>
                <a:lnTo>
                  <a:pt x="0" y="24283"/>
                </a:lnTo>
                <a:lnTo>
                  <a:pt x="22" y="24480"/>
                </a:lnTo>
                <a:lnTo>
                  <a:pt x="66" y="24678"/>
                </a:lnTo>
                <a:lnTo>
                  <a:pt x="154" y="24853"/>
                </a:lnTo>
                <a:lnTo>
                  <a:pt x="263" y="25029"/>
                </a:lnTo>
                <a:lnTo>
                  <a:pt x="439" y="25182"/>
                </a:lnTo>
                <a:lnTo>
                  <a:pt x="636" y="25314"/>
                </a:lnTo>
                <a:lnTo>
                  <a:pt x="834" y="25401"/>
                </a:lnTo>
                <a:lnTo>
                  <a:pt x="1031" y="25467"/>
                </a:lnTo>
                <a:lnTo>
                  <a:pt x="1250" y="25533"/>
                </a:lnTo>
                <a:lnTo>
                  <a:pt x="1470" y="25577"/>
                </a:lnTo>
                <a:lnTo>
                  <a:pt x="1689" y="25599"/>
                </a:lnTo>
                <a:lnTo>
                  <a:pt x="1908" y="25599"/>
                </a:lnTo>
                <a:lnTo>
                  <a:pt x="2347" y="25577"/>
                </a:lnTo>
                <a:lnTo>
                  <a:pt x="2786" y="25511"/>
                </a:lnTo>
                <a:lnTo>
                  <a:pt x="3225" y="25380"/>
                </a:lnTo>
                <a:lnTo>
                  <a:pt x="3641" y="25248"/>
                </a:lnTo>
                <a:lnTo>
                  <a:pt x="4014" y="25072"/>
                </a:lnTo>
                <a:lnTo>
                  <a:pt x="5308" y="24392"/>
                </a:lnTo>
                <a:lnTo>
                  <a:pt x="6581" y="23690"/>
                </a:lnTo>
                <a:lnTo>
                  <a:pt x="9125" y="22287"/>
                </a:lnTo>
                <a:lnTo>
                  <a:pt x="11692" y="20861"/>
                </a:lnTo>
                <a:lnTo>
                  <a:pt x="14236" y="19413"/>
                </a:lnTo>
                <a:lnTo>
                  <a:pt x="16759" y="17943"/>
                </a:lnTo>
                <a:lnTo>
                  <a:pt x="19281" y="16452"/>
                </a:lnTo>
                <a:lnTo>
                  <a:pt x="21760" y="14894"/>
                </a:lnTo>
                <a:lnTo>
                  <a:pt x="22988" y="14105"/>
                </a:lnTo>
                <a:lnTo>
                  <a:pt x="24217" y="13315"/>
                </a:lnTo>
                <a:lnTo>
                  <a:pt x="25423" y="12503"/>
                </a:lnTo>
                <a:lnTo>
                  <a:pt x="26652" y="11692"/>
                </a:lnTo>
                <a:lnTo>
                  <a:pt x="27836" y="10858"/>
                </a:lnTo>
                <a:lnTo>
                  <a:pt x="29043" y="10003"/>
                </a:lnTo>
                <a:lnTo>
                  <a:pt x="29832" y="9432"/>
                </a:lnTo>
                <a:lnTo>
                  <a:pt x="30644" y="8840"/>
                </a:lnTo>
                <a:lnTo>
                  <a:pt x="31412" y="8204"/>
                </a:lnTo>
                <a:lnTo>
                  <a:pt x="32179" y="7568"/>
                </a:lnTo>
                <a:lnTo>
                  <a:pt x="32903" y="6910"/>
                </a:lnTo>
                <a:lnTo>
                  <a:pt x="33605" y="6208"/>
                </a:lnTo>
                <a:lnTo>
                  <a:pt x="33956" y="5857"/>
                </a:lnTo>
                <a:lnTo>
                  <a:pt x="34285" y="5484"/>
                </a:lnTo>
                <a:lnTo>
                  <a:pt x="34592" y="5111"/>
                </a:lnTo>
                <a:lnTo>
                  <a:pt x="34899" y="4716"/>
                </a:lnTo>
                <a:lnTo>
                  <a:pt x="35119" y="4409"/>
                </a:lnTo>
                <a:lnTo>
                  <a:pt x="35316" y="4080"/>
                </a:lnTo>
                <a:lnTo>
                  <a:pt x="35492" y="3751"/>
                </a:lnTo>
                <a:lnTo>
                  <a:pt x="35645" y="3400"/>
                </a:lnTo>
                <a:lnTo>
                  <a:pt x="35755" y="3049"/>
                </a:lnTo>
                <a:lnTo>
                  <a:pt x="35843" y="2698"/>
                </a:lnTo>
                <a:lnTo>
                  <a:pt x="35843" y="2501"/>
                </a:lnTo>
                <a:lnTo>
                  <a:pt x="35843" y="2325"/>
                </a:lnTo>
                <a:lnTo>
                  <a:pt x="35821" y="2150"/>
                </a:lnTo>
                <a:lnTo>
                  <a:pt x="35799" y="1974"/>
                </a:lnTo>
                <a:lnTo>
                  <a:pt x="35755" y="1799"/>
                </a:lnTo>
                <a:lnTo>
                  <a:pt x="35689" y="1645"/>
                </a:lnTo>
                <a:lnTo>
                  <a:pt x="35536" y="1360"/>
                </a:lnTo>
                <a:lnTo>
                  <a:pt x="35338" y="1097"/>
                </a:lnTo>
                <a:lnTo>
                  <a:pt x="35119" y="856"/>
                </a:lnTo>
                <a:lnTo>
                  <a:pt x="34856" y="636"/>
                </a:lnTo>
                <a:lnTo>
                  <a:pt x="34570" y="461"/>
                </a:lnTo>
                <a:lnTo>
                  <a:pt x="34263" y="307"/>
                </a:lnTo>
                <a:lnTo>
                  <a:pt x="33956" y="198"/>
                </a:lnTo>
                <a:lnTo>
                  <a:pt x="33627" y="110"/>
                </a:lnTo>
                <a:lnTo>
                  <a:pt x="33298" y="66"/>
                </a:lnTo>
                <a:lnTo>
                  <a:pt x="32969" y="22"/>
                </a:lnTo>
                <a:lnTo>
                  <a:pt x="326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3"/>
          <p:cNvGrpSpPr/>
          <p:nvPr/>
        </p:nvGrpSpPr>
        <p:grpSpPr>
          <a:xfrm>
            <a:off x="8216809" y="2341159"/>
            <a:ext cx="757553" cy="461181"/>
            <a:chOff x="4910100" y="4618225"/>
            <a:chExt cx="1410450" cy="858650"/>
          </a:xfrm>
        </p:grpSpPr>
        <p:sp>
          <p:nvSpPr>
            <p:cNvPr id="122" name="Google Shape;122;p3"/>
            <p:cNvSpPr/>
            <p:nvPr/>
          </p:nvSpPr>
          <p:spPr>
            <a:xfrm>
              <a:off x="6187900" y="5120100"/>
              <a:ext cx="132650" cy="132650"/>
            </a:xfrm>
            <a:custGeom>
              <a:avLst/>
              <a:gdLst/>
              <a:ahLst/>
              <a:cxnLst/>
              <a:rect l="l" t="t" r="r" b="b"/>
              <a:pathLst>
                <a:path w="5306" h="5306" extrusionOk="0">
                  <a:moveTo>
                    <a:pt x="2643" y="0"/>
                  </a:moveTo>
                  <a:lnTo>
                    <a:pt x="2385" y="19"/>
                  </a:lnTo>
                  <a:lnTo>
                    <a:pt x="2144" y="56"/>
                  </a:lnTo>
                  <a:lnTo>
                    <a:pt x="1886" y="111"/>
                  </a:lnTo>
                  <a:lnTo>
                    <a:pt x="1645" y="204"/>
                  </a:lnTo>
                  <a:lnTo>
                    <a:pt x="1423" y="315"/>
                  </a:lnTo>
                  <a:lnTo>
                    <a:pt x="1202" y="444"/>
                  </a:lnTo>
                  <a:lnTo>
                    <a:pt x="998" y="592"/>
                  </a:lnTo>
                  <a:lnTo>
                    <a:pt x="795" y="758"/>
                  </a:lnTo>
                  <a:lnTo>
                    <a:pt x="629" y="943"/>
                  </a:lnTo>
                  <a:lnTo>
                    <a:pt x="462" y="1165"/>
                  </a:lnTo>
                  <a:lnTo>
                    <a:pt x="333" y="1387"/>
                  </a:lnTo>
                  <a:lnTo>
                    <a:pt x="203" y="1627"/>
                  </a:lnTo>
                  <a:lnTo>
                    <a:pt x="111" y="1886"/>
                  </a:lnTo>
                  <a:lnTo>
                    <a:pt x="56" y="2145"/>
                  </a:lnTo>
                  <a:lnTo>
                    <a:pt x="19" y="2403"/>
                  </a:lnTo>
                  <a:lnTo>
                    <a:pt x="0" y="2662"/>
                  </a:lnTo>
                  <a:lnTo>
                    <a:pt x="19" y="2921"/>
                  </a:lnTo>
                  <a:lnTo>
                    <a:pt x="56" y="3180"/>
                  </a:lnTo>
                  <a:lnTo>
                    <a:pt x="111" y="3420"/>
                  </a:lnTo>
                  <a:lnTo>
                    <a:pt x="203" y="3660"/>
                  </a:lnTo>
                  <a:lnTo>
                    <a:pt x="314" y="3901"/>
                  </a:lnTo>
                  <a:lnTo>
                    <a:pt x="444" y="4123"/>
                  </a:lnTo>
                  <a:lnTo>
                    <a:pt x="592" y="4326"/>
                  </a:lnTo>
                  <a:lnTo>
                    <a:pt x="758" y="4511"/>
                  </a:lnTo>
                  <a:lnTo>
                    <a:pt x="943" y="4696"/>
                  </a:lnTo>
                  <a:lnTo>
                    <a:pt x="1165" y="4843"/>
                  </a:lnTo>
                  <a:lnTo>
                    <a:pt x="1386" y="4991"/>
                  </a:lnTo>
                  <a:lnTo>
                    <a:pt x="1627" y="5102"/>
                  </a:lnTo>
                  <a:lnTo>
                    <a:pt x="1886" y="5195"/>
                  </a:lnTo>
                  <a:lnTo>
                    <a:pt x="2144" y="5269"/>
                  </a:lnTo>
                  <a:lnTo>
                    <a:pt x="2403" y="5306"/>
                  </a:lnTo>
                  <a:lnTo>
                    <a:pt x="2921" y="5306"/>
                  </a:lnTo>
                  <a:lnTo>
                    <a:pt x="3180" y="5269"/>
                  </a:lnTo>
                  <a:lnTo>
                    <a:pt x="3420" y="5195"/>
                  </a:lnTo>
                  <a:lnTo>
                    <a:pt x="3660" y="5121"/>
                  </a:lnTo>
                  <a:lnTo>
                    <a:pt x="3882" y="5010"/>
                  </a:lnTo>
                  <a:lnTo>
                    <a:pt x="4104" y="4880"/>
                  </a:lnTo>
                  <a:lnTo>
                    <a:pt x="4326" y="4733"/>
                  </a:lnTo>
                  <a:lnTo>
                    <a:pt x="4510" y="4548"/>
                  </a:lnTo>
                  <a:lnTo>
                    <a:pt x="4695" y="4363"/>
                  </a:lnTo>
                  <a:lnTo>
                    <a:pt x="4843" y="4160"/>
                  </a:lnTo>
                  <a:lnTo>
                    <a:pt x="4991" y="3938"/>
                  </a:lnTo>
                  <a:lnTo>
                    <a:pt x="5102" y="3679"/>
                  </a:lnTo>
                  <a:lnTo>
                    <a:pt x="5194" y="3420"/>
                  </a:lnTo>
                  <a:lnTo>
                    <a:pt x="5250" y="3180"/>
                  </a:lnTo>
                  <a:lnTo>
                    <a:pt x="5305" y="2903"/>
                  </a:lnTo>
                  <a:lnTo>
                    <a:pt x="5305" y="2644"/>
                  </a:lnTo>
                  <a:lnTo>
                    <a:pt x="5287" y="2403"/>
                  </a:lnTo>
                  <a:lnTo>
                    <a:pt x="5250" y="2145"/>
                  </a:lnTo>
                  <a:lnTo>
                    <a:pt x="5194" y="1886"/>
                  </a:lnTo>
                  <a:lnTo>
                    <a:pt x="5102" y="1646"/>
                  </a:lnTo>
                  <a:lnTo>
                    <a:pt x="5010" y="1424"/>
                  </a:lnTo>
                  <a:lnTo>
                    <a:pt x="4880" y="1202"/>
                  </a:lnTo>
                  <a:lnTo>
                    <a:pt x="4732" y="999"/>
                  </a:lnTo>
                  <a:lnTo>
                    <a:pt x="4547" y="795"/>
                  </a:lnTo>
                  <a:lnTo>
                    <a:pt x="4363" y="629"/>
                  </a:lnTo>
                  <a:lnTo>
                    <a:pt x="4159" y="462"/>
                  </a:lnTo>
                  <a:lnTo>
                    <a:pt x="3919" y="333"/>
                  </a:lnTo>
                  <a:lnTo>
                    <a:pt x="3679" y="204"/>
                  </a:lnTo>
                  <a:lnTo>
                    <a:pt x="3420" y="111"/>
                  </a:lnTo>
                  <a:lnTo>
                    <a:pt x="3161" y="56"/>
                  </a:lnTo>
                  <a:lnTo>
                    <a:pt x="2902" y="19"/>
                  </a:lnTo>
                  <a:lnTo>
                    <a:pt x="2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4910100" y="4618225"/>
              <a:ext cx="171475" cy="171475"/>
            </a:xfrm>
            <a:custGeom>
              <a:avLst/>
              <a:gdLst/>
              <a:ahLst/>
              <a:cxnLst/>
              <a:rect l="l" t="t" r="r" b="b"/>
              <a:pathLst>
                <a:path w="6859" h="6859" extrusionOk="0">
                  <a:moveTo>
                    <a:pt x="3087" y="0"/>
                  </a:moveTo>
                  <a:lnTo>
                    <a:pt x="2755" y="56"/>
                  </a:lnTo>
                  <a:lnTo>
                    <a:pt x="2440" y="130"/>
                  </a:lnTo>
                  <a:lnTo>
                    <a:pt x="2126" y="241"/>
                  </a:lnTo>
                  <a:lnTo>
                    <a:pt x="1830" y="388"/>
                  </a:lnTo>
                  <a:lnTo>
                    <a:pt x="1535" y="555"/>
                  </a:lnTo>
                  <a:lnTo>
                    <a:pt x="1276" y="740"/>
                  </a:lnTo>
                  <a:lnTo>
                    <a:pt x="1035" y="961"/>
                  </a:lnTo>
                  <a:lnTo>
                    <a:pt x="795" y="1220"/>
                  </a:lnTo>
                  <a:lnTo>
                    <a:pt x="592" y="1479"/>
                  </a:lnTo>
                  <a:lnTo>
                    <a:pt x="407" y="1775"/>
                  </a:lnTo>
                  <a:lnTo>
                    <a:pt x="259" y="2089"/>
                  </a:lnTo>
                  <a:lnTo>
                    <a:pt x="148" y="2422"/>
                  </a:lnTo>
                  <a:lnTo>
                    <a:pt x="56" y="2755"/>
                  </a:lnTo>
                  <a:lnTo>
                    <a:pt x="19" y="3087"/>
                  </a:lnTo>
                  <a:lnTo>
                    <a:pt x="0" y="3438"/>
                  </a:lnTo>
                  <a:lnTo>
                    <a:pt x="19" y="3771"/>
                  </a:lnTo>
                  <a:lnTo>
                    <a:pt x="56" y="4085"/>
                  </a:lnTo>
                  <a:lnTo>
                    <a:pt x="148" y="4418"/>
                  </a:lnTo>
                  <a:lnTo>
                    <a:pt x="259" y="4714"/>
                  </a:lnTo>
                  <a:lnTo>
                    <a:pt x="388" y="5010"/>
                  </a:lnTo>
                  <a:lnTo>
                    <a:pt x="555" y="5306"/>
                  </a:lnTo>
                  <a:lnTo>
                    <a:pt x="758" y="5564"/>
                  </a:lnTo>
                  <a:lnTo>
                    <a:pt x="980" y="5823"/>
                  </a:lnTo>
                  <a:lnTo>
                    <a:pt x="1220" y="6045"/>
                  </a:lnTo>
                  <a:lnTo>
                    <a:pt x="1479" y="6248"/>
                  </a:lnTo>
                  <a:lnTo>
                    <a:pt x="1775" y="6433"/>
                  </a:lnTo>
                  <a:lnTo>
                    <a:pt x="2108" y="6581"/>
                  </a:lnTo>
                  <a:lnTo>
                    <a:pt x="2422" y="6710"/>
                  </a:lnTo>
                  <a:lnTo>
                    <a:pt x="2755" y="6784"/>
                  </a:lnTo>
                  <a:lnTo>
                    <a:pt x="3106" y="6840"/>
                  </a:lnTo>
                  <a:lnTo>
                    <a:pt x="3439" y="6858"/>
                  </a:lnTo>
                  <a:lnTo>
                    <a:pt x="3771" y="6840"/>
                  </a:lnTo>
                  <a:lnTo>
                    <a:pt x="4085" y="6784"/>
                  </a:lnTo>
                  <a:lnTo>
                    <a:pt x="4418" y="6710"/>
                  </a:lnTo>
                  <a:lnTo>
                    <a:pt x="4714" y="6599"/>
                  </a:lnTo>
                  <a:lnTo>
                    <a:pt x="5028" y="6452"/>
                  </a:lnTo>
                  <a:lnTo>
                    <a:pt x="5306" y="6285"/>
                  </a:lnTo>
                  <a:lnTo>
                    <a:pt x="5564" y="6100"/>
                  </a:lnTo>
                  <a:lnTo>
                    <a:pt x="5823" y="5879"/>
                  </a:lnTo>
                  <a:lnTo>
                    <a:pt x="6045" y="5620"/>
                  </a:lnTo>
                  <a:lnTo>
                    <a:pt x="6248" y="5361"/>
                  </a:lnTo>
                  <a:lnTo>
                    <a:pt x="6433" y="5065"/>
                  </a:lnTo>
                  <a:lnTo>
                    <a:pt x="6581" y="4751"/>
                  </a:lnTo>
                  <a:lnTo>
                    <a:pt x="6710" y="4418"/>
                  </a:lnTo>
                  <a:lnTo>
                    <a:pt x="6784" y="4085"/>
                  </a:lnTo>
                  <a:lnTo>
                    <a:pt x="6840" y="3753"/>
                  </a:lnTo>
                  <a:lnTo>
                    <a:pt x="6858" y="3420"/>
                  </a:lnTo>
                  <a:lnTo>
                    <a:pt x="6840" y="3087"/>
                  </a:lnTo>
                  <a:lnTo>
                    <a:pt x="6784" y="2755"/>
                  </a:lnTo>
                  <a:lnTo>
                    <a:pt x="6710" y="2440"/>
                  </a:lnTo>
                  <a:lnTo>
                    <a:pt x="6599" y="2126"/>
                  </a:lnTo>
                  <a:lnTo>
                    <a:pt x="6452" y="1830"/>
                  </a:lnTo>
                  <a:lnTo>
                    <a:pt x="6285" y="1535"/>
                  </a:lnTo>
                  <a:lnTo>
                    <a:pt x="6100" y="1276"/>
                  </a:lnTo>
                  <a:lnTo>
                    <a:pt x="5879" y="1017"/>
                  </a:lnTo>
                  <a:lnTo>
                    <a:pt x="5638" y="795"/>
                  </a:lnTo>
                  <a:lnTo>
                    <a:pt x="5361" y="592"/>
                  </a:lnTo>
                  <a:lnTo>
                    <a:pt x="5065" y="407"/>
                  </a:lnTo>
                  <a:lnTo>
                    <a:pt x="4751" y="259"/>
                  </a:lnTo>
                  <a:lnTo>
                    <a:pt x="4418" y="148"/>
                  </a:lnTo>
                  <a:lnTo>
                    <a:pt x="4085" y="56"/>
                  </a:lnTo>
                  <a:lnTo>
                    <a:pt x="37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4981725" y="5305400"/>
              <a:ext cx="171475" cy="171475"/>
            </a:xfrm>
            <a:custGeom>
              <a:avLst/>
              <a:gdLst/>
              <a:ahLst/>
              <a:cxnLst/>
              <a:rect l="l" t="t" r="r" b="b"/>
              <a:pathLst>
                <a:path w="6859" h="6859" extrusionOk="0">
                  <a:moveTo>
                    <a:pt x="3420" y="1"/>
                  </a:moveTo>
                  <a:lnTo>
                    <a:pt x="3088" y="19"/>
                  </a:lnTo>
                  <a:lnTo>
                    <a:pt x="2755" y="75"/>
                  </a:lnTo>
                  <a:lnTo>
                    <a:pt x="2441" y="149"/>
                  </a:lnTo>
                  <a:lnTo>
                    <a:pt x="2126" y="260"/>
                  </a:lnTo>
                  <a:lnTo>
                    <a:pt x="1831" y="389"/>
                  </a:lnTo>
                  <a:lnTo>
                    <a:pt x="1553" y="556"/>
                  </a:lnTo>
                  <a:lnTo>
                    <a:pt x="1276" y="759"/>
                  </a:lnTo>
                  <a:lnTo>
                    <a:pt x="1036" y="981"/>
                  </a:lnTo>
                  <a:lnTo>
                    <a:pt x="814" y="1221"/>
                  </a:lnTo>
                  <a:lnTo>
                    <a:pt x="592" y="1498"/>
                  </a:lnTo>
                  <a:lnTo>
                    <a:pt x="426" y="1794"/>
                  </a:lnTo>
                  <a:lnTo>
                    <a:pt x="278" y="2108"/>
                  </a:lnTo>
                  <a:lnTo>
                    <a:pt x="148" y="2441"/>
                  </a:lnTo>
                  <a:lnTo>
                    <a:pt x="74" y="2774"/>
                  </a:lnTo>
                  <a:lnTo>
                    <a:pt x="19" y="3106"/>
                  </a:lnTo>
                  <a:lnTo>
                    <a:pt x="0" y="3439"/>
                  </a:lnTo>
                  <a:lnTo>
                    <a:pt x="19" y="3772"/>
                  </a:lnTo>
                  <a:lnTo>
                    <a:pt x="74" y="4105"/>
                  </a:lnTo>
                  <a:lnTo>
                    <a:pt x="148" y="4419"/>
                  </a:lnTo>
                  <a:lnTo>
                    <a:pt x="259" y="4733"/>
                  </a:lnTo>
                  <a:lnTo>
                    <a:pt x="389" y="5029"/>
                  </a:lnTo>
                  <a:lnTo>
                    <a:pt x="555" y="5306"/>
                  </a:lnTo>
                  <a:lnTo>
                    <a:pt x="758" y="5584"/>
                  </a:lnTo>
                  <a:lnTo>
                    <a:pt x="980" y="5824"/>
                  </a:lnTo>
                  <a:lnTo>
                    <a:pt x="1220" y="6064"/>
                  </a:lnTo>
                  <a:lnTo>
                    <a:pt x="1498" y="6267"/>
                  </a:lnTo>
                  <a:lnTo>
                    <a:pt x="1794" y="6434"/>
                  </a:lnTo>
                  <a:lnTo>
                    <a:pt x="2108" y="6600"/>
                  </a:lnTo>
                  <a:lnTo>
                    <a:pt x="2441" y="6711"/>
                  </a:lnTo>
                  <a:lnTo>
                    <a:pt x="2773" y="6804"/>
                  </a:lnTo>
                  <a:lnTo>
                    <a:pt x="3106" y="6841"/>
                  </a:lnTo>
                  <a:lnTo>
                    <a:pt x="3439" y="6859"/>
                  </a:lnTo>
                  <a:lnTo>
                    <a:pt x="3771" y="6841"/>
                  </a:lnTo>
                  <a:lnTo>
                    <a:pt x="4104" y="6785"/>
                  </a:lnTo>
                  <a:lnTo>
                    <a:pt x="4418" y="6711"/>
                  </a:lnTo>
                  <a:lnTo>
                    <a:pt x="4733" y="6600"/>
                  </a:lnTo>
                  <a:lnTo>
                    <a:pt x="5028" y="6471"/>
                  </a:lnTo>
                  <a:lnTo>
                    <a:pt x="5306" y="6304"/>
                  </a:lnTo>
                  <a:lnTo>
                    <a:pt x="5583" y="6101"/>
                  </a:lnTo>
                  <a:lnTo>
                    <a:pt x="5823" y="5879"/>
                  </a:lnTo>
                  <a:lnTo>
                    <a:pt x="6064" y="5639"/>
                  </a:lnTo>
                  <a:lnTo>
                    <a:pt x="6267" y="5362"/>
                  </a:lnTo>
                  <a:lnTo>
                    <a:pt x="6433" y="5066"/>
                  </a:lnTo>
                  <a:lnTo>
                    <a:pt x="6600" y="4752"/>
                  </a:lnTo>
                  <a:lnTo>
                    <a:pt x="6711" y="4419"/>
                  </a:lnTo>
                  <a:lnTo>
                    <a:pt x="6803" y="4086"/>
                  </a:lnTo>
                  <a:lnTo>
                    <a:pt x="6840" y="3753"/>
                  </a:lnTo>
                  <a:lnTo>
                    <a:pt x="6859" y="3421"/>
                  </a:lnTo>
                  <a:lnTo>
                    <a:pt x="6840" y="3088"/>
                  </a:lnTo>
                  <a:lnTo>
                    <a:pt x="6785" y="2755"/>
                  </a:lnTo>
                  <a:lnTo>
                    <a:pt x="6711" y="2441"/>
                  </a:lnTo>
                  <a:lnTo>
                    <a:pt x="6600" y="2127"/>
                  </a:lnTo>
                  <a:lnTo>
                    <a:pt x="6470" y="1831"/>
                  </a:lnTo>
                  <a:lnTo>
                    <a:pt x="6304" y="1554"/>
                  </a:lnTo>
                  <a:lnTo>
                    <a:pt x="6101" y="1276"/>
                  </a:lnTo>
                  <a:lnTo>
                    <a:pt x="5879" y="1036"/>
                  </a:lnTo>
                  <a:lnTo>
                    <a:pt x="5638" y="796"/>
                  </a:lnTo>
                  <a:lnTo>
                    <a:pt x="5361" y="592"/>
                  </a:lnTo>
                  <a:lnTo>
                    <a:pt x="5065" y="426"/>
                  </a:lnTo>
                  <a:lnTo>
                    <a:pt x="4751" y="260"/>
                  </a:lnTo>
                  <a:lnTo>
                    <a:pt x="4418" y="149"/>
                  </a:lnTo>
                  <a:lnTo>
                    <a:pt x="4086" y="56"/>
                  </a:lnTo>
                  <a:lnTo>
                    <a:pt x="3753" y="19"/>
                  </a:lnTo>
                  <a:lnTo>
                    <a:pt x="34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5832975" y="4713425"/>
              <a:ext cx="398850" cy="445525"/>
            </a:xfrm>
            <a:custGeom>
              <a:avLst/>
              <a:gdLst/>
              <a:ahLst/>
              <a:cxnLst/>
              <a:rect l="l" t="t" r="r" b="b"/>
              <a:pathLst>
                <a:path w="15954" h="17821" extrusionOk="0">
                  <a:moveTo>
                    <a:pt x="703" y="0"/>
                  </a:moveTo>
                  <a:lnTo>
                    <a:pt x="555" y="37"/>
                  </a:lnTo>
                  <a:lnTo>
                    <a:pt x="407" y="111"/>
                  </a:lnTo>
                  <a:lnTo>
                    <a:pt x="278" y="204"/>
                  </a:lnTo>
                  <a:lnTo>
                    <a:pt x="167" y="314"/>
                  </a:lnTo>
                  <a:lnTo>
                    <a:pt x="74" y="462"/>
                  </a:lnTo>
                  <a:lnTo>
                    <a:pt x="19" y="610"/>
                  </a:lnTo>
                  <a:lnTo>
                    <a:pt x="0" y="758"/>
                  </a:lnTo>
                  <a:lnTo>
                    <a:pt x="0" y="924"/>
                  </a:lnTo>
                  <a:lnTo>
                    <a:pt x="37" y="1072"/>
                  </a:lnTo>
                  <a:lnTo>
                    <a:pt x="111" y="1220"/>
                  </a:lnTo>
                  <a:lnTo>
                    <a:pt x="204" y="1350"/>
                  </a:lnTo>
                  <a:lnTo>
                    <a:pt x="14530" y="17543"/>
                  </a:lnTo>
                  <a:lnTo>
                    <a:pt x="14659" y="17654"/>
                  </a:lnTo>
                  <a:lnTo>
                    <a:pt x="14826" y="17746"/>
                  </a:lnTo>
                  <a:lnTo>
                    <a:pt x="14973" y="17802"/>
                  </a:lnTo>
                  <a:lnTo>
                    <a:pt x="15140" y="17820"/>
                  </a:lnTo>
                  <a:lnTo>
                    <a:pt x="15288" y="17802"/>
                  </a:lnTo>
                  <a:lnTo>
                    <a:pt x="15436" y="17765"/>
                  </a:lnTo>
                  <a:lnTo>
                    <a:pt x="15565" y="17709"/>
                  </a:lnTo>
                  <a:lnTo>
                    <a:pt x="15694" y="17617"/>
                  </a:lnTo>
                  <a:lnTo>
                    <a:pt x="15805" y="17487"/>
                  </a:lnTo>
                  <a:lnTo>
                    <a:pt x="15879" y="17358"/>
                  </a:lnTo>
                  <a:lnTo>
                    <a:pt x="15935" y="17210"/>
                  </a:lnTo>
                  <a:lnTo>
                    <a:pt x="15953" y="17044"/>
                  </a:lnTo>
                  <a:lnTo>
                    <a:pt x="15953" y="16896"/>
                  </a:lnTo>
                  <a:lnTo>
                    <a:pt x="15916" y="16748"/>
                  </a:lnTo>
                  <a:lnTo>
                    <a:pt x="15861" y="16600"/>
                  </a:lnTo>
                  <a:lnTo>
                    <a:pt x="15750" y="16452"/>
                  </a:lnTo>
                  <a:lnTo>
                    <a:pt x="1424" y="277"/>
                  </a:lnTo>
                  <a:lnTo>
                    <a:pt x="1294" y="148"/>
                  </a:lnTo>
                  <a:lnTo>
                    <a:pt x="1165" y="74"/>
                  </a:lnTo>
                  <a:lnTo>
                    <a:pt x="1017" y="19"/>
                  </a:lnTo>
                  <a:lnTo>
                    <a:pt x="8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5740075" y="4620525"/>
              <a:ext cx="226475" cy="226475"/>
            </a:xfrm>
            <a:custGeom>
              <a:avLst/>
              <a:gdLst/>
              <a:ahLst/>
              <a:cxnLst/>
              <a:rect l="l" t="t" r="r" b="b"/>
              <a:pathLst>
                <a:path w="9059" h="9059" extrusionOk="0">
                  <a:moveTo>
                    <a:pt x="4511" y="1"/>
                  </a:moveTo>
                  <a:lnTo>
                    <a:pt x="4086" y="19"/>
                  </a:lnTo>
                  <a:lnTo>
                    <a:pt x="3642" y="75"/>
                  </a:lnTo>
                  <a:lnTo>
                    <a:pt x="3217" y="185"/>
                  </a:lnTo>
                  <a:lnTo>
                    <a:pt x="2811" y="333"/>
                  </a:lnTo>
                  <a:lnTo>
                    <a:pt x="2422" y="518"/>
                  </a:lnTo>
                  <a:lnTo>
                    <a:pt x="2053" y="740"/>
                  </a:lnTo>
                  <a:lnTo>
                    <a:pt x="1683" y="999"/>
                  </a:lnTo>
                  <a:lnTo>
                    <a:pt x="1369" y="1295"/>
                  </a:lnTo>
                  <a:lnTo>
                    <a:pt x="1054" y="1609"/>
                  </a:lnTo>
                  <a:lnTo>
                    <a:pt x="925" y="1794"/>
                  </a:lnTo>
                  <a:lnTo>
                    <a:pt x="796" y="1960"/>
                  </a:lnTo>
                  <a:lnTo>
                    <a:pt x="666" y="2163"/>
                  </a:lnTo>
                  <a:lnTo>
                    <a:pt x="555" y="2348"/>
                  </a:lnTo>
                  <a:lnTo>
                    <a:pt x="444" y="2570"/>
                  </a:lnTo>
                  <a:lnTo>
                    <a:pt x="352" y="2773"/>
                  </a:lnTo>
                  <a:lnTo>
                    <a:pt x="260" y="2995"/>
                  </a:lnTo>
                  <a:lnTo>
                    <a:pt x="186" y="3217"/>
                  </a:lnTo>
                  <a:lnTo>
                    <a:pt x="130" y="3439"/>
                  </a:lnTo>
                  <a:lnTo>
                    <a:pt x="75" y="3661"/>
                  </a:lnTo>
                  <a:lnTo>
                    <a:pt x="38" y="3883"/>
                  </a:lnTo>
                  <a:lnTo>
                    <a:pt x="19" y="4104"/>
                  </a:lnTo>
                  <a:lnTo>
                    <a:pt x="1" y="4530"/>
                  </a:lnTo>
                  <a:lnTo>
                    <a:pt x="19" y="4973"/>
                  </a:lnTo>
                  <a:lnTo>
                    <a:pt x="93" y="5417"/>
                  </a:lnTo>
                  <a:lnTo>
                    <a:pt x="186" y="5824"/>
                  </a:lnTo>
                  <a:lnTo>
                    <a:pt x="334" y="6249"/>
                  </a:lnTo>
                  <a:lnTo>
                    <a:pt x="518" y="6637"/>
                  </a:lnTo>
                  <a:lnTo>
                    <a:pt x="740" y="7007"/>
                  </a:lnTo>
                  <a:lnTo>
                    <a:pt x="999" y="7358"/>
                  </a:lnTo>
                  <a:lnTo>
                    <a:pt x="1295" y="7691"/>
                  </a:lnTo>
                  <a:lnTo>
                    <a:pt x="1609" y="8005"/>
                  </a:lnTo>
                  <a:lnTo>
                    <a:pt x="1794" y="8134"/>
                  </a:lnTo>
                  <a:lnTo>
                    <a:pt x="1979" y="8264"/>
                  </a:lnTo>
                  <a:lnTo>
                    <a:pt x="2164" y="8393"/>
                  </a:lnTo>
                  <a:lnTo>
                    <a:pt x="2367" y="8504"/>
                  </a:lnTo>
                  <a:lnTo>
                    <a:pt x="2570" y="8615"/>
                  </a:lnTo>
                  <a:lnTo>
                    <a:pt x="2774" y="8707"/>
                  </a:lnTo>
                  <a:lnTo>
                    <a:pt x="2995" y="8781"/>
                  </a:lnTo>
                  <a:lnTo>
                    <a:pt x="3217" y="8855"/>
                  </a:lnTo>
                  <a:lnTo>
                    <a:pt x="3439" y="8929"/>
                  </a:lnTo>
                  <a:lnTo>
                    <a:pt x="3661" y="8966"/>
                  </a:lnTo>
                  <a:lnTo>
                    <a:pt x="3883" y="9003"/>
                  </a:lnTo>
                  <a:lnTo>
                    <a:pt x="4105" y="9040"/>
                  </a:lnTo>
                  <a:lnTo>
                    <a:pt x="4548" y="9058"/>
                  </a:lnTo>
                  <a:lnTo>
                    <a:pt x="4973" y="9040"/>
                  </a:lnTo>
                  <a:lnTo>
                    <a:pt x="5417" y="8966"/>
                  </a:lnTo>
                  <a:lnTo>
                    <a:pt x="5842" y="8874"/>
                  </a:lnTo>
                  <a:lnTo>
                    <a:pt x="6249" y="8726"/>
                  </a:lnTo>
                  <a:lnTo>
                    <a:pt x="6637" y="8541"/>
                  </a:lnTo>
                  <a:lnTo>
                    <a:pt x="7007" y="8319"/>
                  </a:lnTo>
                  <a:lnTo>
                    <a:pt x="7376" y="8060"/>
                  </a:lnTo>
                  <a:lnTo>
                    <a:pt x="7691" y="7764"/>
                  </a:lnTo>
                  <a:lnTo>
                    <a:pt x="8005" y="7450"/>
                  </a:lnTo>
                  <a:lnTo>
                    <a:pt x="8134" y="7265"/>
                  </a:lnTo>
                  <a:lnTo>
                    <a:pt x="8264" y="7081"/>
                  </a:lnTo>
                  <a:lnTo>
                    <a:pt x="8393" y="6896"/>
                  </a:lnTo>
                  <a:lnTo>
                    <a:pt x="8504" y="6692"/>
                  </a:lnTo>
                  <a:lnTo>
                    <a:pt x="8615" y="6489"/>
                  </a:lnTo>
                  <a:lnTo>
                    <a:pt x="8707" y="6286"/>
                  </a:lnTo>
                  <a:lnTo>
                    <a:pt x="8800" y="6064"/>
                  </a:lnTo>
                  <a:lnTo>
                    <a:pt x="8855" y="5842"/>
                  </a:lnTo>
                  <a:lnTo>
                    <a:pt x="8929" y="5620"/>
                  </a:lnTo>
                  <a:lnTo>
                    <a:pt x="8966" y="5398"/>
                  </a:lnTo>
                  <a:lnTo>
                    <a:pt x="9022" y="5177"/>
                  </a:lnTo>
                  <a:lnTo>
                    <a:pt x="9040" y="4955"/>
                  </a:lnTo>
                  <a:lnTo>
                    <a:pt x="9059" y="4511"/>
                  </a:lnTo>
                  <a:lnTo>
                    <a:pt x="9040" y="4067"/>
                  </a:lnTo>
                  <a:lnTo>
                    <a:pt x="8966" y="3642"/>
                  </a:lnTo>
                  <a:lnTo>
                    <a:pt x="8874" y="3217"/>
                  </a:lnTo>
                  <a:lnTo>
                    <a:pt x="8726" y="2810"/>
                  </a:lnTo>
                  <a:lnTo>
                    <a:pt x="8541" y="2422"/>
                  </a:lnTo>
                  <a:lnTo>
                    <a:pt x="8319" y="2034"/>
                  </a:lnTo>
                  <a:lnTo>
                    <a:pt x="8060" y="1683"/>
                  </a:lnTo>
                  <a:lnTo>
                    <a:pt x="7765" y="1350"/>
                  </a:lnTo>
                  <a:lnTo>
                    <a:pt x="7450" y="1054"/>
                  </a:lnTo>
                  <a:lnTo>
                    <a:pt x="7266" y="925"/>
                  </a:lnTo>
                  <a:lnTo>
                    <a:pt x="7081" y="777"/>
                  </a:lnTo>
                  <a:lnTo>
                    <a:pt x="6896" y="666"/>
                  </a:lnTo>
                  <a:lnTo>
                    <a:pt x="6692" y="555"/>
                  </a:lnTo>
                  <a:lnTo>
                    <a:pt x="6489" y="444"/>
                  </a:lnTo>
                  <a:lnTo>
                    <a:pt x="6286" y="352"/>
                  </a:lnTo>
                  <a:lnTo>
                    <a:pt x="6064" y="259"/>
                  </a:lnTo>
                  <a:lnTo>
                    <a:pt x="5842" y="185"/>
                  </a:lnTo>
                  <a:lnTo>
                    <a:pt x="5620" y="130"/>
                  </a:lnTo>
                  <a:lnTo>
                    <a:pt x="5399" y="75"/>
                  </a:lnTo>
                  <a:lnTo>
                    <a:pt x="5177" y="38"/>
                  </a:lnTo>
                  <a:lnTo>
                    <a:pt x="4955" y="19"/>
                  </a:lnTo>
                  <a:lnTo>
                    <a:pt x="45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5042725" y="4743925"/>
              <a:ext cx="315650" cy="286550"/>
            </a:xfrm>
            <a:custGeom>
              <a:avLst/>
              <a:gdLst/>
              <a:ahLst/>
              <a:cxnLst/>
              <a:rect l="l" t="t" r="r" b="b"/>
              <a:pathLst>
                <a:path w="12626" h="11462" extrusionOk="0">
                  <a:moveTo>
                    <a:pt x="777" y="0"/>
                  </a:moveTo>
                  <a:lnTo>
                    <a:pt x="629" y="19"/>
                  </a:lnTo>
                  <a:lnTo>
                    <a:pt x="481" y="74"/>
                  </a:lnTo>
                  <a:lnTo>
                    <a:pt x="333" y="148"/>
                  </a:lnTo>
                  <a:lnTo>
                    <a:pt x="222" y="259"/>
                  </a:lnTo>
                  <a:lnTo>
                    <a:pt x="111" y="407"/>
                  </a:lnTo>
                  <a:lnTo>
                    <a:pt x="56" y="555"/>
                  </a:lnTo>
                  <a:lnTo>
                    <a:pt x="19" y="703"/>
                  </a:lnTo>
                  <a:lnTo>
                    <a:pt x="1" y="851"/>
                  </a:lnTo>
                  <a:lnTo>
                    <a:pt x="37" y="1017"/>
                  </a:lnTo>
                  <a:lnTo>
                    <a:pt x="93" y="1165"/>
                  </a:lnTo>
                  <a:lnTo>
                    <a:pt x="167" y="1294"/>
                  </a:lnTo>
                  <a:lnTo>
                    <a:pt x="278" y="1424"/>
                  </a:lnTo>
                  <a:lnTo>
                    <a:pt x="11258" y="11239"/>
                  </a:lnTo>
                  <a:lnTo>
                    <a:pt x="11387" y="11332"/>
                  </a:lnTo>
                  <a:lnTo>
                    <a:pt x="11517" y="11406"/>
                  </a:lnTo>
                  <a:lnTo>
                    <a:pt x="11665" y="11443"/>
                  </a:lnTo>
                  <a:lnTo>
                    <a:pt x="11813" y="11461"/>
                  </a:lnTo>
                  <a:lnTo>
                    <a:pt x="11979" y="11443"/>
                  </a:lnTo>
                  <a:lnTo>
                    <a:pt x="12127" y="11387"/>
                  </a:lnTo>
                  <a:lnTo>
                    <a:pt x="12275" y="11295"/>
                  </a:lnTo>
                  <a:lnTo>
                    <a:pt x="12423" y="11184"/>
                  </a:lnTo>
                  <a:lnTo>
                    <a:pt x="12515" y="11054"/>
                  </a:lnTo>
                  <a:lnTo>
                    <a:pt x="12571" y="10907"/>
                  </a:lnTo>
                  <a:lnTo>
                    <a:pt x="12607" y="10759"/>
                  </a:lnTo>
                  <a:lnTo>
                    <a:pt x="12626" y="10592"/>
                  </a:lnTo>
                  <a:lnTo>
                    <a:pt x="12607" y="10444"/>
                  </a:lnTo>
                  <a:lnTo>
                    <a:pt x="12552" y="10297"/>
                  </a:lnTo>
                  <a:lnTo>
                    <a:pt x="12460" y="10149"/>
                  </a:lnTo>
                  <a:lnTo>
                    <a:pt x="12349" y="10038"/>
                  </a:lnTo>
                  <a:lnTo>
                    <a:pt x="1368" y="204"/>
                  </a:lnTo>
                  <a:lnTo>
                    <a:pt x="1239" y="111"/>
                  </a:lnTo>
                  <a:lnTo>
                    <a:pt x="1091" y="37"/>
                  </a:lnTo>
                  <a:lnTo>
                    <a:pt x="9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5094025" y="4989300"/>
              <a:ext cx="264350" cy="356350"/>
            </a:xfrm>
            <a:custGeom>
              <a:avLst/>
              <a:gdLst/>
              <a:ahLst/>
              <a:cxnLst/>
              <a:rect l="l" t="t" r="r" b="b"/>
              <a:pathLst>
                <a:path w="10574" h="14254" extrusionOk="0">
                  <a:moveTo>
                    <a:pt x="9779" y="1"/>
                  </a:moveTo>
                  <a:lnTo>
                    <a:pt x="9613" y="19"/>
                  </a:lnTo>
                  <a:lnTo>
                    <a:pt x="9465" y="56"/>
                  </a:lnTo>
                  <a:lnTo>
                    <a:pt x="9317" y="130"/>
                  </a:lnTo>
                  <a:lnTo>
                    <a:pt x="9206" y="223"/>
                  </a:lnTo>
                  <a:lnTo>
                    <a:pt x="9095" y="352"/>
                  </a:lnTo>
                  <a:lnTo>
                    <a:pt x="148" y="12959"/>
                  </a:lnTo>
                  <a:lnTo>
                    <a:pt x="74" y="13107"/>
                  </a:lnTo>
                  <a:lnTo>
                    <a:pt x="19" y="13255"/>
                  </a:lnTo>
                  <a:lnTo>
                    <a:pt x="0" y="13403"/>
                  </a:lnTo>
                  <a:lnTo>
                    <a:pt x="0" y="13569"/>
                  </a:lnTo>
                  <a:lnTo>
                    <a:pt x="56" y="13717"/>
                  </a:lnTo>
                  <a:lnTo>
                    <a:pt x="111" y="13865"/>
                  </a:lnTo>
                  <a:lnTo>
                    <a:pt x="222" y="13994"/>
                  </a:lnTo>
                  <a:lnTo>
                    <a:pt x="333" y="14087"/>
                  </a:lnTo>
                  <a:lnTo>
                    <a:pt x="444" y="14161"/>
                  </a:lnTo>
                  <a:lnTo>
                    <a:pt x="573" y="14216"/>
                  </a:lnTo>
                  <a:lnTo>
                    <a:pt x="684" y="14235"/>
                  </a:lnTo>
                  <a:lnTo>
                    <a:pt x="814" y="14253"/>
                  </a:lnTo>
                  <a:lnTo>
                    <a:pt x="906" y="14235"/>
                  </a:lnTo>
                  <a:lnTo>
                    <a:pt x="999" y="14216"/>
                  </a:lnTo>
                  <a:lnTo>
                    <a:pt x="1091" y="14198"/>
                  </a:lnTo>
                  <a:lnTo>
                    <a:pt x="1183" y="14161"/>
                  </a:lnTo>
                  <a:lnTo>
                    <a:pt x="1257" y="14105"/>
                  </a:lnTo>
                  <a:lnTo>
                    <a:pt x="1350" y="14050"/>
                  </a:lnTo>
                  <a:lnTo>
                    <a:pt x="1424" y="13976"/>
                  </a:lnTo>
                  <a:lnTo>
                    <a:pt x="1479" y="13902"/>
                  </a:lnTo>
                  <a:lnTo>
                    <a:pt x="10426" y="1295"/>
                  </a:lnTo>
                  <a:lnTo>
                    <a:pt x="10500" y="1147"/>
                  </a:lnTo>
                  <a:lnTo>
                    <a:pt x="10555" y="999"/>
                  </a:lnTo>
                  <a:lnTo>
                    <a:pt x="10574" y="851"/>
                  </a:lnTo>
                  <a:lnTo>
                    <a:pt x="10555" y="685"/>
                  </a:lnTo>
                  <a:lnTo>
                    <a:pt x="10519" y="537"/>
                  </a:lnTo>
                  <a:lnTo>
                    <a:pt x="10445" y="389"/>
                  </a:lnTo>
                  <a:lnTo>
                    <a:pt x="10352" y="260"/>
                  </a:lnTo>
                  <a:lnTo>
                    <a:pt x="10223" y="167"/>
                  </a:lnTo>
                  <a:lnTo>
                    <a:pt x="10075" y="75"/>
                  </a:lnTo>
                  <a:lnTo>
                    <a:pt x="9927" y="19"/>
                  </a:lnTo>
                  <a:lnTo>
                    <a:pt x="97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5374075" y="4766575"/>
              <a:ext cx="399775" cy="233400"/>
            </a:xfrm>
            <a:custGeom>
              <a:avLst/>
              <a:gdLst/>
              <a:ahLst/>
              <a:cxnLst/>
              <a:rect l="l" t="t" r="r" b="b"/>
              <a:pathLst>
                <a:path w="15991" h="9336" extrusionOk="0">
                  <a:moveTo>
                    <a:pt x="15103" y="0"/>
                  </a:moveTo>
                  <a:lnTo>
                    <a:pt x="14955" y="37"/>
                  </a:lnTo>
                  <a:lnTo>
                    <a:pt x="14789" y="111"/>
                  </a:lnTo>
                  <a:lnTo>
                    <a:pt x="426" y="7801"/>
                  </a:lnTo>
                  <a:lnTo>
                    <a:pt x="296" y="7893"/>
                  </a:lnTo>
                  <a:lnTo>
                    <a:pt x="185" y="8004"/>
                  </a:lnTo>
                  <a:lnTo>
                    <a:pt x="93" y="8134"/>
                  </a:lnTo>
                  <a:lnTo>
                    <a:pt x="37" y="8281"/>
                  </a:lnTo>
                  <a:lnTo>
                    <a:pt x="0" y="8429"/>
                  </a:lnTo>
                  <a:lnTo>
                    <a:pt x="0" y="8596"/>
                  </a:lnTo>
                  <a:lnTo>
                    <a:pt x="37" y="8762"/>
                  </a:lnTo>
                  <a:lnTo>
                    <a:pt x="93" y="8910"/>
                  </a:lnTo>
                  <a:lnTo>
                    <a:pt x="167" y="9002"/>
                  </a:lnTo>
                  <a:lnTo>
                    <a:pt x="222" y="9095"/>
                  </a:lnTo>
                  <a:lnTo>
                    <a:pt x="315" y="9169"/>
                  </a:lnTo>
                  <a:lnTo>
                    <a:pt x="407" y="9224"/>
                  </a:lnTo>
                  <a:lnTo>
                    <a:pt x="500" y="9280"/>
                  </a:lnTo>
                  <a:lnTo>
                    <a:pt x="610" y="9317"/>
                  </a:lnTo>
                  <a:lnTo>
                    <a:pt x="703" y="9335"/>
                  </a:lnTo>
                  <a:lnTo>
                    <a:pt x="906" y="9335"/>
                  </a:lnTo>
                  <a:lnTo>
                    <a:pt x="1017" y="9317"/>
                  </a:lnTo>
                  <a:lnTo>
                    <a:pt x="1110" y="9280"/>
                  </a:lnTo>
                  <a:lnTo>
                    <a:pt x="1202" y="9243"/>
                  </a:lnTo>
                  <a:lnTo>
                    <a:pt x="15565" y="1534"/>
                  </a:lnTo>
                  <a:lnTo>
                    <a:pt x="15694" y="1442"/>
                  </a:lnTo>
                  <a:lnTo>
                    <a:pt x="15824" y="1331"/>
                  </a:lnTo>
                  <a:lnTo>
                    <a:pt x="15898" y="1202"/>
                  </a:lnTo>
                  <a:lnTo>
                    <a:pt x="15953" y="1054"/>
                  </a:lnTo>
                  <a:lnTo>
                    <a:pt x="15990" y="906"/>
                  </a:lnTo>
                  <a:lnTo>
                    <a:pt x="15990" y="739"/>
                  </a:lnTo>
                  <a:lnTo>
                    <a:pt x="15953" y="592"/>
                  </a:lnTo>
                  <a:lnTo>
                    <a:pt x="15898" y="444"/>
                  </a:lnTo>
                  <a:lnTo>
                    <a:pt x="15805" y="296"/>
                  </a:lnTo>
                  <a:lnTo>
                    <a:pt x="15694" y="185"/>
                  </a:lnTo>
                  <a:lnTo>
                    <a:pt x="15565" y="92"/>
                  </a:lnTo>
                  <a:lnTo>
                    <a:pt x="15417" y="37"/>
                  </a:lnTo>
                  <a:lnTo>
                    <a:pt x="15269" y="19"/>
                  </a:lnTo>
                  <a:lnTo>
                    <a:pt x="151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5271475" y="4943550"/>
              <a:ext cx="132675" cy="132675"/>
            </a:xfrm>
            <a:custGeom>
              <a:avLst/>
              <a:gdLst/>
              <a:ahLst/>
              <a:cxnLst/>
              <a:rect l="l" t="t" r="r" b="b"/>
              <a:pathLst>
                <a:path w="5307" h="5307" extrusionOk="0">
                  <a:moveTo>
                    <a:pt x="2644" y="1"/>
                  </a:moveTo>
                  <a:lnTo>
                    <a:pt x="2385" y="19"/>
                  </a:lnTo>
                  <a:lnTo>
                    <a:pt x="2145" y="56"/>
                  </a:lnTo>
                  <a:lnTo>
                    <a:pt x="1886" y="112"/>
                  </a:lnTo>
                  <a:lnTo>
                    <a:pt x="1646" y="204"/>
                  </a:lnTo>
                  <a:lnTo>
                    <a:pt x="1424" y="315"/>
                  </a:lnTo>
                  <a:lnTo>
                    <a:pt x="1202" y="445"/>
                  </a:lnTo>
                  <a:lnTo>
                    <a:pt x="999" y="592"/>
                  </a:lnTo>
                  <a:lnTo>
                    <a:pt x="796" y="759"/>
                  </a:lnTo>
                  <a:lnTo>
                    <a:pt x="629" y="944"/>
                  </a:lnTo>
                  <a:lnTo>
                    <a:pt x="463" y="1165"/>
                  </a:lnTo>
                  <a:lnTo>
                    <a:pt x="333" y="1387"/>
                  </a:lnTo>
                  <a:lnTo>
                    <a:pt x="204" y="1628"/>
                  </a:lnTo>
                  <a:lnTo>
                    <a:pt x="112" y="1886"/>
                  </a:lnTo>
                  <a:lnTo>
                    <a:pt x="56" y="2145"/>
                  </a:lnTo>
                  <a:lnTo>
                    <a:pt x="19" y="2404"/>
                  </a:lnTo>
                  <a:lnTo>
                    <a:pt x="1" y="2663"/>
                  </a:lnTo>
                  <a:lnTo>
                    <a:pt x="19" y="2922"/>
                  </a:lnTo>
                  <a:lnTo>
                    <a:pt x="56" y="3180"/>
                  </a:lnTo>
                  <a:lnTo>
                    <a:pt x="112" y="3421"/>
                  </a:lnTo>
                  <a:lnTo>
                    <a:pt x="204" y="3661"/>
                  </a:lnTo>
                  <a:lnTo>
                    <a:pt x="315" y="3883"/>
                  </a:lnTo>
                  <a:lnTo>
                    <a:pt x="444" y="4105"/>
                  </a:lnTo>
                  <a:lnTo>
                    <a:pt x="592" y="4308"/>
                  </a:lnTo>
                  <a:lnTo>
                    <a:pt x="759" y="4511"/>
                  </a:lnTo>
                  <a:lnTo>
                    <a:pt x="943" y="4678"/>
                  </a:lnTo>
                  <a:lnTo>
                    <a:pt x="1165" y="4844"/>
                  </a:lnTo>
                  <a:lnTo>
                    <a:pt x="1387" y="4992"/>
                  </a:lnTo>
                  <a:lnTo>
                    <a:pt x="1627" y="5103"/>
                  </a:lnTo>
                  <a:lnTo>
                    <a:pt x="1886" y="5195"/>
                  </a:lnTo>
                  <a:lnTo>
                    <a:pt x="2145" y="5251"/>
                  </a:lnTo>
                  <a:lnTo>
                    <a:pt x="2404" y="5288"/>
                  </a:lnTo>
                  <a:lnTo>
                    <a:pt x="2663" y="5306"/>
                  </a:lnTo>
                  <a:lnTo>
                    <a:pt x="2921" y="5288"/>
                  </a:lnTo>
                  <a:lnTo>
                    <a:pt x="3180" y="5251"/>
                  </a:lnTo>
                  <a:lnTo>
                    <a:pt x="3421" y="5195"/>
                  </a:lnTo>
                  <a:lnTo>
                    <a:pt x="3661" y="5103"/>
                  </a:lnTo>
                  <a:lnTo>
                    <a:pt x="3901" y="5010"/>
                  </a:lnTo>
                  <a:lnTo>
                    <a:pt x="4104" y="4881"/>
                  </a:lnTo>
                  <a:lnTo>
                    <a:pt x="4326" y="4715"/>
                  </a:lnTo>
                  <a:lnTo>
                    <a:pt x="4511" y="4548"/>
                  </a:lnTo>
                  <a:lnTo>
                    <a:pt x="4696" y="4363"/>
                  </a:lnTo>
                  <a:lnTo>
                    <a:pt x="4844" y="4160"/>
                  </a:lnTo>
                  <a:lnTo>
                    <a:pt x="4992" y="3920"/>
                  </a:lnTo>
                  <a:lnTo>
                    <a:pt x="5103" y="3679"/>
                  </a:lnTo>
                  <a:lnTo>
                    <a:pt x="5195" y="3421"/>
                  </a:lnTo>
                  <a:lnTo>
                    <a:pt x="5269" y="3162"/>
                  </a:lnTo>
                  <a:lnTo>
                    <a:pt x="5306" y="2903"/>
                  </a:lnTo>
                  <a:lnTo>
                    <a:pt x="5306" y="2644"/>
                  </a:lnTo>
                  <a:lnTo>
                    <a:pt x="5306" y="2386"/>
                  </a:lnTo>
                  <a:lnTo>
                    <a:pt x="5251" y="2145"/>
                  </a:lnTo>
                  <a:lnTo>
                    <a:pt x="5195" y="1886"/>
                  </a:lnTo>
                  <a:lnTo>
                    <a:pt x="5121" y="1646"/>
                  </a:lnTo>
                  <a:lnTo>
                    <a:pt x="5010" y="1424"/>
                  </a:lnTo>
                  <a:lnTo>
                    <a:pt x="4881" y="1202"/>
                  </a:lnTo>
                  <a:lnTo>
                    <a:pt x="4733" y="999"/>
                  </a:lnTo>
                  <a:lnTo>
                    <a:pt x="4548" y="796"/>
                  </a:lnTo>
                  <a:lnTo>
                    <a:pt x="4363" y="629"/>
                  </a:lnTo>
                  <a:lnTo>
                    <a:pt x="4160" y="463"/>
                  </a:lnTo>
                  <a:lnTo>
                    <a:pt x="3920" y="334"/>
                  </a:lnTo>
                  <a:lnTo>
                    <a:pt x="3679" y="204"/>
                  </a:lnTo>
                  <a:lnTo>
                    <a:pt x="3421" y="112"/>
                  </a:lnTo>
                  <a:lnTo>
                    <a:pt x="3162" y="56"/>
                  </a:lnTo>
                  <a:lnTo>
                    <a:pt x="2903" y="19"/>
                  </a:lnTo>
                  <a:lnTo>
                    <a:pt x="26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3"/>
          <p:cNvGrpSpPr/>
          <p:nvPr/>
        </p:nvGrpSpPr>
        <p:grpSpPr>
          <a:xfrm>
            <a:off x="8375875" y="1496375"/>
            <a:ext cx="598475" cy="563375"/>
            <a:chOff x="5732700" y="268150"/>
            <a:chExt cx="598475" cy="563375"/>
          </a:xfrm>
        </p:grpSpPr>
        <p:sp>
          <p:nvSpPr>
            <p:cNvPr id="132" name="Google Shape;132;p3"/>
            <p:cNvSpPr/>
            <p:nvPr/>
          </p:nvSpPr>
          <p:spPr>
            <a:xfrm>
              <a:off x="5783050" y="492750"/>
              <a:ext cx="226025" cy="201975"/>
            </a:xfrm>
            <a:custGeom>
              <a:avLst/>
              <a:gdLst/>
              <a:ahLst/>
              <a:cxnLst/>
              <a:rect l="l" t="t" r="r" b="b"/>
              <a:pathLst>
                <a:path w="9041" h="8079" extrusionOk="0">
                  <a:moveTo>
                    <a:pt x="2829" y="740"/>
                  </a:moveTo>
                  <a:lnTo>
                    <a:pt x="6545" y="925"/>
                  </a:lnTo>
                  <a:lnTo>
                    <a:pt x="8227" y="4234"/>
                  </a:lnTo>
                  <a:lnTo>
                    <a:pt x="6212" y="7358"/>
                  </a:lnTo>
                  <a:lnTo>
                    <a:pt x="2496" y="7154"/>
                  </a:lnTo>
                  <a:lnTo>
                    <a:pt x="814" y="3845"/>
                  </a:lnTo>
                  <a:lnTo>
                    <a:pt x="2829" y="740"/>
                  </a:lnTo>
                  <a:close/>
                  <a:moveTo>
                    <a:pt x="2459" y="0"/>
                  </a:moveTo>
                  <a:lnTo>
                    <a:pt x="1" y="3808"/>
                  </a:lnTo>
                  <a:lnTo>
                    <a:pt x="2053" y="7838"/>
                  </a:lnTo>
                  <a:lnTo>
                    <a:pt x="6582" y="8079"/>
                  </a:lnTo>
                  <a:lnTo>
                    <a:pt x="9040" y="4271"/>
                  </a:lnTo>
                  <a:lnTo>
                    <a:pt x="6988" y="241"/>
                  </a:lnTo>
                  <a:lnTo>
                    <a:pt x="2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5943425" y="411425"/>
              <a:ext cx="224625" cy="201975"/>
            </a:xfrm>
            <a:custGeom>
              <a:avLst/>
              <a:gdLst/>
              <a:ahLst/>
              <a:cxnLst/>
              <a:rect l="l" t="t" r="r" b="b"/>
              <a:pathLst>
                <a:path w="8985" h="8079" extrusionOk="0">
                  <a:moveTo>
                    <a:pt x="2403" y="0"/>
                  </a:moveTo>
                  <a:lnTo>
                    <a:pt x="56" y="3642"/>
                  </a:lnTo>
                  <a:lnTo>
                    <a:pt x="19" y="3697"/>
                  </a:lnTo>
                  <a:lnTo>
                    <a:pt x="0" y="3771"/>
                  </a:lnTo>
                  <a:lnTo>
                    <a:pt x="0" y="3845"/>
                  </a:lnTo>
                  <a:lnTo>
                    <a:pt x="0" y="3900"/>
                  </a:lnTo>
                  <a:lnTo>
                    <a:pt x="19" y="3974"/>
                  </a:lnTo>
                  <a:lnTo>
                    <a:pt x="56" y="4030"/>
                  </a:lnTo>
                  <a:lnTo>
                    <a:pt x="93" y="4085"/>
                  </a:lnTo>
                  <a:lnTo>
                    <a:pt x="148" y="4122"/>
                  </a:lnTo>
                  <a:lnTo>
                    <a:pt x="222" y="4159"/>
                  </a:lnTo>
                  <a:lnTo>
                    <a:pt x="278" y="4178"/>
                  </a:lnTo>
                  <a:lnTo>
                    <a:pt x="352" y="4196"/>
                  </a:lnTo>
                  <a:lnTo>
                    <a:pt x="426" y="4178"/>
                  </a:lnTo>
                  <a:lnTo>
                    <a:pt x="481" y="4159"/>
                  </a:lnTo>
                  <a:lnTo>
                    <a:pt x="536" y="4122"/>
                  </a:lnTo>
                  <a:lnTo>
                    <a:pt x="592" y="4085"/>
                  </a:lnTo>
                  <a:lnTo>
                    <a:pt x="647" y="4030"/>
                  </a:lnTo>
                  <a:lnTo>
                    <a:pt x="2773" y="739"/>
                  </a:lnTo>
                  <a:lnTo>
                    <a:pt x="6489" y="924"/>
                  </a:lnTo>
                  <a:lnTo>
                    <a:pt x="8171" y="4233"/>
                  </a:lnTo>
                  <a:lnTo>
                    <a:pt x="6156" y="7357"/>
                  </a:lnTo>
                  <a:lnTo>
                    <a:pt x="2237" y="7154"/>
                  </a:lnTo>
                  <a:lnTo>
                    <a:pt x="2163" y="7154"/>
                  </a:lnTo>
                  <a:lnTo>
                    <a:pt x="2108" y="7172"/>
                  </a:lnTo>
                  <a:lnTo>
                    <a:pt x="2034" y="7209"/>
                  </a:lnTo>
                  <a:lnTo>
                    <a:pt x="1997" y="7246"/>
                  </a:lnTo>
                  <a:lnTo>
                    <a:pt x="1941" y="7302"/>
                  </a:lnTo>
                  <a:lnTo>
                    <a:pt x="1904" y="7357"/>
                  </a:lnTo>
                  <a:lnTo>
                    <a:pt x="1886" y="7413"/>
                  </a:lnTo>
                  <a:lnTo>
                    <a:pt x="1867" y="7487"/>
                  </a:lnTo>
                  <a:lnTo>
                    <a:pt x="1867" y="7561"/>
                  </a:lnTo>
                  <a:lnTo>
                    <a:pt x="1886" y="7634"/>
                  </a:lnTo>
                  <a:lnTo>
                    <a:pt x="1923" y="7690"/>
                  </a:lnTo>
                  <a:lnTo>
                    <a:pt x="1960" y="7745"/>
                  </a:lnTo>
                  <a:lnTo>
                    <a:pt x="2015" y="7782"/>
                  </a:lnTo>
                  <a:lnTo>
                    <a:pt x="2071" y="7819"/>
                  </a:lnTo>
                  <a:lnTo>
                    <a:pt x="2126" y="7856"/>
                  </a:lnTo>
                  <a:lnTo>
                    <a:pt x="2200" y="7856"/>
                  </a:lnTo>
                  <a:lnTo>
                    <a:pt x="6526" y="8078"/>
                  </a:lnTo>
                  <a:lnTo>
                    <a:pt x="8984" y="4270"/>
                  </a:lnTo>
                  <a:lnTo>
                    <a:pt x="6932" y="240"/>
                  </a:lnTo>
                  <a:lnTo>
                    <a:pt x="24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5732700" y="576850"/>
              <a:ext cx="69325" cy="20375"/>
            </a:xfrm>
            <a:custGeom>
              <a:avLst/>
              <a:gdLst/>
              <a:ahLst/>
              <a:cxnLst/>
              <a:rect l="l" t="t" r="r" b="b"/>
              <a:pathLst>
                <a:path w="2773" h="815" extrusionOk="0">
                  <a:moveTo>
                    <a:pt x="370" y="1"/>
                  </a:moveTo>
                  <a:lnTo>
                    <a:pt x="296" y="19"/>
                  </a:lnTo>
                  <a:lnTo>
                    <a:pt x="240" y="38"/>
                  </a:lnTo>
                  <a:lnTo>
                    <a:pt x="166" y="56"/>
                  </a:lnTo>
                  <a:lnTo>
                    <a:pt x="111" y="93"/>
                  </a:lnTo>
                  <a:lnTo>
                    <a:pt x="74" y="149"/>
                  </a:lnTo>
                  <a:lnTo>
                    <a:pt x="37" y="204"/>
                  </a:lnTo>
                  <a:lnTo>
                    <a:pt x="19" y="278"/>
                  </a:lnTo>
                  <a:lnTo>
                    <a:pt x="0" y="352"/>
                  </a:lnTo>
                  <a:lnTo>
                    <a:pt x="0" y="407"/>
                  </a:lnTo>
                  <a:lnTo>
                    <a:pt x="19" y="481"/>
                  </a:lnTo>
                  <a:lnTo>
                    <a:pt x="56" y="537"/>
                  </a:lnTo>
                  <a:lnTo>
                    <a:pt x="92" y="592"/>
                  </a:lnTo>
                  <a:lnTo>
                    <a:pt x="148" y="648"/>
                  </a:lnTo>
                  <a:lnTo>
                    <a:pt x="203" y="685"/>
                  </a:lnTo>
                  <a:lnTo>
                    <a:pt x="259" y="703"/>
                  </a:lnTo>
                  <a:lnTo>
                    <a:pt x="333" y="722"/>
                  </a:lnTo>
                  <a:lnTo>
                    <a:pt x="2403" y="814"/>
                  </a:lnTo>
                  <a:lnTo>
                    <a:pt x="2477" y="814"/>
                  </a:lnTo>
                  <a:lnTo>
                    <a:pt x="2551" y="796"/>
                  </a:lnTo>
                  <a:lnTo>
                    <a:pt x="2606" y="759"/>
                  </a:lnTo>
                  <a:lnTo>
                    <a:pt x="2662" y="722"/>
                  </a:lnTo>
                  <a:lnTo>
                    <a:pt x="2699" y="666"/>
                  </a:lnTo>
                  <a:lnTo>
                    <a:pt x="2736" y="611"/>
                  </a:lnTo>
                  <a:lnTo>
                    <a:pt x="2754" y="555"/>
                  </a:lnTo>
                  <a:lnTo>
                    <a:pt x="2773" y="481"/>
                  </a:lnTo>
                  <a:lnTo>
                    <a:pt x="2773" y="407"/>
                  </a:lnTo>
                  <a:lnTo>
                    <a:pt x="2754" y="352"/>
                  </a:lnTo>
                  <a:lnTo>
                    <a:pt x="2717" y="278"/>
                  </a:lnTo>
                  <a:lnTo>
                    <a:pt x="2680" y="223"/>
                  </a:lnTo>
                  <a:lnTo>
                    <a:pt x="2625" y="186"/>
                  </a:lnTo>
                  <a:lnTo>
                    <a:pt x="2570" y="149"/>
                  </a:lnTo>
                  <a:lnTo>
                    <a:pt x="2496" y="130"/>
                  </a:lnTo>
                  <a:lnTo>
                    <a:pt x="2440" y="112"/>
                  </a:lnTo>
                  <a:lnTo>
                    <a:pt x="3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6149075" y="508925"/>
              <a:ext cx="69350" cy="20350"/>
            </a:xfrm>
            <a:custGeom>
              <a:avLst/>
              <a:gdLst/>
              <a:ahLst/>
              <a:cxnLst/>
              <a:rect l="l" t="t" r="r" b="b"/>
              <a:pathLst>
                <a:path w="2774" h="814" extrusionOk="0">
                  <a:moveTo>
                    <a:pt x="315" y="0"/>
                  </a:moveTo>
                  <a:lnTo>
                    <a:pt x="241" y="19"/>
                  </a:lnTo>
                  <a:lnTo>
                    <a:pt x="185" y="56"/>
                  </a:lnTo>
                  <a:lnTo>
                    <a:pt x="130" y="93"/>
                  </a:lnTo>
                  <a:lnTo>
                    <a:pt x="74" y="148"/>
                  </a:lnTo>
                  <a:lnTo>
                    <a:pt x="37" y="204"/>
                  </a:lnTo>
                  <a:lnTo>
                    <a:pt x="19" y="259"/>
                  </a:lnTo>
                  <a:lnTo>
                    <a:pt x="0" y="333"/>
                  </a:lnTo>
                  <a:lnTo>
                    <a:pt x="0" y="407"/>
                  </a:lnTo>
                  <a:lnTo>
                    <a:pt x="19" y="481"/>
                  </a:lnTo>
                  <a:lnTo>
                    <a:pt x="56" y="536"/>
                  </a:lnTo>
                  <a:lnTo>
                    <a:pt x="93" y="592"/>
                  </a:lnTo>
                  <a:lnTo>
                    <a:pt x="148" y="647"/>
                  </a:lnTo>
                  <a:lnTo>
                    <a:pt x="204" y="684"/>
                  </a:lnTo>
                  <a:lnTo>
                    <a:pt x="278" y="703"/>
                  </a:lnTo>
                  <a:lnTo>
                    <a:pt x="333" y="703"/>
                  </a:lnTo>
                  <a:lnTo>
                    <a:pt x="2403" y="814"/>
                  </a:lnTo>
                  <a:lnTo>
                    <a:pt x="2477" y="814"/>
                  </a:lnTo>
                  <a:lnTo>
                    <a:pt x="2551" y="795"/>
                  </a:lnTo>
                  <a:lnTo>
                    <a:pt x="2607" y="758"/>
                  </a:lnTo>
                  <a:lnTo>
                    <a:pt x="2662" y="721"/>
                  </a:lnTo>
                  <a:lnTo>
                    <a:pt x="2699" y="666"/>
                  </a:lnTo>
                  <a:lnTo>
                    <a:pt x="2736" y="610"/>
                  </a:lnTo>
                  <a:lnTo>
                    <a:pt x="2755" y="555"/>
                  </a:lnTo>
                  <a:lnTo>
                    <a:pt x="2773" y="481"/>
                  </a:lnTo>
                  <a:lnTo>
                    <a:pt x="2773" y="407"/>
                  </a:lnTo>
                  <a:lnTo>
                    <a:pt x="2755" y="333"/>
                  </a:lnTo>
                  <a:lnTo>
                    <a:pt x="2718" y="278"/>
                  </a:lnTo>
                  <a:lnTo>
                    <a:pt x="2681" y="222"/>
                  </a:lnTo>
                  <a:lnTo>
                    <a:pt x="2625" y="185"/>
                  </a:lnTo>
                  <a:lnTo>
                    <a:pt x="2570" y="148"/>
                  </a:lnTo>
                  <a:lnTo>
                    <a:pt x="2514" y="111"/>
                  </a:lnTo>
                  <a:lnTo>
                    <a:pt x="2440" y="111"/>
                  </a:lnTo>
                  <a:lnTo>
                    <a:pt x="3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6102400" y="373975"/>
              <a:ext cx="45775" cy="61025"/>
            </a:xfrm>
            <a:custGeom>
              <a:avLst/>
              <a:gdLst/>
              <a:ahLst/>
              <a:cxnLst/>
              <a:rect l="l" t="t" r="r" b="b"/>
              <a:pathLst>
                <a:path w="1831" h="2441" extrusionOk="0">
                  <a:moveTo>
                    <a:pt x="1387" y="1"/>
                  </a:moveTo>
                  <a:lnTo>
                    <a:pt x="1331" y="19"/>
                  </a:lnTo>
                  <a:lnTo>
                    <a:pt x="1276" y="56"/>
                  </a:lnTo>
                  <a:lnTo>
                    <a:pt x="1220" y="112"/>
                  </a:lnTo>
                  <a:lnTo>
                    <a:pt x="1165" y="167"/>
                  </a:lnTo>
                  <a:lnTo>
                    <a:pt x="56" y="1886"/>
                  </a:lnTo>
                  <a:lnTo>
                    <a:pt x="19" y="1960"/>
                  </a:lnTo>
                  <a:lnTo>
                    <a:pt x="0" y="2016"/>
                  </a:lnTo>
                  <a:lnTo>
                    <a:pt x="0" y="2090"/>
                  </a:lnTo>
                  <a:lnTo>
                    <a:pt x="0" y="2163"/>
                  </a:lnTo>
                  <a:lnTo>
                    <a:pt x="19" y="2219"/>
                  </a:lnTo>
                  <a:lnTo>
                    <a:pt x="56" y="2274"/>
                  </a:lnTo>
                  <a:lnTo>
                    <a:pt x="93" y="2330"/>
                  </a:lnTo>
                  <a:lnTo>
                    <a:pt x="148" y="2385"/>
                  </a:lnTo>
                  <a:lnTo>
                    <a:pt x="259" y="2422"/>
                  </a:lnTo>
                  <a:lnTo>
                    <a:pt x="352" y="2441"/>
                  </a:lnTo>
                  <a:lnTo>
                    <a:pt x="425" y="2422"/>
                  </a:lnTo>
                  <a:lnTo>
                    <a:pt x="518" y="2385"/>
                  </a:lnTo>
                  <a:lnTo>
                    <a:pt x="592" y="2348"/>
                  </a:lnTo>
                  <a:lnTo>
                    <a:pt x="647" y="2274"/>
                  </a:lnTo>
                  <a:lnTo>
                    <a:pt x="1756" y="537"/>
                  </a:lnTo>
                  <a:lnTo>
                    <a:pt x="1793" y="481"/>
                  </a:lnTo>
                  <a:lnTo>
                    <a:pt x="1812" y="407"/>
                  </a:lnTo>
                  <a:lnTo>
                    <a:pt x="1830" y="352"/>
                  </a:lnTo>
                  <a:lnTo>
                    <a:pt x="1812" y="278"/>
                  </a:lnTo>
                  <a:lnTo>
                    <a:pt x="1793" y="223"/>
                  </a:lnTo>
                  <a:lnTo>
                    <a:pt x="1756" y="149"/>
                  </a:lnTo>
                  <a:lnTo>
                    <a:pt x="1719" y="93"/>
                  </a:lnTo>
                  <a:lnTo>
                    <a:pt x="1664" y="56"/>
                  </a:lnTo>
                  <a:lnTo>
                    <a:pt x="1590" y="19"/>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5802925" y="671600"/>
              <a:ext cx="45775" cy="61025"/>
            </a:xfrm>
            <a:custGeom>
              <a:avLst/>
              <a:gdLst/>
              <a:ahLst/>
              <a:cxnLst/>
              <a:rect l="l" t="t" r="r" b="b"/>
              <a:pathLst>
                <a:path w="1831" h="2441" extrusionOk="0">
                  <a:moveTo>
                    <a:pt x="1406" y="0"/>
                  </a:moveTo>
                  <a:lnTo>
                    <a:pt x="1350" y="19"/>
                  </a:lnTo>
                  <a:lnTo>
                    <a:pt x="1276" y="56"/>
                  </a:lnTo>
                  <a:lnTo>
                    <a:pt x="1239" y="93"/>
                  </a:lnTo>
                  <a:lnTo>
                    <a:pt x="1184" y="167"/>
                  </a:lnTo>
                  <a:lnTo>
                    <a:pt x="56" y="1886"/>
                  </a:lnTo>
                  <a:lnTo>
                    <a:pt x="38" y="1960"/>
                  </a:lnTo>
                  <a:lnTo>
                    <a:pt x="19" y="2015"/>
                  </a:lnTo>
                  <a:lnTo>
                    <a:pt x="1" y="2089"/>
                  </a:lnTo>
                  <a:lnTo>
                    <a:pt x="19" y="2163"/>
                  </a:lnTo>
                  <a:lnTo>
                    <a:pt x="38" y="2219"/>
                  </a:lnTo>
                  <a:lnTo>
                    <a:pt x="75" y="2274"/>
                  </a:lnTo>
                  <a:lnTo>
                    <a:pt x="112" y="2329"/>
                  </a:lnTo>
                  <a:lnTo>
                    <a:pt x="167" y="2385"/>
                  </a:lnTo>
                  <a:lnTo>
                    <a:pt x="260" y="2422"/>
                  </a:lnTo>
                  <a:lnTo>
                    <a:pt x="352" y="2440"/>
                  </a:lnTo>
                  <a:lnTo>
                    <a:pt x="444" y="2422"/>
                  </a:lnTo>
                  <a:lnTo>
                    <a:pt x="537" y="2385"/>
                  </a:lnTo>
                  <a:lnTo>
                    <a:pt x="592" y="2348"/>
                  </a:lnTo>
                  <a:lnTo>
                    <a:pt x="666" y="2274"/>
                  </a:lnTo>
                  <a:lnTo>
                    <a:pt x="1775" y="536"/>
                  </a:lnTo>
                  <a:lnTo>
                    <a:pt x="1812" y="481"/>
                  </a:lnTo>
                  <a:lnTo>
                    <a:pt x="1831" y="407"/>
                  </a:lnTo>
                  <a:lnTo>
                    <a:pt x="1831" y="351"/>
                  </a:lnTo>
                  <a:lnTo>
                    <a:pt x="1831" y="278"/>
                  </a:lnTo>
                  <a:lnTo>
                    <a:pt x="1812" y="204"/>
                  </a:lnTo>
                  <a:lnTo>
                    <a:pt x="1775" y="148"/>
                  </a:lnTo>
                  <a:lnTo>
                    <a:pt x="1738" y="93"/>
                  </a:lnTo>
                  <a:lnTo>
                    <a:pt x="1683" y="56"/>
                  </a:lnTo>
                  <a:lnTo>
                    <a:pt x="1609" y="19"/>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5816800" y="447450"/>
              <a:ext cx="41150" cy="63350"/>
            </a:xfrm>
            <a:custGeom>
              <a:avLst/>
              <a:gdLst/>
              <a:ahLst/>
              <a:cxnLst/>
              <a:rect l="l" t="t" r="r" b="b"/>
              <a:pathLst>
                <a:path w="1646" h="2534" extrusionOk="0">
                  <a:moveTo>
                    <a:pt x="259" y="1"/>
                  </a:moveTo>
                  <a:lnTo>
                    <a:pt x="185" y="38"/>
                  </a:lnTo>
                  <a:lnTo>
                    <a:pt x="130" y="75"/>
                  </a:lnTo>
                  <a:lnTo>
                    <a:pt x="93" y="112"/>
                  </a:lnTo>
                  <a:lnTo>
                    <a:pt x="37" y="167"/>
                  </a:lnTo>
                  <a:lnTo>
                    <a:pt x="19" y="241"/>
                  </a:lnTo>
                  <a:lnTo>
                    <a:pt x="0" y="297"/>
                  </a:lnTo>
                  <a:lnTo>
                    <a:pt x="0" y="371"/>
                  </a:lnTo>
                  <a:lnTo>
                    <a:pt x="19" y="445"/>
                  </a:lnTo>
                  <a:lnTo>
                    <a:pt x="37" y="500"/>
                  </a:lnTo>
                  <a:lnTo>
                    <a:pt x="980" y="2349"/>
                  </a:lnTo>
                  <a:lnTo>
                    <a:pt x="1036" y="2422"/>
                  </a:lnTo>
                  <a:lnTo>
                    <a:pt x="1109" y="2478"/>
                  </a:lnTo>
                  <a:lnTo>
                    <a:pt x="1202" y="2515"/>
                  </a:lnTo>
                  <a:lnTo>
                    <a:pt x="1294" y="2533"/>
                  </a:lnTo>
                  <a:lnTo>
                    <a:pt x="1368" y="2533"/>
                  </a:lnTo>
                  <a:lnTo>
                    <a:pt x="1461" y="2496"/>
                  </a:lnTo>
                  <a:lnTo>
                    <a:pt x="1516" y="2459"/>
                  </a:lnTo>
                  <a:lnTo>
                    <a:pt x="1572" y="2404"/>
                  </a:lnTo>
                  <a:lnTo>
                    <a:pt x="1609" y="2349"/>
                  </a:lnTo>
                  <a:lnTo>
                    <a:pt x="1627" y="2293"/>
                  </a:lnTo>
                  <a:lnTo>
                    <a:pt x="1646" y="2219"/>
                  </a:lnTo>
                  <a:lnTo>
                    <a:pt x="1646" y="2164"/>
                  </a:lnTo>
                  <a:lnTo>
                    <a:pt x="1627" y="2090"/>
                  </a:lnTo>
                  <a:lnTo>
                    <a:pt x="1609" y="2016"/>
                  </a:lnTo>
                  <a:lnTo>
                    <a:pt x="666" y="186"/>
                  </a:lnTo>
                  <a:lnTo>
                    <a:pt x="629" y="130"/>
                  </a:lnTo>
                  <a:lnTo>
                    <a:pt x="573" y="75"/>
                  </a:lnTo>
                  <a:lnTo>
                    <a:pt x="518" y="38"/>
                  </a:lnTo>
                  <a:lnTo>
                    <a:pt x="4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5975775" y="366125"/>
              <a:ext cx="41150" cy="63325"/>
            </a:xfrm>
            <a:custGeom>
              <a:avLst/>
              <a:gdLst/>
              <a:ahLst/>
              <a:cxnLst/>
              <a:rect l="l" t="t" r="r" b="b"/>
              <a:pathLst>
                <a:path w="1646" h="2533" extrusionOk="0">
                  <a:moveTo>
                    <a:pt x="259" y="0"/>
                  </a:moveTo>
                  <a:lnTo>
                    <a:pt x="204" y="37"/>
                  </a:lnTo>
                  <a:lnTo>
                    <a:pt x="130" y="74"/>
                  </a:lnTo>
                  <a:lnTo>
                    <a:pt x="93" y="130"/>
                  </a:lnTo>
                  <a:lnTo>
                    <a:pt x="56" y="185"/>
                  </a:lnTo>
                  <a:lnTo>
                    <a:pt x="19" y="241"/>
                  </a:lnTo>
                  <a:lnTo>
                    <a:pt x="0" y="315"/>
                  </a:lnTo>
                  <a:lnTo>
                    <a:pt x="0" y="370"/>
                  </a:lnTo>
                  <a:lnTo>
                    <a:pt x="19" y="444"/>
                  </a:lnTo>
                  <a:lnTo>
                    <a:pt x="37" y="518"/>
                  </a:lnTo>
                  <a:lnTo>
                    <a:pt x="980" y="2348"/>
                  </a:lnTo>
                  <a:lnTo>
                    <a:pt x="1035" y="2422"/>
                  </a:lnTo>
                  <a:lnTo>
                    <a:pt x="1109" y="2496"/>
                  </a:lnTo>
                  <a:lnTo>
                    <a:pt x="1202" y="2533"/>
                  </a:lnTo>
                  <a:lnTo>
                    <a:pt x="1368" y="2533"/>
                  </a:lnTo>
                  <a:lnTo>
                    <a:pt x="1461" y="2496"/>
                  </a:lnTo>
                  <a:lnTo>
                    <a:pt x="1516" y="2459"/>
                  </a:lnTo>
                  <a:lnTo>
                    <a:pt x="1572" y="2404"/>
                  </a:lnTo>
                  <a:lnTo>
                    <a:pt x="1609" y="2348"/>
                  </a:lnTo>
                  <a:lnTo>
                    <a:pt x="1627" y="2293"/>
                  </a:lnTo>
                  <a:lnTo>
                    <a:pt x="1646" y="2219"/>
                  </a:lnTo>
                  <a:lnTo>
                    <a:pt x="1646" y="2163"/>
                  </a:lnTo>
                  <a:lnTo>
                    <a:pt x="1627" y="2089"/>
                  </a:lnTo>
                  <a:lnTo>
                    <a:pt x="1609" y="2015"/>
                  </a:lnTo>
                  <a:lnTo>
                    <a:pt x="666" y="185"/>
                  </a:lnTo>
                  <a:lnTo>
                    <a:pt x="629" y="130"/>
                  </a:lnTo>
                  <a:lnTo>
                    <a:pt x="592" y="74"/>
                  </a:lnTo>
                  <a:lnTo>
                    <a:pt x="536" y="37"/>
                  </a:lnTo>
                  <a:lnTo>
                    <a:pt x="462" y="19"/>
                  </a:lnTo>
                  <a:lnTo>
                    <a:pt x="4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5934175" y="676675"/>
              <a:ext cx="41150" cy="63800"/>
            </a:xfrm>
            <a:custGeom>
              <a:avLst/>
              <a:gdLst/>
              <a:ahLst/>
              <a:cxnLst/>
              <a:rect l="l" t="t" r="r" b="b"/>
              <a:pathLst>
                <a:path w="1646" h="2552" extrusionOk="0">
                  <a:moveTo>
                    <a:pt x="333" y="1"/>
                  </a:moveTo>
                  <a:lnTo>
                    <a:pt x="259" y="19"/>
                  </a:lnTo>
                  <a:lnTo>
                    <a:pt x="185" y="38"/>
                  </a:lnTo>
                  <a:lnTo>
                    <a:pt x="130" y="75"/>
                  </a:lnTo>
                  <a:lnTo>
                    <a:pt x="75" y="130"/>
                  </a:lnTo>
                  <a:lnTo>
                    <a:pt x="38" y="185"/>
                  </a:lnTo>
                  <a:lnTo>
                    <a:pt x="19" y="241"/>
                  </a:lnTo>
                  <a:lnTo>
                    <a:pt x="1" y="315"/>
                  </a:lnTo>
                  <a:lnTo>
                    <a:pt x="1" y="389"/>
                  </a:lnTo>
                  <a:lnTo>
                    <a:pt x="19" y="444"/>
                  </a:lnTo>
                  <a:lnTo>
                    <a:pt x="38" y="518"/>
                  </a:lnTo>
                  <a:lnTo>
                    <a:pt x="980" y="2348"/>
                  </a:lnTo>
                  <a:lnTo>
                    <a:pt x="1036" y="2441"/>
                  </a:lnTo>
                  <a:lnTo>
                    <a:pt x="1110" y="2496"/>
                  </a:lnTo>
                  <a:lnTo>
                    <a:pt x="1202" y="2533"/>
                  </a:lnTo>
                  <a:lnTo>
                    <a:pt x="1295" y="2552"/>
                  </a:lnTo>
                  <a:lnTo>
                    <a:pt x="1369" y="2533"/>
                  </a:lnTo>
                  <a:lnTo>
                    <a:pt x="1442" y="2515"/>
                  </a:lnTo>
                  <a:lnTo>
                    <a:pt x="1516" y="2478"/>
                  </a:lnTo>
                  <a:lnTo>
                    <a:pt x="1553" y="2422"/>
                  </a:lnTo>
                  <a:lnTo>
                    <a:pt x="1590" y="2367"/>
                  </a:lnTo>
                  <a:lnTo>
                    <a:pt x="1627" y="2311"/>
                  </a:lnTo>
                  <a:lnTo>
                    <a:pt x="1646" y="2237"/>
                  </a:lnTo>
                  <a:lnTo>
                    <a:pt x="1646" y="2163"/>
                  </a:lnTo>
                  <a:lnTo>
                    <a:pt x="1627" y="2108"/>
                  </a:lnTo>
                  <a:lnTo>
                    <a:pt x="1609" y="2034"/>
                  </a:lnTo>
                  <a:lnTo>
                    <a:pt x="666" y="204"/>
                  </a:lnTo>
                  <a:lnTo>
                    <a:pt x="629" y="130"/>
                  </a:lnTo>
                  <a:lnTo>
                    <a:pt x="574" y="93"/>
                  </a:lnTo>
                  <a:lnTo>
                    <a:pt x="518" y="56"/>
                  </a:lnTo>
                  <a:lnTo>
                    <a:pt x="463" y="19"/>
                  </a:lnTo>
                  <a:lnTo>
                    <a:pt x="3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6093150" y="595350"/>
              <a:ext cx="41150" cy="63800"/>
            </a:xfrm>
            <a:custGeom>
              <a:avLst/>
              <a:gdLst/>
              <a:ahLst/>
              <a:cxnLst/>
              <a:rect l="l" t="t" r="r" b="b"/>
              <a:pathLst>
                <a:path w="1646" h="2552" extrusionOk="0">
                  <a:moveTo>
                    <a:pt x="333" y="0"/>
                  </a:moveTo>
                  <a:lnTo>
                    <a:pt x="259" y="19"/>
                  </a:lnTo>
                  <a:lnTo>
                    <a:pt x="185" y="56"/>
                  </a:lnTo>
                  <a:lnTo>
                    <a:pt x="130" y="93"/>
                  </a:lnTo>
                  <a:lnTo>
                    <a:pt x="75" y="130"/>
                  </a:lnTo>
                  <a:lnTo>
                    <a:pt x="38" y="185"/>
                  </a:lnTo>
                  <a:lnTo>
                    <a:pt x="19" y="259"/>
                  </a:lnTo>
                  <a:lnTo>
                    <a:pt x="1" y="314"/>
                  </a:lnTo>
                  <a:lnTo>
                    <a:pt x="1" y="388"/>
                  </a:lnTo>
                  <a:lnTo>
                    <a:pt x="19" y="462"/>
                  </a:lnTo>
                  <a:lnTo>
                    <a:pt x="38" y="518"/>
                  </a:lnTo>
                  <a:lnTo>
                    <a:pt x="980" y="2366"/>
                  </a:lnTo>
                  <a:lnTo>
                    <a:pt x="1036" y="2440"/>
                  </a:lnTo>
                  <a:lnTo>
                    <a:pt x="1110" y="2496"/>
                  </a:lnTo>
                  <a:lnTo>
                    <a:pt x="1202" y="2533"/>
                  </a:lnTo>
                  <a:lnTo>
                    <a:pt x="1295" y="2551"/>
                  </a:lnTo>
                  <a:lnTo>
                    <a:pt x="1368" y="2551"/>
                  </a:lnTo>
                  <a:lnTo>
                    <a:pt x="1461" y="2514"/>
                  </a:lnTo>
                  <a:lnTo>
                    <a:pt x="1516" y="2477"/>
                  </a:lnTo>
                  <a:lnTo>
                    <a:pt x="1553" y="2422"/>
                  </a:lnTo>
                  <a:lnTo>
                    <a:pt x="1609" y="2366"/>
                  </a:lnTo>
                  <a:lnTo>
                    <a:pt x="1627" y="2311"/>
                  </a:lnTo>
                  <a:lnTo>
                    <a:pt x="1646" y="2237"/>
                  </a:lnTo>
                  <a:lnTo>
                    <a:pt x="1646" y="2163"/>
                  </a:lnTo>
                  <a:lnTo>
                    <a:pt x="1627" y="2108"/>
                  </a:lnTo>
                  <a:lnTo>
                    <a:pt x="1609" y="2034"/>
                  </a:lnTo>
                  <a:lnTo>
                    <a:pt x="666" y="204"/>
                  </a:lnTo>
                  <a:lnTo>
                    <a:pt x="629" y="148"/>
                  </a:lnTo>
                  <a:lnTo>
                    <a:pt x="574" y="93"/>
                  </a:lnTo>
                  <a:lnTo>
                    <a:pt x="518" y="56"/>
                  </a:lnTo>
                  <a:lnTo>
                    <a:pt x="463" y="19"/>
                  </a:lnTo>
                  <a:lnTo>
                    <a:pt x="389" y="19"/>
                  </a:lnTo>
                  <a:lnTo>
                    <a:pt x="3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5956350" y="750625"/>
              <a:ext cx="84150" cy="80900"/>
            </a:xfrm>
            <a:custGeom>
              <a:avLst/>
              <a:gdLst/>
              <a:ahLst/>
              <a:cxnLst/>
              <a:rect l="l" t="t" r="r" b="b"/>
              <a:pathLst>
                <a:path w="3366" h="3236" extrusionOk="0">
                  <a:moveTo>
                    <a:pt x="2330" y="0"/>
                  </a:moveTo>
                  <a:lnTo>
                    <a:pt x="2238" y="37"/>
                  </a:lnTo>
                  <a:lnTo>
                    <a:pt x="2127" y="130"/>
                  </a:lnTo>
                  <a:lnTo>
                    <a:pt x="2090" y="167"/>
                  </a:lnTo>
                  <a:lnTo>
                    <a:pt x="2071" y="222"/>
                  </a:lnTo>
                  <a:lnTo>
                    <a:pt x="2053" y="296"/>
                  </a:lnTo>
                  <a:lnTo>
                    <a:pt x="2053" y="351"/>
                  </a:lnTo>
                  <a:lnTo>
                    <a:pt x="2090" y="407"/>
                  </a:lnTo>
                  <a:lnTo>
                    <a:pt x="2127" y="462"/>
                  </a:lnTo>
                  <a:lnTo>
                    <a:pt x="2238" y="592"/>
                  </a:lnTo>
                  <a:lnTo>
                    <a:pt x="2330" y="740"/>
                  </a:lnTo>
                  <a:lnTo>
                    <a:pt x="2515" y="1072"/>
                  </a:lnTo>
                  <a:lnTo>
                    <a:pt x="2644" y="1387"/>
                  </a:lnTo>
                  <a:lnTo>
                    <a:pt x="2737" y="1627"/>
                  </a:lnTo>
                  <a:lnTo>
                    <a:pt x="2774" y="1756"/>
                  </a:lnTo>
                  <a:lnTo>
                    <a:pt x="2774" y="1849"/>
                  </a:lnTo>
                  <a:lnTo>
                    <a:pt x="2755" y="1904"/>
                  </a:lnTo>
                  <a:lnTo>
                    <a:pt x="2700" y="1923"/>
                  </a:lnTo>
                  <a:lnTo>
                    <a:pt x="2626" y="1941"/>
                  </a:lnTo>
                  <a:lnTo>
                    <a:pt x="2533" y="1941"/>
                  </a:lnTo>
                  <a:lnTo>
                    <a:pt x="2330" y="1867"/>
                  </a:lnTo>
                  <a:lnTo>
                    <a:pt x="2127" y="1793"/>
                  </a:lnTo>
                  <a:lnTo>
                    <a:pt x="1942" y="1701"/>
                  </a:lnTo>
                  <a:lnTo>
                    <a:pt x="1609" y="1535"/>
                  </a:lnTo>
                  <a:lnTo>
                    <a:pt x="1258" y="1350"/>
                  </a:lnTo>
                  <a:lnTo>
                    <a:pt x="944" y="1165"/>
                  </a:lnTo>
                  <a:lnTo>
                    <a:pt x="648" y="1035"/>
                  </a:lnTo>
                  <a:lnTo>
                    <a:pt x="519" y="980"/>
                  </a:lnTo>
                  <a:lnTo>
                    <a:pt x="408" y="943"/>
                  </a:lnTo>
                  <a:lnTo>
                    <a:pt x="223" y="943"/>
                  </a:lnTo>
                  <a:lnTo>
                    <a:pt x="149" y="980"/>
                  </a:lnTo>
                  <a:lnTo>
                    <a:pt x="75" y="1017"/>
                  </a:lnTo>
                  <a:lnTo>
                    <a:pt x="38" y="1072"/>
                  </a:lnTo>
                  <a:lnTo>
                    <a:pt x="19" y="1128"/>
                  </a:lnTo>
                  <a:lnTo>
                    <a:pt x="1" y="1202"/>
                  </a:lnTo>
                  <a:lnTo>
                    <a:pt x="1" y="1257"/>
                  </a:lnTo>
                  <a:lnTo>
                    <a:pt x="38" y="1405"/>
                  </a:lnTo>
                  <a:lnTo>
                    <a:pt x="112" y="1627"/>
                  </a:lnTo>
                  <a:lnTo>
                    <a:pt x="186" y="1904"/>
                  </a:lnTo>
                  <a:lnTo>
                    <a:pt x="297" y="2219"/>
                  </a:lnTo>
                  <a:lnTo>
                    <a:pt x="408" y="2533"/>
                  </a:lnTo>
                  <a:lnTo>
                    <a:pt x="519" y="2847"/>
                  </a:lnTo>
                  <a:lnTo>
                    <a:pt x="629" y="3106"/>
                  </a:lnTo>
                  <a:lnTo>
                    <a:pt x="666" y="3180"/>
                  </a:lnTo>
                  <a:lnTo>
                    <a:pt x="740" y="3217"/>
                  </a:lnTo>
                  <a:lnTo>
                    <a:pt x="814" y="3235"/>
                  </a:lnTo>
                  <a:lnTo>
                    <a:pt x="888" y="3217"/>
                  </a:lnTo>
                  <a:lnTo>
                    <a:pt x="962" y="3198"/>
                  </a:lnTo>
                  <a:lnTo>
                    <a:pt x="1018" y="3161"/>
                  </a:lnTo>
                  <a:lnTo>
                    <a:pt x="1055" y="3124"/>
                  </a:lnTo>
                  <a:lnTo>
                    <a:pt x="1092" y="3087"/>
                  </a:lnTo>
                  <a:lnTo>
                    <a:pt x="1129" y="3032"/>
                  </a:lnTo>
                  <a:lnTo>
                    <a:pt x="1129" y="2976"/>
                  </a:lnTo>
                  <a:lnTo>
                    <a:pt x="1129" y="2902"/>
                  </a:lnTo>
                  <a:lnTo>
                    <a:pt x="1129" y="2847"/>
                  </a:lnTo>
                  <a:lnTo>
                    <a:pt x="1055" y="2625"/>
                  </a:lnTo>
                  <a:lnTo>
                    <a:pt x="962" y="2403"/>
                  </a:lnTo>
                  <a:lnTo>
                    <a:pt x="870" y="2163"/>
                  </a:lnTo>
                  <a:lnTo>
                    <a:pt x="777" y="1941"/>
                  </a:lnTo>
                  <a:lnTo>
                    <a:pt x="777" y="1904"/>
                  </a:lnTo>
                  <a:lnTo>
                    <a:pt x="777" y="1867"/>
                  </a:lnTo>
                  <a:lnTo>
                    <a:pt x="796" y="1830"/>
                  </a:lnTo>
                  <a:lnTo>
                    <a:pt x="833" y="1812"/>
                  </a:lnTo>
                  <a:lnTo>
                    <a:pt x="870" y="1812"/>
                  </a:lnTo>
                  <a:lnTo>
                    <a:pt x="925" y="1830"/>
                  </a:lnTo>
                  <a:lnTo>
                    <a:pt x="1258" y="2015"/>
                  </a:lnTo>
                  <a:lnTo>
                    <a:pt x="1628" y="2182"/>
                  </a:lnTo>
                  <a:lnTo>
                    <a:pt x="1997" y="2348"/>
                  </a:lnTo>
                  <a:lnTo>
                    <a:pt x="2367" y="2477"/>
                  </a:lnTo>
                  <a:lnTo>
                    <a:pt x="2533" y="2514"/>
                  </a:lnTo>
                  <a:lnTo>
                    <a:pt x="2700" y="2533"/>
                  </a:lnTo>
                  <a:lnTo>
                    <a:pt x="2866" y="2533"/>
                  </a:lnTo>
                  <a:lnTo>
                    <a:pt x="2996" y="2514"/>
                  </a:lnTo>
                  <a:lnTo>
                    <a:pt x="3143" y="2459"/>
                  </a:lnTo>
                  <a:lnTo>
                    <a:pt x="3254" y="2385"/>
                  </a:lnTo>
                  <a:lnTo>
                    <a:pt x="3328" y="2292"/>
                  </a:lnTo>
                  <a:lnTo>
                    <a:pt x="3365" y="2163"/>
                  </a:lnTo>
                  <a:lnTo>
                    <a:pt x="3365" y="2034"/>
                  </a:lnTo>
                  <a:lnTo>
                    <a:pt x="3347" y="1886"/>
                  </a:lnTo>
                  <a:lnTo>
                    <a:pt x="3254" y="1516"/>
                  </a:lnTo>
                  <a:lnTo>
                    <a:pt x="3162" y="1239"/>
                  </a:lnTo>
                  <a:lnTo>
                    <a:pt x="3033" y="906"/>
                  </a:lnTo>
                  <a:lnTo>
                    <a:pt x="2866" y="555"/>
                  </a:lnTo>
                  <a:lnTo>
                    <a:pt x="2792" y="388"/>
                  </a:lnTo>
                  <a:lnTo>
                    <a:pt x="2700" y="241"/>
                  </a:lnTo>
                  <a:lnTo>
                    <a:pt x="2607" y="130"/>
                  </a:lnTo>
                  <a:lnTo>
                    <a:pt x="2496" y="37"/>
                  </a:lnTo>
                  <a:lnTo>
                    <a:pt x="24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6150000" y="268150"/>
              <a:ext cx="72575" cy="66575"/>
            </a:xfrm>
            <a:custGeom>
              <a:avLst/>
              <a:gdLst/>
              <a:ahLst/>
              <a:cxnLst/>
              <a:rect l="l" t="t" r="r" b="b"/>
              <a:pathLst>
                <a:path w="2903" h="2663" extrusionOk="0">
                  <a:moveTo>
                    <a:pt x="1424" y="537"/>
                  </a:moveTo>
                  <a:lnTo>
                    <a:pt x="1627" y="574"/>
                  </a:lnTo>
                  <a:lnTo>
                    <a:pt x="1812" y="629"/>
                  </a:lnTo>
                  <a:lnTo>
                    <a:pt x="1978" y="740"/>
                  </a:lnTo>
                  <a:lnTo>
                    <a:pt x="2126" y="851"/>
                  </a:lnTo>
                  <a:lnTo>
                    <a:pt x="2237" y="999"/>
                  </a:lnTo>
                  <a:lnTo>
                    <a:pt x="2311" y="1165"/>
                  </a:lnTo>
                  <a:lnTo>
                    <a:pt x="2348" y="1350"/>
                  </a:lnTo>
                  <a:lnTo>
                    <a:pt x="2348" y="1479"/>
                  </a:lnTo>
                  <a:lnTo>
                    <a:pt x="2292" y="1627"/>
                  </a:lnTo>
                  <a:lnTo>
                    <a:pt x="2219" y="1757"/>
                  </a:lnTo>
                  <a:lnTo>
                    <a:pt x="2108" y="1868"/>
                  </a:lnTo>
                  <a:lnTo>
                    <a:pt x="1978" y="1978"/>
                  </a:lnTo>
                  <a:lnTo>
                    <a:pt x="1812" y="2052"/>
                  </a:lnTo>
                  <a:lnTo>
                    <a:pt x="1627" y="2108"/>
                  </a:lnTo>
                  <a:lnTo>
                    <a:pt x="1442" y="2145"/>
                  </a:lnTo>
                  <a:lnTo>
                    <a:pt x="1257" y="2145"/>
                  </a:lnTo>
                  <a:lnTo>
                    <a:pt x="1091" y="2126"/>
                  </a:lnTo>
                  <a:lnTo>
                    <a:pt x="962" y="2052"/>
                  </a:lnTo>
                  <a:lnTo>
                    <a:pt x="832" y="1978"/>
                  </a:lnTo>
                  <a:lnTo>
                    <a:pt x="721" y="1849"/>
                  </a:lnTo>
                  <a:lnTo>
                    <a:pt x="647" y="1720"/>
                  </a:lnTo>
                  <a:lnTo>
                    <a:pt x="592" y="1553"/>
                  </a:lnTo>
                  <a:lnTo>
                    <a:pt x="555" y="1350"/>
                  </a:lnTo>
                  <a:lnTo>
                    <a:pt x="555" y="1202"/>
                  </a:lnTo>
                  <a:lnTo>
                    <a:pt x="592" y="1054"/>
                  </a:lnTo>
                  <a:lnTo>
                    <a:pt x="647" y="925"/>
                  </a:lnTo>
                  <a:lnTo>
                    <a:pt x="721" y="795"/>
                  </a:lnTo>
                  <a:lnTo>
                    <a:pt x="814" y="703"/>
                  </a:lnTo>
                  <a:lnTo>
                    <a:pt x="925" y="629"/>
                  </a:lnTo>
                  <a:lnTo>
                    <a:pt x="1072" y="574"/>
                  </a:lnTo>
                  <a:lnTo>
                    <a:pt x="1202" y="537"/>
                  </a:lnTo>
                  <a:close/>
                  <a:moveTo>
                    <a:pt x="1424" y="1"/>
                  </a:moveTo>
                  <a:lnTo>
                    <a:pt x="1276" y="19"/>
                  </a:lnTo>
                  <a:lnTo>
                    <a:pt x="1128" y="38"/>
                  </a:lnTo>
                  <a:lnTo>
                    <a:pt x="998" y="74"/>
                  </a:lnTo>
                  <a:lnTo>
                    <a:pt x="869" y="111"/>
                  </a:lnTo>
                  <a:lnTo>
                    <a:pt x="740" y="167"/>
                  </a:lnTo>
                  <a:lnTo>
                    <a:pt x="629" y="241"/>
                  </a:lnTo>
                  <a:lnTo>
                    <a:pt x="518" y="333"/>
                  </a:lnTo>
                  <a:lnTo>
                    <a:pt x="407" y="426"/>
                  </a:lnTo>
                  <a:lnTo>
                    <a:pt x="333" y="518"/>
                  </a:lnTo>
                  <a:lnTo>
                    <a:pt x="241" y="629"/>
                  </a:lnTo>
                  <a:lnTo>
                    <a:pt x="185" y="740"/>
                  </a:lnTo>
                  <a:lnTo>
                    <a:pt x="111" y="869"/>
                  </a:lnTo>
                  <a:lnTo>
                    <a:pt x="74" y="999"/>
                  </a:lnTo>
                  <a:lnTo>
                    <a:pt x="37" y="1128"/>
                  </a:lnTo>
                  <a:lnTo>
                    <a:pt x="19" y="1276"/>
                  </a:lnTo>
                  <a:lnTo>
                    <a:pt x="0" y="1424"/>
                  </a:lnTo>
                  <a:lnTo>
                    <a:pt x="19" y="1572"/>
                  </a:lnTo>
                  <a:lnTo>
                    <a:pt x="37" y="1701"/>
                  </a:lnTo>
                  <a:lnTo>
                    <a:pt x="56" y="1831"/>
                  </a:lnTo>
                  <a:lnTo>
                    <a:pt x="111" y="1942"/>
                  </a:lnTo>
                  <a:lnTo>
                    <a:pt x="148" y="2052"/>
                  </a:lnTo>
                  <a:lnTo>
                    <a:pt x="222" y="2163"/>
                  </a:lnTo>
                  <a:lnTo>
                    <a:pt x="278" y="2256"/>
                  </a:lnTo>
                  <a:lnTo>
                    <a:pt x="370" y="2330"/>
                  </a:lnTo>
                  <a:lnTo>
                    <a:pt x="444" y="2422"/>
                  </a:lnTo>
                  <a:lnTo>
                    <a:pt x="555" y="2478"/>
                  </a:lnTo>
                  <a:lnTo>
                    <a:pt x="647" y="2533"/>
                  </a:lnTo>
                  <a:lnTo>
                    <a:pt x="758" y="2588"/>
                  </a:lnTo>
                  <a:lnTo>
                    <a:pt x="869" y="2625"/>
                  </a:lnTo>
                  <a:lnTo>
                    <a:pt x="998" y="2644"/>
                  </a:lnTo>
                  <a:lnTo>
                    <a:pt x="1128" y="2662"/>
                  </a:lnTo>
                  <a:lnTo>
                    <a:pt x="1405" y="2662"/>
                  </a:lnTo>
                  <a:lnTo>
                    <a:pt x="1627" y="2625"/>
                  </a:lnTo>
                  <a:lnTo>
                    <a:pt x="1830" y="2570"/>
                  </a:lnTo>
                  <a:lnTo>
                    <a:pt x="2015" y="2496"/>
                  </a:lnTo>
                  <a:lnTo>
                    <a:pt x="2200" y="2404"/>
                  </a:lnTo>
                  <a:lnTo>
                    <a:pt x="2366" y="2293"/>
                  </a:lnTo>
                  <a:lnTo>
                    <a:pt x="2514" y="2163"/>
                  </a:lnTo>
                  <a:lnTo>
                    <a:pt x="2625" y="2015"/>
                  </a:lnTo>
                  <a:lnTo>
                    <a:pt x="2736" y="1868"/>
                  </a:lnTo>
                  <a:lnTo>
                    <a:pt x="2810" y="1701"/>
                  </a:lnTo>
                  <a:lnTo>
                    <a:pt x="2865" y="1535"/>
                  </a:lnTo>
                  <a:lnTo>
                    <a:pt x="2902" y="1368"/>
                  </a:lnTo>
                  <a:lnTo>
                    <a:pt x="2902" y="1184"/>
                  </a:lnTo>
                  <a:lnTo>
                    <a:pt x="2865" y="1054"/>
                  </a:lnTo>
                  <a:lnTo>
                    <a:pt x="2847" y="925"/>
                  </a:lnTo>
                  <a:lnTo>
                    <a:pt x="2792" y="795"/>
                  </a:lnTo>
                  <a:lnTo>
                    <a:pt x="2736" y="685"/>
                  </a:lnTo>
                  <a:lnTo>
                    <a:pt x="2644" y="574"/>
                  </a:lnTo>
                  <a:lnTo>
                    <a:pt x="2570" y="463"/>
                  </a:lnTo>
                  <a:lnTo>
                    <a:pt x="2477" y="370"/>
                  </a:lnTo>
                  <a:lnTo>
                    <a:pt x="2366" y="296"/>
                  </a:lnTo>
                  <a:lnTo>
                    <a:pt x="2255" y="222"/>
                  </a:lnTo>
                  <a:lnTo>
                    <a:pt x="2126" y="148"/>
                  </a:lnTo>
                  <a:lnTo>
                    <a:pt x="1997" y="111"/>
                  </a:lnTo>
                  <a:lnTo>
                    <a:pt x="1867" y="56"/>
                  </a:lnTo>
                  <a:lnTo>
                    <a:pt x="1719" y="38"/>
                  </a:lnTo>
                  <a:lnTo>
                    <a:pt x="1572" y="19"/>
                  </a:lnTo>
                  <a:lnTo>
                    <a:pt x="14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6258125" y="479800"/>
              <a:ext cx="73050" cy="71675"/>
            </a:xfrm>
            <a:custGeom>
              <a:avLst/>
              <a:gdLst/>
              <a:ahLst/>
              <a:cxnLst/>
              <a:rect l="l" t="t" r="r" b="b"/>
              <a:pathLst>
                <a:path w="2922" h="2867" extrusionOk="0">
                  <a:moveTo>
                    <a:pt x="1535" y="574"/>
                  </a:moveTo>
                  <a:lnTo>
                    <a:pt x="1683" y="592"/>
                  </a:lnTo>
                  <a:lnTo>
                    <a:pt x="1849" y="629"/>
                  </a:lnTo>
                  <a:lnTo>
                    <a:pt x="1979" y="703"/>
                  </a:lnTo>
                  <a:lnTo>
                    <a:pt x="2108" y="814"/>
                  </a:lnTo>
                  <a:lnTo>
                    <a:pt x="2219" y="962"/>
                  </a:lnTo>
                  <a:lnTo>
                    <a:pt x="2330" y="1128"/>
                  </a:lnTo>
                  <a:lnTo>
                    <a:pt x="2385" y="1276"/>
                  </a:lnTo>
                  <a:lnTo>
                    <a:pt x="2404" y="1443"/>
                  </a:lnTo>
                  <a:lnTo>
                    <a:pt x="2404" y="1591"/>
                  </a:lnTo>
                  <a:lnTo>
                    <a:pt x="2367" y="1720"/>
                  </a:lnTo>
                  <a:lnTo>
                    <a:pt x="2311" y="1849"/>
                  </a:lnTo>
                  <a:lnTo>
                    <a:pt x="2219" y="1979"/>
                  </a:lnTo>
                  <a:lnTo>
                    <a:pt x="2108" y="2090"/>
                  </a:lnTo>
                  <a:lnTo>
                    <a:pt x="1979" y="2164"/>
                  </a:lnTo>
                  <a:lnTo>
                    <a:pt x="1775" y="2238"/>
                  </a:lnTo>
                  <a:lnTo>
                    <a:pt x="1572" y="2275"/>
                  </a:lnTo>
                  <a:lnTo>
                    <a:pt x="1350" y="2275"/>
                  </a:lnTo>
                  <a:lnTo>
                    <a:pt x="1165" y="2238"/>
                  </a:lnTo>
                  <a:lnTo>
                    <a:pt x="981" y="2182"/>
                  </a:lnTo>
                  <a:lnTo>
                    <a:pt x="814" y="2071"/>
                  </a:lnTo>
                  <a:lnTo>
                    <a:pt x="685" y="1942"/>
                  </a:lnTo>
                  <a:lnTo>
                    <a:pt x="592" y="1775"/>
                  </a:lnTo>
                  <a:lnTo>
                    <a:pt x="537" y="1646"/>
                  </a:lnTo>
                  <a:lnTo>
                    <a:pt x="537" y="1498"/>
                  </a:lnTo>
                  <a:lnTo>
                    <a:pt x="574" y="1332"/>
                  </a:lnTo>
                  <a:lnTo>
                    <a:pt x="629" y="1184"/>
                  </a:lnTo>
                  <a:lnTo>
                    <a:pt x="722" y="1036"/>
                  </a:lnTo>
                  <a:lnTo>
                    <a:pt x="851" y="907"/>
                  </a:lnTo>
                  <a:lnTo>
                    <a:pt x="1018" y="777"/>
                  </a:lnTo>
                  <a:lnTo>
                    <a:pt x="1184" y="685"/>
                  </a:lnTo>
                  <a:lnTo>
                    <a:pt x="1369" y="611"/>
                  </a:lnTo>
                  <a:lnTo>
                    <a:pt x="1535" y="574"/>
                  </a:lnTo>
                  <a:close/>
                  <a:moveTo>
                    <a:pt x="1701" y="1"/>
                  </a:moveTo>
                  <a:lnTo>
                    <a:pt x="1572" y="19"/>
                  </a:lnTo>
                  <a:lnTo>
                    <a:pt x="1424" y="38"/>
                  </a:lnTo>
                  <a:lnTo>
                    <a:pt x="1295" y="56"/>
                  </a:lnTo>
                  <a:lnTo>
                    <a:pt x="1165" y="112"/>
                  </a:lnTo>
                  <a:lnTo>
                    <a:pt x="1036" y="167"/>
                  </a:lnTo>
                  <a:lnTo>
                    <a:pt x="833" y="278"/>
                  </a:lnTo>
                  <a:lnTo>
                    <a:pt x="648" y="408"/>
                  </a:lnTo>
                  <a:lnTo>
                    <a:pt x="500" y="555"/>
                  </a:lnTo>
                  <a:lnTo>
                    <a:pt x="352" y="703"/>
                  </a:lnTo>
                  <a:lnTo>
                    <a:pt x="241" y="870"/>
                  </a:lnTo>
                  <a:lnTo>
                    <a:pt x="149" y="1055"/>
                  </a:lnTo>
                  <a:lnTo>
                    <a:pt x="75" y="1221"/>
                  </a:lnTo>
                  <a:lnTo>
                    <a:pt x="19" y="1406"/>
                  </a:lnTo>
                  <a:lnTo>
                    <a:pt x="1" y="1591"/>
                  </a:lnTo>
                  <a:lnTo>
                    <a:pt x="19" y="1775"/>
                  </a:lnTo>
                  <a:lnTo>
                    <a:pt x="38" y="1960"/>
                  </a:lnTo>
                  <a:lnTo>
                    <a:pt x="112" y="2127"/>
                  </a:lnTo>
                  <a:lnTo>
                    <a:pt x="186" y="2256"/>
                  </a:lnTo>
                  <a:lnTo>
                    <a:pt x="260" y="2367"/>
                  </a:lnTo>
                  <a:lnTo>
                    <a:pt x="352" y="2478"/>
                  </a:lnTo>
                  <a:lnTo>
                    <a:pt x="444" y="2552"/>
                  </a:lnTo>
                  <a:lnTo>
                    <a:pt x="555" y="2644"/>
                  </a:lnTo>
                  <a:lnTo>
                    <a:pt x="685" y="2700"/>
                  </a:lnTo>
                  <a:lnTo>
                    <a:pt x="814" y="2774"/>
                  </a:lnTo>
                  <a:lnTo>
                    <a:pt x="944" y="2811"/>
                  </a:lnTo>
                  <a:lnTo>
                    <a:pt x="1073" y="2848"/>
                  </a:lnTo>
                  <a:lnTo>
                    <a:pt x="1221" y="2866"/>
                  </a:lnTo>
                  <a:lnTo>
                    <a:pt x="1517" y="2866"/>
                  </a:lnTo>
                  <a:lnTo>
                    <a:pt x="1665" y="2848"/>
                  </a:lnTo>
                  <a:lnTo>
                    <a:pt x="1812" y="2811"/>
                  </a:lnTo>
                  <a:lnTo>
                    <a:pt x="1960" y="2755"/>
                  </a:lnTo>
                  <a:lnTo>
                    <a:pt x="2108" y="2700"/>
                  </a:lnTo>
                  <a:lnTo>
                    <a:pt x="2238" y="2626"/>
                  </a:lnTo>
                  <a:lnTo>
                    <a:pt x="2367" y="2533"/>
                  </a:lnTo>
                  <a:lnTo>
                    <a:pt x="2478" y="2441"/>
                  </a:lnTo>
                  <a:lnTo>
                    <a:pt x="2570" y="2348"/>
                  </a:lnTo>
                  <a:lnTo>
                    <a:pt x="2663" y="2238"/>
                  </a:lnTo>
                  <a:lnTo>
                    <a:pt x="2737" y="2108"/>
                  </a:lnTo>
                  <a:lnTo>
                    <a:pt x="2792" y="1997"/>
                  </a:lnTo>
                  <a:lnTo>
                    <a:pt x="2848" y="1868"/>
                  </a:lnTo>
                  <a:lnTo>
                    <a:pt x="2885" y="1738"/>
                  </a:lnTo>
                  <a:lnTo>
                    <a:pt x="2922" y="1591"/>
                  </a:lnTo>
                  <a:lnTo>
                    <a:pt x="2922" y="1443"/>
                  </a:lnTo>
                  <a:lnTo>
                    <a:pt x="2922" y="1313"/>
                  </a:lnTo>
                  <a:lnTo>
                    <a:pt x="2903" y="1165"/>
                  </a:lnTo>
                  <a:lnTo>
                    <a:pt x="2885" y="1018"/>
                  </a:lnTo>
                  <a:lnTo>
                    <a:pt x="2829" y="870"/>
                  </a:lnTo>
                  <a:lnTo>
                    <a:pt x="2774" y="740"/>
                  </a:lnTo>
                  <a:lnTo>
                    <a:pt x="2718" y="611"/>
                  </a:lnTo>
                  <a:lnTo>
                    <a:pt x="2644" y="500"/>
                  </a:lnTo>
                  <a:lnTo>
                    <a:pt x="2552" y="389"/>
                  </a:lnTo>
                  <a:lnTo>
                    <a:pt x="2459" y="297"/>
                  </a:lnTo>
                  <a:lnTo>
                    <a:pt x="2367" y="223"/>
                  </a:lnTo>
                  <a:lnTo>
                    <a:pt x="2275" y="167"/>
                  </a:lnTo>
                  <a:lnTo>
                    <a:pt x="2164" y="112"/>
                  </a:lnTo>
                  <a:lnTo>
                    <a:pt x="2053" y="56"/>
                  </a:lnTo>
                  <a:lnTo>
                    <a:pt x="1942" y="38"/>
                  </a:lnTo>
                  <a:lnTo>
                    <a:pt x="1812" y="19"/>
                  </a:lnTo>
                  <a:lnTo>
                    <a:pt x="17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3"/>
          <p:cNvGrpSpPr/>
          <p:nvPr/>
        </p:nvGrpSpPr>
        <p:grpSpPr>
          <a:xfrm flipH="1">
            <a:off x="189125" y="163375"/>
            <a:ext cx="757550" cy="809223"/>
            <a:chOff x="7402113" y="2596025"/>
            <a:chExt cx="757550" cy="809223"/>
          </a:xfrm>
        </p:grpSpPr>
        <p:sp>
          <p:nvSpPr>
            <p:cNvPr id="146" name="Google Shape;146;p3"/>
            <p:cNvSpPr/>
            <p:nvPr/>
          </p:nvSpPr>
          <p:spPr>
            <a:xfrm>
              <a:off x="7732635" y="2849578"/>
              <a:ext cx="145011" cy="145011"/>
            </a:xfrm>
            <a:custGeom>
              <a:avLst/>
              <a:gdLst/>
              <a:ahLst/>
              <a:cxnLst/>
              <a:rect l="l" t="t" r="r" b="b"/>
              <a:pathLst>
                <a:path w="5085" h="5085" extrusionOk="0">
                  <a:moveTo>
                    <a:pt x="2441" y="1"/>
                  </a:moveTo>
                  <a:lnTo>
                    <a:pt x="2182" y="19"/>
                  </a:lnTo>
                  <a:lnTo>
                    <a:pt x="1923" y="75"/>
                  </a:lnTo>
                  <a:lnTo>
                    <a:pt x="1683" y="149"/>
                  </a:lnTo>
                  <a:lnTo>
                    <a:pt x="1443" y="241"/>
                  </a:lnTo>
                  <a:lnTo>
                    <a:pt x="1221" y="371"/>
                  </a:lnTo>
                  <a:lnTo>
                    <a:pt x="1018" y="519"/>
                  </a:lnTo>
                  <a:lnTo>
                    <a:pt x="814" y="666"/>
                  </a:lnTo>
                  <a:lnTo>
                    <a:pt x="648" y="851"/>
                  </a:lnTo>
                  <a:lnTo>
                    <a:pt x="500" y="1036"/>
                  </a:lnTo>
                  <a:lnTo>
                    <a:pt x="352" y="1239"/>
                  </a:lnTo>
                  <a:lnTo>
                    <a:pt x="241" y="1461"/>
                  </a:lnTo>
                  <a:lnTo>
                    <a:pt x="149" y="1683"/>
                  </a:lnTo>
                  <a:lnTo>
                    <a:pt x="75" y="1905"/>
                  </a:lnTo>
                  <a:lnTo>
                    <a:pt x="38" y="2164"/>
                  </a:lnTo>
                  <a:lnTo>
                    <a:pt x="1" y="2404"/>
                  </a:lnTo>
                  <a:lnTo>
                    <a:pt x="1" y="2663"/>
                  </a:lnTo>
                  <a:lnTo>
                    <a:pt x="19" y="2903"/>
                  </a:lnTo>
                  <a:lnTo>
                    <a:pt x="75" y="3162"/>
                  </a:lnTo>
                  <a:lnTo>
                    <a:pt x="149" y="3421"/>
                  </a:lnTo>
                  <a:lnTo>
                    <a:pt x="260" y="3643"/>
                  </a:lnTo>
                  <a:lnTo>
                    <a:pt x="371" y="3864"/>
                  </a:lnTo>
                  <a:lnTo>
                    <a:pt x="518" y="4086"/>
                  </a:lnTo>
                  <a:lnTo>
                    <a:pt x="666" y="4271"/>
                  </a:lnTo>
                  <a:lnTo>
                    <a:pt x="851" y="4437"/>
                  </a:lnTo>
                  <a:lnTo>
                    <a:pt x="1036" y="4585"/>
                  </a:lnTo>
                  <a:lnTo>
                    <a:pt x="1239" y="4733"/>
                  </a:lnTo>
                  <a:lnTo>
                    <a:pt x="1461" y="4844"/>
                  </a:lnTo>
                  <a:lnTo>
                    <a:pt x="1683" y="4937"/>
                  </a:lnTo>
                  <a:lnTo>
                    <a:pt x="1923" y="5010"/>
                  </a:lnTo>
                  <a:lnTo>
                    <a:pt x="2164" y="5066"/>
                  </a:lnTo>
                  <a:lnTo>
                    <a:pt x="2404" y="5084"/>
                  </a:lnTo>
                  <a:lnTo>
                    <a:pt x="2663" y="5084"/>
                  </a:lnTo>
                  <a:lnTo>
                    <a:pt x="2922" y="5066"/>
                  </a:lnTo>
                  <a:lnTo>
                    <a:pt x="3162" y="5010"/>
                  </a:lnTo>
                  <a:lnTo>
                    <a:pt x="3421" y="4937"/>
                  </a:lnTo>
                  <a:lnTo>
                    <a:pt x="3661" y="4844"/>
                  </a:lnTo>
                  <a:lnTo>
                    <a:pt x="3883" y="4715"/>
                  </a:lnTo>
                  <a:lnTo>
                    <a:pt x="4086" y="4567"/>
                  </a:lnTo>
                  <a:lnTo>
                    <a:pt x="4271" y="4419"/>
                  </a:lnTo>
                  <a:lnTo>
                    <a:pt x="4437" y="4234"/>
                  </a:lnTo>
                  <a:lnTo>
                    <a:pt x="4604" y="4049"/>
                  </a:lnTo>
                  <a:lnTo>
                    <a:pt x="4733" y="3846"/>
                  </a:lnTo>
                  <a:lnTo>
                    <a:pt x="4844" y="3624"/>
                  </a:lnTo>
                  <a:lnTo>
                    <a:pt x="4936" y="3402"/>
                  </a:lnTo>
                  <a:lnTo>
                    <a:pt x="5010" y="3180"/>
                  </a:lnTo>
                  <a:lnTo>
                    <a:pt x="5066" y="2922"/>
                  </a:lnTo>
                  <a:lnTo>
                    <a:pt x="5084" y="2681"/>
                  </a:lnTo>
                  <a:lnTo>
                    <a:pt x="5084" y="2423"/>
                  </a:lnTo>
                  <a:lnTo>
                    <a:pt x="5066" y="2182"/>
                  </a:lnTo>
                  <a:lnTo>
                    <a:pt x="5010" y="1923"/>
                  </a:lnTo>
                  <a:lnTo>
                    <a:pt x="4936" y="1665"/>
                  </a:lnTo>
                  <a:lnTo>
                    <a:pt x="4844" y="1443"/>
                  </a:lnTo>
                  <a:lnTo>
                    <a:pt x="4715" y="1221"/>
                  </a:lnTo>
                  <a:lnTo>
                    <a:pt x="4585" y="999"/>
                  </a:lnTo>
                  <a:lnTo>
                    <a:pt x="4419" y="814"/>
                  </a:lnTo>
                  <a:lnTo>
                    <a:pt x="4252" y="648"/>
                  </a:lnTo>
                  <a:lnTo>
                    <a:pt x="4049" y="500"/>
                  </a:lnTo>
                  <a:lnTo>
                    <a:pt x="3846" y="352"/>
                  </a:lnTo>
                  <a:lnTo>
                    <a:pt x="3642" y="241"/>
                  </a:lnTo>
                  <a:lnTo>
                    <a:pt x="3402" y="149"/>
                  </a:lnTo>
                  <a:lnTo>
                    <a:pt x="3180" y="75"/>
                  </a:lnTo>
                  <a:lnTo>
                    <a:pt x="2940" y="19"/>
                  </a:lnTo>
                  <a:lnTo>
                    <a:pt x="26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7818047" y="2985067"/>
              <a:ext cx="23213" cy="8470"/>
            </a:xfrm>
            <a:custGeom>
              <a:avLst/>
              <a:gdLst/>
              <a:ahLst/>
              <a:cxnLst/>
              <a:rect l="l" t="t" r="r" b="b"/>
              <a:pathLst>
                <a:path w="814" h="297" extrusionOk="0">
                  <a:moveTo>
                    <a:pt x="814" y="1"/>
                  </a:moveTo>
                  <a:lnTo>
                    <a:pt x="814" y="1"/>
                  </a:lnTo>
                  <a:lnTo>
                    <a:pt x="666" y="75"/>
                  </a:lnTo>
                  <a:lnTo>
                    <a:pt x="500" y="149"/>
                  </a:lnTo>
                  <a:lnTo>
                    <a:pt x="352" y="204"/>
                  </a:lnTo>
                  <a:lnTo>
                    <a:pt x="167" y="259"/>
                  </a:lnTo>
                  <a:lnTo>
                    <a:pt x="167" y="259"/>
                  </a:lnTo>
                  <a:lnTo>
                    <a:pt x="0" y="296"/>
                  </a:lnTo>
                  <a:lnTo>
                    <a:pt x="0" y="296"/>
                  </a:lnTo>
                  <a:lnTo>
                    <a:pt x="167" y="259"/>
                  </a:lnTo>
                  <a:lnTo>
                    <a:pt x="167" y="259"/>
                  </a:lnTo>
                  <a:lnTo>
                    <a:pt x="352" y="204"/>
                  </a:lnTo>
                  <a:lnTo>
                    <a:pt x="500" y="149"/>
                  </a:lnTo>
                  <a:lnTo>
                    <a:pt x="666" y="75"/>
                  </a:lnTo>
                  <a:lnTo>
                    <a:pt x="814" y="1"/>
                  </a:lnTo>
                  <a:close/>
                </a:path>
              </a:pathLst>
            </a:custGeom>
            <a:solidFill>
              <a:srgbClr val="FFD3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7818047" y="2985067"/>
              <a:ext cx="23213" cy="8470"/>
            </a:xfrm>
            <a:custGeom>
              <a:avLst/>
              <a:gdLst/>
              <a:ahLst/>
              <a:cxnLst/>
              <a:rect l="l" t="t" r="r" b="b"/>
              <a:pathLst>
                <a:path w="814" h="297" fill="none" extrusionOk="0">
                  <a:moveTo>
                    <a:pt x="814" y="1"/>
                  </a:moveTo>
                  <a:lnTo>
                    <a:pt x="814" y="1"/>
                  </a:lnTo>
                  <a:lnTo>
                    <a:pt x="666" y="75"/>
                  </a:lnTo>
                  <a:lnTo>
                    <a:pt x="500" y="149"/>
                  </a:lnTo>
                  <a:lnTo>
                    <a:pt x="352" y="204"/>
                  </a:lnTo>
                  <a:lnTo>
                    <a:pt x="167" y="259"/>
                  </a:lnTo>
                  <a:lnTo>
                    <a:pt x="167" y="259"/>
                  </a:lnTo>
                  <a:lnTo>
                    <a:pt x="0" y="296"/>
                  </a:lnTo>
                  <a:lnTo>
                    <a:pt x="0" y="296"/>
                  </a:lnTo>
                  <a:lnTo>
                    <a:pt x="167" y="259"/>
                  </a:lnTo>
                  <a:lnTo>
                    <a:pt x="167" y="259"/>
                  </a:lnTo>
                  <a:lnTo>
                    <a:pt x="352" y="204"/>
                  </a:lnTo>
                  <a:lnTo>
                    <a:pt x="500" y="149"/>
                  </a:lnTo>
                  <a:lnTo>
                    <a:pt x="666" y="75"/>
                  </a:lnTo>
                  <a:lnTo>
                    <a:pt x="8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7751087" y="2856451"/>
              <a:ext cx="126561" cy="138139"/>
            </a:xfrm>
            <a:custGeom>
              <a:avLst/>
              <a:gdLst/>
              <a:ahLst/>
              <a:cxnLst/>
              <a:rect l="l" t="t" r="r" b="b"/>
              <a:pathLst>
                <a:path w="4438" h="4844" extrusionOk="0">
                  <a:moveTo>
                    <a:pt x="2977" y="0"/>
                  </a:moveTo>
                  <a:lnTo>
                    <a:pt x="3125" y="185"/>
                  </a:lnTo>
                  <a:lnTo>
                    <a:pt x="3180" y="111"/>
                  </a:lnTo>
                  <a:lnTo>
                    <a:pt x="2977" y="0"/>
                  </a:lnTo>
                  <a:close/>
                  <a:moveTo>
                    <a:pt x="3957" y="814"/>
                  </a:moveTo>
                  <a:lnTo>
                    <a:pt x="3883" y="869"/>
                  </a:lnTo>
                  <a:lnTo>
                    <a:pt x="3790" y="906"/>
                  </a:lnTo>
                  <a:lnTo>
                    <a:pt x="3698" y="943"/>
                  </a:lnTo>
                  <a:lnTo>
                    <a:pt x="3605" y="943"/>
                  </a:lnTo>
                  <a:lnTo>
                    <a:pt x="3495" y="924"/>
                  </a:lnTo>
                  <a:lnTo>
                    <a:pt x="3532" y="1054"/>
                  </a:lnTo>
                  <a:lnTo>
                    <a:pt x="3587" y="1313"/>
                  </a:lnTo>
                  <a:lnTo>
                    <a:pt x="3605" y="1571"/>
                  </a:lnTo>
                  <a:lnTo>
                    <a:pt x="3605" y="1830"/>
                  </a:lnTo>
                  <a:lnTo>
                    <a:pt x="3587" y="2071"/>
                  </a:lnTo>
                  <a:lnTo>
                    <a:pt x="3532" y="2311"/>
                  </a:lnTo>
                  <a:lnTo>
                    <a:pt x="3458" y="2551"/>
                  </a:lnTo>
                  <a:lnTo>
                    <a:pt x="3365" y="2773"/>
                  </a:lnTo>
                  <a:lnTo>
                    <a:pt x="3254" y="2995"/>
                  </a:lnTo>
                  <a:lnTo>
                    <a:pt x="3125" y="3198"/>
                  </a:lnTo>
                  <a:lnTo>
                    <a:pt x="2958" y="3383"/>
                  </a:lnTo>
                  <a:lnTo>
                    <a:pt x="2792" y="3549"/>
                  </a:lnTo>
                  <a:lnTo>
                    <a:pt x="2607" y="3716"/>
                  </a:lnTo>
                  <a:lnTo>
                    <a:pt x="2404" y="3864"/>
                  </a:lnTo>
                  <a:lnTo>
                    <a:pt x="2182" y="3975"/>
                  </a:lnTo>
                  <a:lnTo>
                    <a:pt x="1942" y="4067"/>
                  </a:lnTo>
                  <a:lnTo>
                    <a:pt x="1701" y="4159"/>
                  </a:lnTo>
                  <a:lnTo>
                    <a:pt x="1387" y="4215"/>
                  </a:lnTo>
                  <a:lnTo>
                    <a:pt x="1073" y="4233"/>
                  </a:lnTo>
                  <a:lnTo>
                    <a:pt x="796" y="4215"/>
                  </a:lnTo>
                  <a:lnTo>
                    <a:pt x="518" y="4159"/>
                  </a:lnTo>
                  <a:lnTo>
                    <a:pt x="260" y="4085"/>
                  </a:lnTo>
                  <a:lnTo>
                    <a:pt x="1" y="3993"/>
                  </a:lnTo>
                  <a:lnTo>
                    <a:pt x="186" y="4178"/>
                  </a:lnTo>
                  <a:lnTo>
                    <a:pt x="389" y="4344"/>
                  </a:lnTo>
                  <a:lnTo>
                    <a:pt x="611" y="4492"/>
                  </a:lnTo>
                  <a:lnTo>
                    <a:pt x="851" y="4622"/>
                  </a:lnTo>
                  <a:lnTo>
                    <a:pt x="1110" y="4714"/>
                  </a:lnTo>
                  <a:lnTo>
                    <a:pt x="1369" y="4788"/>
                  </a:lnTo>
                  <a:lnTo>
                    <a:pt x="1628" y="4825"/>
                  </a:lnTo>
                  <a:lnTo>
                    <a:pt x="1905" y="4843"/>
                  </a:lnTo>
                  <a:lnTo>
                    <a:pt x="2127" y="4843"/>
                  </a:lnTo>
                  <a:lnTo>
                    <a:pt x="2348" y="4806"/>
                  </a:lnTo>
                  <a:lnTo>
                    <a:pt x="2515" y="4769"/>
                  </a:lnTo>
                  <a:lnTo>
                    <a:pt x="2700" y="4714"/>
                  </a:lnTo>
                  <a:lnTo>
                    <a:pt x="2848" y="4659"/>
                  </a:lnTo>
                  <a:lnTo>
                    <a:pt x="3014" y="4585"/>
                  </a:lnTo>
                  <a:lnTo>
                    <a:pt x="3162" y="4511"/>
                  </a:lnTo>
                  <a:lnTo>
                    <a:pt x="3347" y="4400"/>
                  </a:lnTo>
                  <a:lnTo>
                    <a:pt x="3532" y="4270"/>
                  </a:lnTo>
                  <a:lnTo>
                    <a:pt x="3679" y="4122"/>
                  </a:lnTo>
                  <a:lnTo>
                    <a:pt x="3827" y="3956"/>
                  </a:lnTo>
                  <a:lnTo>
                    <a:pt x="3753" y="3901"/>
                  </a:lnTo>
                  <a:lnTo>
                    <a:pt x="3698" y="3827"/>
                  </a:lnTo>
                  <a:lnTo>
                    <a:pt x="3661" y="3734"/>
                  </a:lnTo>
                  <a:lnTo>
                    <a:pt x="3624" y="3642"/>
                  </a:lnTo>
                  <a:lnTo>
                    <a:pt x="3605" y="3549"/>
                  </a:lnTo>
                  <a:lnTo>
                    <a:pt x="3605" y="3457"/>
                  </a:lnTo>
                  <a:lnTo>
                    <a:pt x="3624" y="3365"/>
                  </a:lnTo>
                  <a:lnTo>
                    <a:pt x="3661" y="3272"/>
                  </a:lnTo>
                  <a:lnTo>
                    <a:pt x="3753" y="3161"/>
                  </a:lnTo>
                  <a:lnTo>
                    <a:pt x="3864" y="3069"/>
                  </a:lnTo>
                  <a:lnTo>
                    <a:pt x="3994" y="3013"/>
                  </a:lnTo>
                  <a:lnTo>
                    <a:pt x="4142" y="2995"/>
                  </a:lnTo>
                  <a:lnTo>
                    <a:pt x="4234" y="3013"/>
                  </a:lnTo>
                  <a:lnTo>
                    <a:pt x="4345" y="3032"/>
                  </a:lnTo>
                  <a:lnTo>
                    <a:pt x="4382" y="2884"/>
                  </a:lnTo>
                  <a:lnTo>
                    <a:pt x="4419" y="2718"/>
                  </a:lnTo>
                  <a:lnTo>
                    <a:pt x="4437" y="2551"/>
                  </a:lnTo>
                  <a:lnTo>
                    <a:pt x="4437" y="2366"/>
                  </a:lnTo>
                  <a:lnTo>
                    <a:pt x="4437" y="2200"/>
                  </a:lnTo>
                  <a:lnTo>
                    <a:pt x="4437" y="2034"/>
                  </a:lnTo>
                  <a:lnTo>
                    <a:pt x="4400" y="1849"/>
                  </a:lnTo>
                  <a:lnTo>
                    <a:pt x="4363" y="1682"/>
                  </a:lnTo>
                  <a:lnTo>
                    <a:pt x="4289" y="1442"/>
                  </a:lnTo>
                  <a:lnTo>
                    <a:pt x="4197" y="1220"/>
                  </a:lnTo>
                  <a:lnTo>
                    <a:pt x="4086" y="998"/>
                  </a:lnTo>
                  <a:lnTo>
                    <a:pt x="3957" y="814"/>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7751087" y="2879636"/>
              <a:ext cx="126561" cy="114954"/>
            </a:xfrm>
            <a:custGeom>
              <a:avLst/>
              <a:gdLst/>
              <a:ahLst/>
              <a:cxnLst/>
              <a:rect l="l" t="t" r="r" b="b"/>
              <a:pathLst>
                <a:path w="4438" h="4031" fill="none" extrusionOk="0">
                  <a:moveTo>
                    <a:pt x="3957" y="1"/>
                  </a:moveTo>
                  <a:lnTo>
                    <a:pt x="3957" y="1"/>
                  </a:lnTo>
                  <a:lnTo>
                    <a:pt x="3883" y="56"/>
                  </a:lnTo>
                  <a:lnTo>
                    <a:pt x="3790" y="93"/>
                  </a:lnTo>
                  <a:lnTo>
                    <a:pt x="3698" y="130"/>
                  </a:lnTo>
                  <a:lnTo>
                    <a:pt x="3605" y="130"/>
                  </a:lnTo>
                  <a:lnTo>
                    <a:pt x="3605" y="130"/>
                  </a:lnTo>
                  <a:lnTo>
                    <a:pt x="3495" y="111"/>
                  </a:lnTo>
                  <a:lnTo>
                    <a:pt x="3495" y="111"/>
                  </a:lnTo>
                  <a:lnTo>
                    <a:pt x="3532" y="241"/>
                  </a:lnTo>
                  <a:lnTo>
                    <a:pt x="3532" y="241"/>
                  </a:lnTo>
                  <a:lnTo>
                    <a:pt x="3587" y="500"/>
                  </a:lnTo>
                  <a:lnTo>
                    <a:pt x="3605" y="758"/>
                  </a:lnTo>
                  <a:lnTo>
                    <a:pt x="3605" y="1017"/>
                  </a:lnTo>
                  <a:lnTo>
                    <a:pt x="3587" y="1258"/>
                  </a:lnTo>
                  <a:lnTo>
                    <a:pt x="3532" y="1498"/>
                  </a:lnTo>
                  <a:lnTo>
                    <a:pt x="3458" y="1738"/>
                  </a:lnTo>
                  <a:lnTo>
                    <a:pt x="3365" y="1960"/>
                  </a:lnTo>
                  <a:lnTo>
                    <a:pt x="3254" y="2182"/>
                  </a:lnTo>
                  <a:lnTo>
                    <a:pt x="3125" y="2385"/>
                  </a:lnTo>
                  <a:lnTo>
                    <a:pt x="2958" y="2570"/>
                  </a:lnTo>
                  <a:lnTo>
                    <a:pt x="2792" y="2736"/>
                  </a:lnTo>
                  <a:lnTo>
                    <a:pt x="2607" y="2903"/>
                  </a:lnTo>
                  <a:lnTo>
                    <a:pt x="2404" y="3051"/>
                  </a:lnTo>
                  <a:lnTo>
                    <a:pt x="2182" y="3162"/>
                  </a:lnTo>
                  <a:lnTo>
                    <a:pt x="1942" y="3254"/>
                  </a:lnTo>
                  <a:lnTo>
                    <a:pt x="1701" y="3346"/>
                  </a:lnTo>
                  <a:lnTo>
                    <a:pt x="1701" y="3346"/>
                  </a:lnTo>
                  <a:lnTo>
                    <a:pt x="1387" y="3402"/>
                  </a:lnTo>
                  <a:lnTo>
                    <a:pt x="1073" y="3420"/>
                  </a:lnTo>
                  <a:lnTo>
                    <a:pt x="1073" y="3420"/>
                  </a:lnTo>
                  <a:lnTo>
                    <a:pt x="796" y="3402"/>
                  </a:lnTo>
                  <a:lnTo>
                    <a:pt x="518" y="3346"/>
                  </a:lnTo>
                  <a:lnTo>
                    <a:pt x="260" y="3272"/>
                  </a:lnTo>
                  <a:lnTo>
                    <a:pt x="1" y="3180"/>
                  </a:lnTo>
                  <a:lnTo>
                    <a:pt x="1" y="3180"/>
                  </a:lnTo>
                  <a:lnTo>
                    <a:pt x="186" y="3365"/>
                  </a:lnTo>
                  <a:lnTo>
                    <a:pt x="389" y="3531"/>
                  </a:lnTo>
                  <a:lnTo>
                    <a:pt x="611" y="3679"/>
                  </a:lnTo>
                  <a:lnTo>
                    <a:pt x="851" y="3809"/>
                  </a:lnTo>
                  <a:lnTo>
                    <a:pt x="1110" y="3901"/>
                  </a:lnTo>
                  <a:lnTo>
                    <a:pt x="1369" y="3975"/>
                  </a:lnTo>
                  <a:lnTo>
                    <a:pt x="1628" y="4012"/>
                  </a:lnTo>
                  <a:lnTo>
                    <a:pt x="1905" y="4030"/>
                  </a:lnTo>
                  <a:lnTo>
                    <a:pt x="1905" y="4030"/>
                  </a:lnTo>
                  <a:lnTo>
                    <a:pt x="2127" y="4030"/>
                  </a:lnTo>
                  <a:lnTo>
                    <a:pt x="2348" y="3993"/>
                  </a:lnTo>
                  <a:lnTo>
                    <a:pt x="2348" y="3993"/>
                  </a:lnTo>
                  <a:lnTo>
                    <a:pt x="2515" y="3956"/>
                  </a:lnTo>
                  <a:lnTo>
                    <a:pt x="2515" y="3956"/>
                  </a:lnTo>
                  <a:lnTo>
                    <a:pt x="2700" y="3901"/>
                  </a:lnTo>
                  <a:lnTo>
                    <a:pt x="2848" y="3846"/>
                  </a:lnTo>
                  <a:lnTo>
                    <a:pt x="3014" y="3772"/>
                  </a:lnTo>
                  <a:lnTo>
                    <a:pt x="3162" y="3698"/>
                  </a:lnTo>
                  <a:lnTo>
                    <a:pt x="3162" y="3698"/>
                  </a:lnTo>
                  <a:lnTo>
                    <a:pt x="3347" y="3587"/>
                  </a:lnTo>
                  <a:lnTo>
                    <a:pt x="3532" y="3457"/>
                  </a:lnTo>
                  <a:lnTo>
                    <a:pt x="3679" y="3309"/>
                  </a:lnTo>
                  <a:lnTo>
                    <a:pt x="3827" y="3143"/>
                  </a:lnTo>
                  <a:lnTo>
                    <a:pt x="3827" y="3143"/>
                  </a:lnTo>
                  <a:lnTo>
                    <a:pt x="3753" y="3088"/>
                  </a:lnTo>
                  <a:lnTo>
                    <a:pt x="3698" y="3014"/>
                  </a:lnTo>
                  <a:lnTo>
                    <a:pt x="3661" y="2921"/>
                  </a:lnTo>
                  <a:lnTo>
                    <a:pt x="3624" y="2829"/>
                  </a:lnTo>
                  <a:lnTo>
                    <a:pt x="3605" y="2736"/>
                  </a:lnTo>
                  <a:lnTo>
                    <a:pt x="3605" y="2644"/>
                  </a:lnTo>
                  <a:lnTo>
                    <a:pt x="3624" y="2552"/>
                  </a:lnTo>
                  <a:lnTo>
                    <a:pt x="3661" y="2459"/>
                  </a:lnTo>
                  <a:lnTo>
                    <a:pt x="3661" y="2459"/>
                  </a:lnTo>
                  <a:lnTo>
                    <a:pt x="3753" y="2348"/>
                  </a:lnTo>
                  <a:lnTo>
                    <a:pt x="3864" y="2256"/>
                  </a:lnTo>
                  <a:lnTo>
                    <a:pt x="3994" y="2200"/>
                  </a:lnTo>
                  <a:lnTo>
                    <a:pt x="4142" y="2182"/>
                  </a:lnTo>
                  <a:lnTo>
                    <a:pt x="4142" y="2182"/>
                  </a:lnTo>
                  <a:lnTo>
                    <a:pt x="4234" y="2200"/>
                  </a:lnTo>
                  <a:lnTo>
                    <a:pt x="4345" y="2219"/>
                  </a:lnTo>
                  <a:lnTo>
                    <a:pt x="4345" y="2219"/>
                  </a:lnTo>
                  <a:lnTo>
                    <a:pt x="4382" y="2071"/>
                  </a:lnTo>
                  <a:lnTo>
                    <a:pt x="4419" y="1905"/>
                  </a:lnTo>
                  <a:lnTo>
                    <a:pt x="4437" y="1738"/>
                  </a:lnTo>
                  <a:lnTo>
                    <a:pt x="4437" y="1553"/>
                  </a:lnTo>
                  <a:lnTo>
                    <a:pt x="4437" y="1387"/>
                  </a:lnTo>
                  <a:lnTo>
                    <a:pt x="4437" y="1221"/>
                  </a:lnTo>
                  <a:lnTo>
                    <a:pt x="4400" y="1036"/>
                  </a:lnTo>
                  <a:lnTo>
                    <a:pt x="4363" y="869"/>
                  </a:lnTo>
                  <a:lnTo>
                    <a:pt x="4363" y="869"/>
                  </a:lnTo>
                  <a:lnTo>
                    <a:pt x="4289" y="629"/>
                  </a:lnTo>
                  <a:lnTo>
                    <a:pt x="4197" y="407"/>
                  </a:lnTo>
                  <a:lnTo>
                    <a:pt x="4086" y="185"/>
                  </a:lnTo>
                  <a:lnTo>
                    <a:pt x="39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7835956" y="2856451"/>
              <a:ext cx="5846" cy="5304"/>
            </a:xfrm>
            <a:custGeom>
              <a:avLst/>
              <a:gdLst/>
              <a:ahLst/>
              <a:cxnLst/>
              <a:rect l="l" t="t" r="r" b="b"/>
              <a:pathLst>
                <a:path w="205" h="186" fill="none" extrusionOk="0">
                  <a:moveTo>
                    <a:pt x="1" y="0"/>
                  </a:moveTo>
                  <a:lnTo>
                    <a:pt x="1" y="0"/>
                  </a:lnTo>
                  <a:lnTo>
                    <a:pt x="149" y="185"/>
                  </a:lnTo>
                  <a:lnTo>
                    <a:pt x="149" y="185"/>
                  </a:lnTo>
                  <a:lnTo>
                    <a:pt x="204" y="111"/>
                  </a:lnTo>
                  <a:lnTo>
                    <a:pt x="204" y="111"/>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7746866" y="2863837"/>
              <a:ext cx="49079" cy="62225"/>
            </a:xfrm>
            <a:custGeom>
              <a:avLst/>
              <a:gdLst/>
              <a:ahLst/>
              <a:cxnLst/>
              <a:rect l="l" t="t" r="r" b="b"/>
              <a:pathLst>
                <a:path w="1721" h="2182" extrusionOk="0">
                  <a:moveTo>
                    <a:pt x="1628" y="0"/>
                  </a:moveTo>
                  <a:lnTo>
                    <a:pt x="1517" y="19"/>
                  </a:lnTo>
                  <a:lnTo>
                    <a:pt x="1387" y="55"/>
                  </a:lnTo>
                  <a:lnTo>
                    <a:pt x="1239" y="111"/>
                  </a:lnTo>
                  <a:lnTo>
                    <a:pt x="1092" y="185"/>
                  </a:lnTo>
                  <a:lnTo>
                    <a:pt x="907" y="296"/>
                  </a:lnTo>
                  <a:lnTo>
                    <a:pt x="740" y="425"/>
                  </a:lnTo>
                  <a:lnTo>
                    <a:pt x="574" y="573"/>
                  </a:lnTo>
                  <a:lnTo>
                    <a:pt x="426" y="758"/>
                  </a:lnTo>
                  <a:lnTo>
                    <a:pt x="260" y="998"/>
                  </a:lnTo>
                  <a:lnTo>
                    <a:pt x="149" y="1239"/>
                  </a:lnTo>
                  <a:lnTo>
                    <a:pt x="149" y="1312"/>
                  </a:lnTo>
                  <a:lnTo>
                    <a:pt x="130" y="1405"/>
                  </a:lnTo>
                  <a:lnTo>
                    <a:pt x="93" y="1497"/>
                  </a:lnTo>
                  <a:lnTo>
                    <a:pt x="38" y="1571"/>
                  </a:lnTo>
                  <a:lnTo>
                    <a:pt x="19" y="1793"/>
                  </a:lnTo>
                  <a:lnTo>
                    <a:pt x="1" y="1959"/>
                  </a:lnTo>
                  <a:lnTo>
                    <a:pt x="19" y="2089"/>
                  </a:lnTo>
                  <a:lnTo>
                    <a:pt x="38" y="2144"/>
                  </a:lnTo>
                  <a:lnTo>
                    <a:pt x="75" y="2163"/>
                  </a:lnTo>
                  <a:lnTo>
                    <a:pt x="93" y="2181"/>
                  </a:lnTo>
                  <a:lnTo>
                    <a:pt x="130" y="2144"/>
                  </a:lnTo>
                  <a:lnTo>
                    <a:pt x="186" y="2070"/>
                  </a:lnTo>
                  <a:lnTo>
                    <a:pt x="352" y="1812"/>
                  </a:lnTo>
                  <a:lnTo>
                    <a:pt x="555" y="1460"/>
                  </a:lnTo>
                  <a:lnTo>
                    <a:pt x="685" y="1257"/>
                  </a:lnTo>
                  <a:lnTo>
                    <a:pt x="833" y="1054"/>
                  </a:lnTo>
                  <a:lnTo>
                    <a:pt x="999" y="832"/>
                  </a:lnTo>
                  <a:lnTo>
                    <a:pt x="1166" y="647"/>
                  </a:lnTo>
                  <a:lnTo>
                    <a:pt x="1480" y="351"/>
                  </a:lnTo>
                  <a:lnTo>
                    <a:pt x="1683" y="148"/>
                  </a:lnTo>
                  <a:lnTo>
                    <a:pt x="1720" y="74"/>
                  </a:lnTo>
                  <a:lnTo>
                    <a:pt x="1720" y="37"/>
                  </a:lnTo>
                  <a:lnTo>
                    <a:pt x="1702" y="19"/>
                  </a:lnTo>
                  <a:lnTo>
                    <a:pt x="1665" y="19"/>
                  </a:lnTo>
                  <a:lnTo>
                    <a:pt x="1628"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7746866" y="2863837"/>
              <a:ext cx="49079" cy="62225"/>
            </a:xfrm>
            <a:custGeom>
              <a:avLst/>
              <a:gdLst/>
              <a:ahLst/>
              <a:cxnLst/>
              <a:rect l="l" t="t" r="r" b="b"/>
              <a:pathLst>
                <a:path w="1721" h="2182" fill="none" extrusionOk="0">
                  <a:moveTo>
                    <a:pt x="1628" y="0"/>
                  </a:moveTo>
                  <a:lnTo>
                    <a:pt x="1628" y="0"/>
                  </a:lnTo>
                  <a:lnTo>
                    <a:pt x="1517" y="19"/>
                  </a:lnTo>
                  <a:lnTo>
                    <a:pt x="1387" y="55"/>
                  </a:lnTo>
                  <a:lnTo>
                    <a:pt x="1239" y="111"/>
                  </a:lnTo>
                  <a:lnTo>
                    <a:pt x="1092" y="185"/>
                  </a:lnTo>
                  <a:lnTo>
                    <a:pt x="907" y="296"/>
                  </a:lnTo>
                  <a:lnTo>
                    <a:pt x="740" y="425"/>
                  </a:lnTo>
                  <a:lnTo>
                    <a:pt x="574" y="573"/>
                  </a:lnTo>
                  <a:lnTo>
                    <a:pt x="426" y="758"/>
                  </a:lnTo>
                  <a:lnTo>
                    <a:pt x="426" y="758"/>
                  </a:lnTo>
                  <a:lnTo>
                    <a:pt x="260" y="998"/>
                  </a:lnTo>
                  <a:lnTo>
                    <a:pt x="149" y="1239"/>
                  </a:lnTo>
                  <a:lnTo>
                    <a:pt x="149" y="1239"/>
                  </a:lnTo>
                  <a:lnTo>
                    <a:pt x="149" y="1312"/>
                  </a:lnTo>
                  <a:lnTo>
                    <a:pt x="130" y="1405"/>
                  </a:lnTo>
                  <a:lnTo>
                    <a:pt x="130" y="1405"/>
                  </a:lnTo>
                  <a:lnTo>
                    <a:pt x="93" y="1497"/>
                  </a:lnTo>
                  <a:lnTo>
                    <a:pt x="38" y="1571"/>
                  </a:lnTo>
                  <a:lnTo>
                    <a:pt x="38" y="1571"/>
                  </a:lnTo>
                  <a:lnTo>
                    <a:pt x="19" y="1793"/>
                  </a:lnTo>
                  <a:lnTo>
                    <a:pt x="1" y="1959"/>
                  </a:lnTo>
                  <a:lnTo>
                    <a:pt x="19" y="2089"/>
                  </a:lnTo>
                  <a:lnTo>
                    <a:pt x="38" y="2144"/>
                  </a:lnTo>
                  <a:lnTo>
                    <a:pt x="75" y="2163"/>
                  </a:lnTo>
                  <a:lnTo>
                    <a:pt x="75" y="2163"/>
                  </a:lnTo>
                  <a:lnTo>
                    <a:pt x="93" y="2181"/>
                  </a:lnTo>
                  <a:lnTo>
                    <a:pt x="93" y="2181"/>
                  </a:lnTo>
                  <a:lnTo>
                    <a:pt x="130" y="2144"/>
                  </a:lnTo>
                  <a:lnTo>
                    <a:pt x="186" y="2070"/>
                  </a:lnTo>
                  <a:lnTo>
                    <a:pt x="352" y="1812"/>
                  </a:lnTo>
                  <a:lnTo>
                    <a:pt x="555" y="1460"/>
                  </a:lnTo>
                  <a:lnTo>
                    <a:pt x="685" y="1257"/>
                  </a:lnTo>
                  <a:lnTo>
                    <a:pt x="833" y="1054"/>
                  </a:lnTo>
                  <a:lnTo>
                    <a:pt x="833" y="1054"/>
                  </a:lnTo>
                  <a:lnTo>
                    <a:pt x="999" y="832"/>
                  </a:lnTo>
                  <a:lnTo>
                    <a:pt x="1166" y="647"/>
                  </a:lnTo>
                  <a:lnTo>
                    <a:pt x="1480" y="351"/>
                  </a:lnTo>
                  <a:lnTo>
                    <a:pt x="1683" y="148"/>
                  </a:lnTo>
                  <a:lnTo>
                    <a:pt x="1720" y="74"/>
                  </a:lnTo>
                  <a:lnTo>
                    <a:pt x="1720" y="37"/>
                  </a:lnTo>
                  <a:lnTo>
                    <a:pt x="1702" y="19"/>
                  </a:lnTo>
                  <a:lnTo>
                    <a:pt x="1702" y="19"/>
                  </a:lnTo>
                  <a:lnTo>
                    <a:pt x="1665" y="19"/>
                  </a:lnTo>
                  <a:lnTo>
                    <a:pt x="162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7967766" y="3259723"/>
              <a:ext cx="144983" cy="144983"/>
            </a:xfrm>
            <a:custGeom>
              <a:avLst/>
              <a:gdLst/>
              <a:ahLst/>
              <a:cxnLst/>
              <a:rect l="l" t="t" r="r" b="b"/>
              <a:pathLst>
                <a:path w="5084" h="5084" extrusionOk="0">
                  <a:moveTo>
                    <a:pt x="2440" y="1"/>
                  </a:moveTo>
                  <a:lnTo>
                    <a:pt x="2182" y="37"/>
                  </a:lnTo>
                  <a:lnTo>
                    <a:pt x="1923" y="74"/>
                  </a:lnTo>
                  <a:lnTo>
                    <a:pt x="1664" y="148"/>
                  </a:lnTo>
                  <a:lnTo>
                    <a:pt x="1442" y="259"/>
                  </a:lnTo>
                  <a:lnTo>
                    <a:pt x="1220" y="370"/>
                  </a:lnTo>
                  <a:lnTo>
                    <a:pt x="1017" y="518"/>
                  </a:lnTo>
                  <a:lnTo>
                    <a:pt x="814" y="684"/>
                  </a:lnTo>
                  <a:lnTo>
                    <a:pt x="647" y="851"/>
                  </a:lnTo>
                  <a:lnTo>
                    <a:pt x="499" y="1036"/>
                  </a:lnTo>
                  <a:lnTo>
                    <a:pt x="351" y="1239"/>
                  </a:lnTo>
                  <a:lnTo>
                    <a:pt x="241" y="1461"/>
                  </a:lnTo>
                  <a:lnTo>
                    <a:pt x="148" y="1683"/>
                  </a:lnTo>
                  <a:lnTo>
                    <a:pt x="74" y="1923"/>
                  </a:lnTo>
                  <a:lnTo>
                    <a:pt x="19" y="2163"/>
                  </a:lnTo>
                  <a:lnTo>
                    <a:pt x="0" y="2404"/>
                  </a:lnTo>
                  <a:lnTo>
                    <a:pt x="0" y="2662"/>
                  </a:lnTo>
                  <a:lnTo>
                    <a:pt x="19" y="2921"/>
                  </a:lnTo>
                  <a:lnTo>
                    <a:pt x="74" y="3180"/>
                  </a:lnTo>
                  <a:lnTo>
                    <a:pt x="148" y="3420"/>
                  </a:lnTo>
                  <a:lnTo>
                    <a:pt x="259" y="3661"/>
                  </a:lnTo>
                  <a:lnTo>
                    <a:pt x="370" y="3882"/>
                  </a:lnTo>
                  <a:lnTo>
                    <a:pt x="518" y="4086"/>
                  </a:lnTo>
                  <a:lnTo>
                    <a:pt x="666" y="4271"/>
                  </a:lnTo>
                  <a:lnTo>
                    <a:pt x="851" y="4437"/>
                  </a:lnTo>
                  <a:lnTo>
                    <a:pt x="1035" y="4603"/>
                  </a:lnTo>
                  <a:lnTo>
                    <a:pt x="1239" y="4733"/>
                  </a:lnTo>
                  <a:lnTo>
                    <a:pt x="1461" y="4844"/>
                  </a:lnTo>
                  <a:lnTo>
                    <a:pt x="1682" y="4936"/>
                  </a:lnTo>
                  <a:lnTo>
                    <a:pt x="1923" y="5010"/>
                  </a:lnTo>
                  <a:lnTo>
                    <a:pt x="2163" y="5066"/>
                  </a:lnTo>
                  <a:lnTo>
                    <a:pt x="2403" y="5084"/>
                  </a:lnTo>
                  <a:lnTo>
                    <a:pt x="2662" y="5084"/>
                  </a:lnTo>
                  <a:lnTo>
                    <a:pt x="2902" y="5066"/>
                  </a:lnTo>
                  <a:lnTo>
                    <a:pt x="3161" y="5010"/>
                  </a:lnTo>
                  <a:lnTo>
                    <a:pt x="3420" y="4936"/>
                  </a:lnTo>
                  <a:lnTo>
                    <a:pt x="3660" y="4844"/>
                  </a:lnTo>
                  <a:lnTo>
                    <a:pt x="3882" y="4714"/>
                  </a:lnTo>
                  <a:lnTo>
                    <a:pt x="4086" y="4585"/>
                  </a:lnTo>
                  <a:lnTo>
                    <a:pt x="4270" y="4419"/>
                  </a:lnTo>
                  <a:lnTo>
                    <a:pt x="4437" y="4252"/>
                  </a:lnTo>
                  <a:lnTo>
                    <a:pt x="4603" y="4049"/>
                  </a:lnTo>
                  <a:lnTo>
                    <a:pt x="4733" y="3845"/>
                  </a:lnTo>
                  <a:lnTo>
                    <a:pt x="4843" y="3642"/>
                  </a:lnTo>
                  <a:lnTo>
                    <a:pt x="4936" y="3420"/>
                  </a:lnTo>
                  <a:lnTo>
                    <a:pt x="5010" y="3180"/>
                  </a:lnTo>
                  <a:lnTo>
                    <a:pt x="5065" y="2940"/>
                  </a:lnTo>
                  <a:lnTo>
                    <a:pt x="5084" y="2681"/>
                  </a:lnTo>
                  <a:lnTo>
                    <a:pt x="5084" y="2441"/>
                  </a:lnTo>
                  <a:lnTo>
                    <a:pt x="5065" y="2182"/>
                  </a:lnTo>
                  <a:lnTo>
                    <a:pt x="5010" y="1923"/>
                  </a:lnTo>
                  <a:lnTo>
                    <a:pt x="4936" y="1683"/>
                  </a:lnTo>
                  <a:lnTo>
                    <a:pt x="4843" y="1442"/>
                  </a:lnTo>
                  <a:lnTo>
                    <a:pt x="4714" y="1221"/>
                  </a:lnTo>
                  <a:lnTo>
                    <a:pt x="4585" y="1017"/>
                  </a:lnTo>
                  <a:lnTo>
                    <a:pt x="4418" y="832"/>
                  </a:lnTo>
                  <a:lnTo>
                    <a:pt x="4252" y="648"/>
                  </a:lnTo>
                  <a:lnTo>
                    <a:pt x="4049" y="500"/>
                  </a:lnTo>
                  <a:lnTo>
                    <a:pt x="3845" y="370"/>
                  </a:lnTo>
                  <a:lnTo>
                    <a:pt x="3642" y="241"/>
                  </a:lnTo>
                  <a:lnTo>
                    <a:pt x="3402" y="148"/>
                  </a:lnTo>
                  <a:lnTo>
                    <a:pt x="3180" y="74"/>
                  </a:lnTo>
                  <a:lnTo>
                    <a:pt x="2939" y="37"/>
                  </a:lnTo>
                  <a:lnTo>
                    <a:pt x="26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7986217" y="3267109"/>
              <a:ext cx="126532" cy="138139"/>
            </a:xfrm>
            <a:custGeom>
              <a:avLst/>
              <a:gdLst/>
              <a:ahLst/>
              <a:cxnLst/>
              <a:rect l="l" t="t" r="r" b="b"/>
              <a:pathLst>
                <a:path w="4437" h="4844" extrusionOk="0">
                  <a:moveTo>
                    <a:pt x="3013" y="0"/>
                  </a:moveTo>
                  <a:lnTo>
                    <a:pt x="3013" y="19"/>
                  </a:lnTo>
                  <a:lnTo>
                    <a:pt x="3180" y="241"/>
                  </a:lnTo>
                  <a:lnTo>
                    <a:pt x="3328" y="499"/>
                  </a:lnTo>
                  <a:lnTo>
                    <a:pt x="3439" y="758"/>
                  </a:lnTo>
                  <a:lnTo>
                    <a:pt x="3531" y="1054"/>
                  </a:lnTo>
                  <a:lnTo>
                    <a:pt x="3586" y="1313"/>
                  </a:lnTo>
                  <a:lnTo>
                    <a:pt x="3605" y="1553"/>
                  </a:lnTo>
                  <a:lnTo>
                    <a:pt x="3605" y="1812"/>
                  </a:lnTo>
                  <a:lnTo>
                    <a:pt x="3586" y="2052"/>
                  </a:lnTo>
                  <a:lnTo>
                    <a:pt x="3531" y="2293"/>
                  </a:lnTo>
                  <a:lnTo>
                    <a:pt x="3457" y="2533"/>
                  </a:lnTo>
                  <a:lnTo>
                    <a:pt x="3365" y="2755"/>
                  </a:lnTo>
                  <a:lnTo>
                    <a:pt x="3254" y="2976"/>
                  </a:lnTo>
                  <a:lnTo>
                    <a:pt x="3124" y="3180"/>
                  </a:lnTo>
                  <a:lnTo>
                    <a:pt x="2958" y="3365"/>
                  </a:lnTo>
                  <a:lnTo>
                    <a:pt x="2792" y="3550"/>
                  </a:lnTo>
                  <a:lnTo>
                    <a:pt x="2607" y="3697"/>
                  </a:lnTo>
                  <a:lnTo>
                    <a:pt x="2403" y="3845"/>
                  </a:lnTo>
                  <a:lnTo>
                    <a:pt x="2182" y="3956"/>
                  </a:lnTo>
                  <a:lnTo>
                    <a:pt x="1941" y="4067"/>
                  </a:lnTo>
                  <a:lnTo>
                    <a:pt x="1682" y="4141"/>
                  </a:lnTo>
                  <a:lnTo>
                    <a:pt x="1387" y="4196"/>
                  </a:lnTo>
                  <a:lnTo>
                    <a:pt x="1072" y="4215"/>
                  </a:lnTo>
                  <a:lnTo>
                    <a:pt x="795" y="4196"/>
                  </a:lnTo>
                  <a:lnTo>
                    <a:pt x="518" y="4160"/>
                  </a:lnTo>
                  <a:lnTo>
                    <a:pt x="241" y="4086"/>
                  </a:lnTo>
                  <a:lnTo>
                    <a:pt x="0" y="3975"/>
                  </a:lnTo>
                  <a:lnTo>
                    <a:pt x="0" y="3975"/>
                  </a:lnTo>
                  <a:lnTo>
                    <a:pt x="185" y="4178"/>
                  </a:lnTo>
                  <a:lnTo>
                    <a:pt x="388" y="4344"/>
                  </a:lnTo>
                  <a:lnTo>
                    <a:pt x="610" y="4492"/>
                  </a:lnTo>
                  <a:lnTo>
                    <a:pt x="851" y="4603"/>
                  </a:lnTo>
                  <a:lnTo>
                    <a:pt x="1091" y="4714"/>
                  </a:lnTo>
                  <a:lnTo>
                    <a:pt x="1350" y="4770"/>
                  </a:lnTo>
                  <a:lnTo>
                    <a:pt x="1627" y="4825"/>
                  </a:lnTo>
                  <a:lnTo>
                    <a:pt x="1904" y="4843"/>
                  </a:lnTo>
                  <a:lnTo>
                    <a:pt x="2200" y="4825"/>
                  </a:lnTo>
                  <a:lnTo>
                    <a:pt x="2514" y="4751"/>
                  </a:lnTo>
                  <a:lnTo>
                    <a:pt x="2773" y="4677"/>
                  </a:lnTo>
                  <a:lnTo>
                    <a:pt x="3013" y="4585"/>
                  </a:lnTo>
                  <a:lnTo>
                    <a:pt x="3235" y="4455"/>
                  </a:lnTo>
                  <a:lnTo>
                    <a:pt x="3439" y="4326"/>
                  </a:lnTo>
                  <a:lnTo>
                    <a:pt x="3623" y="4160"/>
                  </a:lnTo>
                  <a:lnTo>
                    <a:pt x="3790" y="3993"/>
                  </a:lnTo>
                  <a:lnTo>
                    <a:pt x="3956" y="3790"/>
                  </a:lnTo>
                  <a:lnTo>
                    <a:pt x="4086" y="3586"/>
                  </a:lnTo>
                  <a:lnTo>
                    <a:pt x="4196" y="3383"/>
                  </a:lnTo>
                  <a:lnTo>
                    <a:pt x="4289" y="3161"/>
                  </a:lnTo>
                  <a:lnTo>
                    <a:pt x="4363" y="2921"/>
                  </a:lnTo>
                  <a:lnTo>
                    <a:pt x="4418" y="2681"/>
                  </a:lnTo>
                  <a:lnTo>
                    <a:pt x="4437" y="2422"/>
                  </a:lnTo>
                  <a:lnTo>
                    <a:pt x="4437" y="2182"/>
                  </a:lnTo>
                  <a:lnTo>
                    <a:pt x="4418" y="1923"/>
                  </a:lnTo>
                  <a:lnTo>
                    <a:pt x="4363" y="1664"/>
                  </a:lnTo>
                  <a:lnTo>
                    <a:pt x="4270" y="1387"/>
                  </a:lnTo>
                  <a:lnTo>
                    <a:pt x="4159" y="1128"/>
                  </a:lnTo>
                  <a:lnTo>
                    <a:pt x="4030" y="888"/>
                  </a:lnTo>
                  <a:lnTo>
                    <a:pt x="3864" y="666"/>
                  </a:lnTo>
                  <a:lnTo>
                    <a:pt x="3679" y="462"/>
                  </a:lnTo>
                  <a:lnTo>
                    <a:pt x="3475" y="296"/>
                  </a:lnTo>
                  <a:lnTo>
                    <a:pt x="3254" y="130"/>
                  </a:lnTo>
                  <a:lnTo>
                    <a:pt x="3013"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7981996" y="3274495"/>
              <a:ext cx="49050" cy="61683"/>
            </a:xfrm>
            <a:custGeom>
              <a:avLst/>
              <a:gdLst/>
              <a:ahLst/>
              <a:cxnLst/>
              <a:rect l="l" t="t" r="r" b="b"/>
              <a:pathLst>
                <a:path w="1720" h="2163" extrusionOk="0">
                  <a:moveTo>
                    <a:pt x="1516" y="0"/>
                  </a:moveTo>
                  <a:lnTo>
                    <a:pt x="1387" y="37"/>
                  </a:lnTo>
                  <a:lnTo>
                    <a:pt x="1239" y="93"/>
                  </a:lnTo>
                  <a:lnTo>
                    <a:pt x="1073" y="185"/>
                  </a:lnTo>
                  <a:lnTo>
                    <a:pt x="906" y="277"/>
                  </a:lnTo>
                  <a:lnTo>
                    <a:pt x="740" y="407"/>
                  </a:lnTo>
                  <a:lnTo>
                    <a:pt x="573" y="555"/>
                  </a:lnTo>
                  <a:lnTo>
                    <a:pt x="426" y="740"/>
                  </a:lnTo>
                  <a:lnTo>
                    <a:pt x="278" y="961"/>
                  </a:lnTo>
                  <a:lnTo>
                    <a:pt x="167" y="1202"/>
                  </a:lnTo>
                  <a:lnTo>
                    <a:pt x="74" y="1423"/>
                  </a:lnTo>
                  <a:lnTo>
                    <a:pt x="37" y="1627"/>
                  </a:lnTo>
                  <a:lnTo>
                    <a:pt x="0" y="1830"/>
                  </a:lnTo>
                  <a:lnTo>
                    <a:pt x="0" y="1978"/>
                  </a:lnTo>
                  <a:lnTo>
                    <a:pt x="37" y="2089"/>
                  </a:lnTo>
                  <a:lnTo>
                    <a:pt x="56" y="2163"/>
                  </a:lnTo>
                  <a:lnTo>
                    <a:pt x="93" y="2163"/>
                  </a:lnTo>
                  <a:lnTo>
                    <a:pt x="130" y="2144"/>
                  </a:lnTo>
                  <a:lnTo>
                    <a:pt x="185" y="2070"/>
                  </a:lnTo>
                  <a:lnTo>
                    <a:pt x="333" y="1812"/>
                  </a:lnTo>
                  <a:lnTo>
                    <a:pt x="555" y="1442"/>
                  </a:lnTo>
                  <a:lnTo>
                    <a:pt x="684" y="1239"/>
                  </a:lnTo>
                  <a:lnTo>
                    <a:pt x="832" y="1035"/>
                  </a:lnTo>
                  <a:lnTo>
                    <a:pt x="999" y="832"/>
                  </a:lnTo>
                  <a:lnTo>
                    <a:pt x="1165" y="629"/>
                  </a:lnTo>
                  <a:lnTo>
                    <a:pt x="1479" y="333"/>
                  </a:lnTo>
                  <a:lnTo>
                    <a:pt x="1683" y="130"/>
                  </a:lnTo>
                  <a:lnTo>
                    <a:pt x="1720" y="56"/>
                  </a:lnTo>
                  <a:lnTo>
                    <a:pt x="1720" y="37"/>
                  </a:lnTo>
                  <a:lnTo>
                    <a:pt x="1701" y="19"/>
                  </a:lnTo>
                  <a:lnTo>
                    <a:pt x="1664"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7435849" y="2810594"/>
              <a:ext cx="315261" cy="104403"/>
            </a:xfrm>
            <a:custGeom>
              <a:avLst/>
              <a:gdLst/>
              <a:ahLst/>
              <a:cxnLst/>
              <a:rect l="l" t="t" r="r" b="b"/>
              <a:pathLst>
                <a:path w="11055" h="3661" extrusionOk="0">
                  <a:moveTo>
                    <a:pt x="444" y="0"/>
                  </a:moveTo>
                  <a:lnTo>
                    <a:pt x="352" y="18"/>
                  </a:lnTo>
                  <a:lnTo>
                    <a:pt x="259" y="55"/>
                  </a:lnTo>
                  <a:lnTo>
                    <a:pt x="167" y="129"/>
                  </a:lnTo>
                  <a:lnTo>
                    <a:pt x="112" y="203"/>
                  </a:lnTo>
                  <a:lnTo>
                    <a:pt x="56" y="277"/>
                  </a:lnTo>
                  <a:lnTo>
                    <a:pt x="19" y="388"/>
                  </a:lnTo>
                  <a:lnTo>
                    <a:pt x="1" y="499"/>
                  </a:lnTo>
                  <a:lnTo>
                    <a:pt x="1" y="592"/>
                  </a:lnTo>
                  <a:lnTo>
                    <a:pt x="19" y="702"/>
                  </a:lnTo>
                  <a:lnTo>
                    <a:pt x="75" y="776"/>
                  </a:lnTo>
                  <a:lnTo>
                    <a:pt x="130" y="869"/>
                  </a:lnTo>
                  <a:lnTo>
                    <a:pt x="204" y="943"/>
                  </a:lnTo>
                  <a:lnTo>
                    <a:pt x="296" y="998"/>
                  </a:lnTo>
                  <a:lnTo>
                    <a:pt x="389" y="1035"/>
                  </a:lnTo>
                  <a:lnTo>
                    <a:pt x="10389" y="3642"/>
                  </a:lnTo>
                  <a:lnTo>
                    <a:pt x="10537" y="3660"/>
                  </a:lnTo>
                  <a:lnTo>
                    <a:pt x="10611" y="3642"/>
                  </a:lnTo>
                  <a:lnTo>
                    <a:pt x="10704" y="3623"/>
                  </a:lnTo>
                  <a:lnTo>
                    <a:pt x="10778" y="3586"/>
                  </a:lnTo>
                  <a:lnTo>
                    <a:pt x="10851" y="3549"/>
                  </a:lnTo>
                  <a:lnTo>
                    <a:pt x="10907" y="3494"/>
                  </a:lnTo>
                  <a:lnTo>
                    <a:pt x="10962" y="3420"/>
                  </a:lnTo>
                  <a:lnTo>
                    <a:pt x="11018" y="3346"/>
                  </a:lnTo>
                  <a:lnTo>
                    <a:pt x="11036" y="3272"/>
                  </a:lnTo>
                  <a:lnTo>
                    <a:pt x="11055" y="3161"/>
                  </a:lnTo>
                  <a:lnTo>
                    <a:pt x="11055" y="3050"/>
                  </a:lnTo>
                  <a:lnTo>
                    <a:pt x="11036" y="2958"/>
                  </a:lnTo>
                  <a:lnTo>
                    <a:pt x="10981" y="2865"/>
                  </a:lnTo>
                  <a:lnTo>
                    <a:pt x="10925" y="2773"/>
                  </a:lnTo>
                  <a:lnTo>
                    <a:pt x="10851" y="2717"/>
                  </a:lnTo>
                  <a:lnTo>
                    <a:pt x="10759" y="2662"/>
                  </a:lnTo>
                  <a:lnTo>
                    <a:pt x="10667" y="2625"/>
                  </a:lnTo>
                  <a:lnTo>
                    <a:pt x="6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7839121" y="2639772"/>
              <a:ext cx="223549" cy="243568"/>
            </a:xfrm>
            <a:custGeom>
              <a:avLst/>
              <a:gdLst/>
              <a:ahLst/>
              <a:cxnLst/>
              <a:rect l="l" t="t" r="r" b="b"/>
              <a:pathLst>
                <a:path w="7839" h="8541" extrusionOk="0">
                  <a:moveTo>
                    <a:pt x="7192" y="1"/>
                  </a:moveTo>
                  <a:lnTo>
                    <a:pt x="7081" y="38"/>
                  </a:lnTo>
                  <a:lnTo>
                    <a:pt x="7007" y="93"/>
                  </a:lnTo>
                  <a:lnTo>
                    <a:pt x="6914" y="167"/>
                  </a:lnTo>
                  <a:lnTo>
                    <a:pt x="130" y="7654"/>
                  </a:lnTo>
                  <a:lnTo>
                    <a:pt x="75" y="7746"/>
                  </a:lnTo>
                  <a:lnTo>
                    <a:pt x="19" y="7839"/>
                  </a:lnTo>
                  <a:lnTo>
                    <a:pt x="1" y="7931"/>
                  </a:lnTo>
                  <a:lnTo>
                    <a:pt x="1" y="8042"/>
                  </a:lnTo>
                  <a:lnTo>
                    <a:pt x="1" y="8134"/>
                  </a:lnTo>
                  <a:lnTo>
                    <a:pt x="38" y="8245"/>
                  </a:lnTo>
                  <a:lnTo>
                    <a:pt x="93" y="8319"/>
                  </a:lnTo>
                  <a:lnTo>
                    <a:pt x="167" y="8412"/>
                  </a:lnTo>
                  <a:lnTo>
                    <a:pt x="241" y="8467"/>
                  </a:lnTo>
                  <a:lnTo>
                    <a:pt x="334" y="8504"/>
                  </a:lnTo>
                  <a:lnTo>
                    <a:pt x="426" y="8541"/>
                  </a:lnTo>
                  <a:lnTo>
                    <a:pt x="518" y="8541"/>
                  </a:lnTo>
                  <a:lnTo>
                    <a:pt x="629" y="8522"/>
                  </a:lnTo>
                  <a:lnTo>
                    <a:pt x="740" y="8504"/>
                  </a:lnTo>
                  <a:lnTo>
                    <a:pt x="833" y="8449"/>
                  </a:lnTo>
                  <a:lnTo>
                    <a:pt x="907" y="8375"/>
                  </a:lnTo>
                  <a:lnTo>
                    <a:pt x="7709" y="870"/>
                  </a:lnTo>
                  <a:lnTo>
                    <a:pt x="7765" y="796"/>
                  </a:lnTo>
                  <a:lnTo>
                    <a:pt x="7802" y="703"/>
                  </a:lnTo>
                  <a:lnTo>
                    <a:pt x="7839" y="592"/>
                  </a:lnTo>
                  <a:lnTo>
                    <a:pt x="7839" y="500"/>
                  </a:lnTo>
                  <a:lnTo>
                    <a:pt x="7820" y="389"/>
                  </a:lnTo>
                  <a:lnTo>
                    <a:pt x="7783" y="297"/>
                  </a:lnTo>
                  <a:lnTo>
                    <a:pt x="7728" y="204"/>
                  </a:lnTo>
                  <a:lnTo>
                    <a:pt x="7672" y="130"/>
                  </a:lnTo>
                  <a:lnTo>
                    <a:pt x="7580" y="75"/>
                  </a:lnTo>
                  <a:lnTo>
                    <a:pt x="7487" y="19"/>
                  </a:lnTo>
                  <a:lnTo>
                    <a:pt x="73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7853894" y="2941834"/>
              <a:ext cx="264671" cy="154508"/>
            </a:xfrm>
            <a:custGeom>
              <a:avLst/>
              <a:gdLst/>
              <a:ahLst/>
              <a:cxnLst/>
              <a:rect l="l" t="t" r="r" b="b"/>
              <a:pathLst>
                <a:path w="9281" h="5418" extrusionOk="0">
                  <a:moveTo>
                    <a:pt x="481" y="1"/>
                  </a:moveTo>
                  <a:lnTo>
                    <a:pt x="370" y="19"/>
                  </a:lnTo>
                  <a:lnTo>
                    <a:pt x="278" y="56"/>
                  </a:lnTo>
                  <a:lnTo>
                    <a:pt x="204" y="112"/>
                  </a:lnTo>
                  <a:lnTo>
                    <a:pt x="130" y="186"/>
                  </a:lnTo>
                  <a:lnTo>
                    <a:pt x="56" y="278"/>
                  </a:lnTo>
                  <a:lnTo>
                    <a:pt x="19" y="389"/>
                  </a:lnTo>
                  <a:lnTo>
                    <a:pt x="0" y="481"/>
                  </a:lnTo>
                  <a:lnTo>
                    <a:pt x="0" y="592"/>
                  </a:lnTo>
                  <a:lnTo>
                    <a:pt x="19" y="685"/>
                  </a:lnTo>
                  <a:lnTo>
                    <a:pt x="56" y="777"/>
                  </a:lnTo>
                  <a:lnTo>
                    <a:pt x="111" y="870"/>
                  </a:lnTo>
                  <a:lnTo>
                    <a:pt x="185" y="944"/>
                  </a:lnTo>
                  <a:lnTo>
                    <a:pt x="278" y="999"/>
                  </a:lnTo>
                  <a:lnTo>
                    <a:pt x="8504" y="5362"/>
                  </a:lnTo>
                  <a:lnTo>
                    <a:pt x="8633" y="5399"/>
                  </a:lnTo>
                  <a:lnTo>
                    <a:pt x="8762" y="5417"/>
                  </a:lnTo>
                  <a:lnTo>
                    <a:pt x="8892" y="5399"/>
                  </a:lnTo>
                  <a:lnTo>
                    <a:pt x="9021" y="5343"/>
                  </a:lnTo>
                  <a:lnTo>
                    <a:pt x="9132" y="5251"/>
                  </a:lnTo>
                  <a:lnTo>
                    <a:pt x="9225" y="5140"/>
                  </a:lnTo>
                  <a:lnTo>
                    <a:pt x="9262" y="5047"/>
                  </a:lnTo>
                  <a:lnTo>
                    <a:pt x="9280" y="4936"/>
                  </a:lnTo>
                  <a:lnTo>
                    <a:pt x="9280" y="4826"/>
                  </a:lnTo>
                  <a:lnTo>
                    <a:pt x="9262" y="4733"/>
                  </a:lnTo>
                  <a:lnTo>
                    <a:pt x="9225" y="4641"/>
                  </a:lnTo>
                  <a:lnTo>
                    <a:pt x="9169" y="4548"/>
                  </a:lnTo>
                  <a:lnTo>
                    <a:pt x="9095" y="4493"/>
                  </a:lnTo>
                  <a:lnTo>
                    <a:pt x="9003" y="4419"/>
                  </a:lnTo>
                  <a:lnTo>
                    <a:pt x="777" y="56"/>
                  </a:lnTo>
                  <a:lnTo>
                    <a:pt x="684" y="19"/>
                  </a:lnTo>
                  <a:lnTo>
                    <a:pt x="5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8043139" y="3066257"/>
              <a:ext cx="75429" cy="210887"/>
            </a:xfrm>
            <a:custGeom>
              <a:avLst/>
              <a:gdLst/>
              <a:ahLst/>
              <a:cxnLst/>
              <a:rect l="l" t="t" r="r" b="b"/>
              <a:pathLst>
                <a:path w="2645" h="7395" extrusionOk="0">
                  <a:moveTo>
                    <a:pt x="2034" y="0"/>
                  </a:moveTo>
                  <a:lnTo>
                    <a:pt x="1942" y="37"/>
                  </a:lnTo>
                  <a:lnTo>
                    <a:pt x="1849" y="74"/>
                  </a:lnTo>
                  <a:lnTo>
                    <a:pt x="1775" y="130"/>
                  </a:lnTo>
                  <a:lnTo>
                    <a:pt x="1701" y="204"/>
                  </a:lnTo>
                  <a:lnTo>
                    <a:pt x="1646" y="296"/>
                  </a:lnTo>
                  <a:lnTo>
                    <a:pt x="1609" y="407"/>
                  </a:lnTo>
                  <a:lnTo>
                    <a:pt x="19" y="6729"/>
                  </a:lnTo>
                  <a:lnTo>
                    <a:pt x="1" y="6840"/>
                  </a:lnTo>
                  <a:lnTo>
                    <a:pt x="1" y="6951"/>
                  </a:lnTo>
                  <a:lnTo>
                    <a:pt x="19" y="7043"/>
                  </a:lnTo>
                  <a:lnTo>
                    <a:pt x="75" y="7136"/>
                  </a:lnTo>
                  <a:lnTo>
                    <a:pt x="130" y="7210"/>
                  </a:lnTo>
                  <a:lnTo>
                    <a:pt x="204" y="7284"/>
                  </a:lnTo>
                  <a:lnTo>
                    <a:pt x="296" y="7339"/>
                  </a:lnTo>
                  <a:lnTo>
                    <a:pt x="389" y="7376"/>
                  </a:lnTo>
                  <a:lnTo>
                    <a:pt x="518" y="7395"/>
                  </a:lnTo>
                  <a:lnTo>
                    <a:pt x="611" y="7376"/>
                  </a:lnTo>
                  <a:lnTo>
                    <a:pt x="703" y="7358"/>
                  </a:lnTo>
                  <a:lnTo>
                    <a:pt x="777" y="7321"/>
                  </a:lnTo>
                  <a:lnTo>
                    <a:pt x="851" y="7284"/>
                  </a:lnTo>
                  <a:lnTo>
                    <a:pt x="906" y="7228"/>
                  </a:lnTo>
                  <a:lnTo>
                    <a:pt x="962" y="7154"/>
                  </a:lnTo>
                  <a:lnTo>
                    <a:pt x="999" y="7080"/>
                  </a:lnTo>
                  <a:lnTo>
                    <a:pt x="1036" y="6988"/>
                  </a:lnTo>
                  <a:lnTo>
                    <a:pt x="2626" y="647"/>
                  </a:lnTo>
                  <a:lnTo>
                    <a:pt x="2644" y="555"/>
                  </a:lnTo>
                  <a:lnTo>
                    <a:pt x="2644" y="444"/>
                  </a:lnTo>
                  <a:lnTo>
                    <a:pt x="2607" y="352"/>
                  </a:lnTo>
                  <a:lnTo>
                    <a:pt x="2570" y="259"/>
                  </a:lnTo>
                  <a:lnTo>
                    <a:pt x="2515" y="167"/>
                  </a:lnTo>
                  <a:lnTo>
                    <a:pt x="2441" y="111"/>
                  </a:lnTo>
                  <a:lnTo>
                    <a:pt x="2348" y="56"/>
                  </a:lnTo>
                  <a:lnTo>
                    <a:pt x="2256" y="19"/>
                  </a:lnTo>
                  <a:lnTo>
                    <a:pt x="21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7402113" y="2766819"/>
              <a:ext cx="111789" cy="111789"/>
            </a:xfrm>
            <a:custGeom>
              <a:avLst/>
              <a:gdLst/>
              <a:ahLst/>
              <a:cxnLst/>
              <a:rect l="l" t="t" r="r" b="b"/>
              <a:pathLst>
                <a:path w="3920" h="3920" extrusionOk="0">
                  <a:moveTo>
                    <a:pt x="1868" y="1"/>
                  </a:moveTo>
                  <a:lnTo>
                    <a:pt x="1683" y="19"/>
                  </a:lnTo>
                  <a:lnTo>
                    <a:pt x="1479" y="56"/>
                  </a:lnTo>
                  <a:lnTo>
                    <a:pt x="1295" y="112"/>
                  </a:lnTo>
                  <a:lnTo>
                    <a:pt x="1110" y="204"/>
                  </a:lnTo>
                  <a:lnTo>
                    <a:pt x="943" y="296"/>
                  </a:lnTo>
                  <a:lnTo>
                    <a:pt x="777" y="389"/>
                  </a:lnTo>
                  <a:lnTo>
                    <a:pt x="629" y="518"/>
                  </a:lnTo>
                  <a:lnTo>
                    <a:pt x="500" y="648"/>
                  </a:lnTo>
                  <a:lnTo>
                    <a:pt x="389" y="796"/>
                  </a:lnTo>
                  <a:lnTo>
                    <a:pt x="278" y="962"/>
                  </a:lnTo>
                  <a:lnTo>
                    <a:pt x="185" y="1128"/>
                  </a:lnTo>
                  <a:lnTo>
                    <a:pt x="111" y="1295"/>
                  </a:lnTo>
                  <a:lnTo>
                    <a:pt x="56" y="1480"/>
                  </a:lnTo>
                  <a:lnTo>
                    <a:pt x="19" y="1664"/>
                  </a:lnTo>
                  <a:lnTo>
                    <a:pt x="1" y="1849"/>
                  </a:lnTo>
                  <a:lnTo>
                    <a:pt x="1" y="2053"/>
                  </a:lnTo>
                  <a:lnTo>
                    <a:pt x="19" y="2237"/>
                  </a:lnTo>
                  <a:lnTo>
                    <a:pt x="56" y="2441"/>
                  </a:lnTo>
                  <a:lnTo>
                    <a:pt x="111" y="2626"/>
                  </a:lnTo>
                  <a:lnTo>
                    <a:pt x="185" y="2810"/>
                  </a:lnTo>
                  <a:lnTo>
                    <a:pt x="296" y="2977"/>
                  </a:lnTo>
                  <a:lnTo>
                    <a:pt x="389" y="3143"/>
                  </a:lnTo>
                  <a:lnTo>
                    <a:pt x="518" y="3291"/>
                  </a:lnTo>
                  <a:lnTo>
                    <a:pt x="648" y="3421"/>
                  </a:lnTo>
                  <a:lnTo>
                    <a:pt x="795" y="3550"/>
                  </a:lnTo>
                  <a:lnTo>
                    <a:pt x="962" y="3642"/>
                  </a:lnTo>
                  <a:lnTo>
                    <a:pt x="1128" y="3735"/>
                  </a:lnTo>
                  <a:lnTo>
                    <a:pt x="1295" y="3809"/>
                  </a:lnTo>
                  <a:lnTo>
                    <a:pt x="1479" y="3864"/>
                  </a:lnTo>
                  <a:lnTo>
                    <a:pt x="1664" y="3901"/>
                  </a:lnTo>
                  <a:lnTo>
                    <a:pt x="1849" y="3920"/>
                  </a:lnTo>
                  <a:lnTo>
                    <a:pt x="2052" y="3920"/>
                  </a:lnTo>
                  <a:lnTo>
                    <a:pt x="2237" y="3901"/>
                  </a:lnTo>
                  <a:lnTo>
                    <a:pt x="2441" y="3864"/>
                  </a:lnTo>
                  <a:lnTo>
                    <a:pt x="2625" y="3809"/>
                  </a:lnTo>
                  <a:lnTo>
                    <a:pt x="2810" y="3735"/>
                  </a:lnTo>
                  <a:lnTo>
                    <a:pt x="2977" y="3642"/>
                  </a:lnTo>
                  <a:lnTo>
                    <a:pt x="3143" y="3531"/>
                  </a:lnTo>
                  <a:lnTo>
                    <a:pt x="3291" y="3402"/>
                  </a:lnTo>
                  <a:lnTo>
                    <a:pt x="3420" y="3273"/>
                  </a:lnTo>
                  <a:lnTo>
                    <a:pt x="3550" y="3125"/>
                  </a:lnTo>
                  <a:lnTo>
                    <a:pt x="3642" y="2958"/>
                  </a:lnTo>
                  <a:lnTo>
                    <a:pt x="3735" y="2810"/>
                  </a:lnTo>
                  <a:lnTo>
                    <a:pt x="3809" y="2626"/>
                  </a:lnTo>
                  <a:lnTo>
                    <a:pt x="3864" y="2441"/>
                  </a:lnTo>
                  <a:lnTo>
                    <a:pt x="3901" y="2256"/>
                  </a:lnTo>
                  <a:lnTo>
                    <a:pt x="3919" y="2071"/>
                  </a:lnTo>
                  <a:lnTo>
                    <a:pt x="3919" y="1868"/>
                  </a:lnTo>
                  <a:lnTo>
                    <a:pt x="3901" y="1683"/>
                  </a:lnTo>
                  <a:lnTo>
                    <a:pt x="3864" y="1480"/>
                  </a:lnTo>
                  <a:lnTo>
                    <a:pt x="3809" y="1295"/>
                  </a:lnTo>
                  <a:lnTo>
                    <a:pt x="3735" y="1110"/>
                  </a:lnTo>
                  <a:lnTo>
                    <a:pt x="3642" y="943"/>
                  </a:lnTo>
                  <a:lnTo>
                    <a:pt x="3531" y="777"/>
                  </a:lnTo>
                  <a:lnTo>
                    <a:pt x="3402" y="629"/>
                  </a:lnTo>
                  <a:lnTo>
                    <a:pt x="3272" y="500"/>
                  </a:lnTo>
                  <a:lnTo>
                    <a:pt x="3125" y="389"/>
                  </a:lnTo>
                  <a:lnTo>
                    <a:pt x="2958" y="278"/>
                  </a:lnTo>
                  <a:lnTo>
                    <a:pt x="2792" y="186"/>
                  </a:lnTo>
                  <a:lnTo>
                    <a:pt x="2625" y="112"/>
                  </a:lnTo>
                  <a:lnTo>
                    <a:pt x="2441" y="56"/>
                  </a:lnTo>
                  <a:lnTo>
                    <a:pt x="2256" y="19"/>
                  </a:lnTo>
                  <a:lnTo>
                    <a:pt x="2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7510709" y="2803208"/>
              <a:ext cx="3194" cy="19534"/>
            </a:xfrm>
            <a:custGeom>
              <a:avLst/>
              <a:gdLst/>
              <a:ahLst/>
              <a:cxnLst/>
              <a:rect l="l" t="t" r="r" b="b"/>
              <a:pathLst>
                <a:path w="112" h="685" extrusionOk="0">
                  <a:moveTo>
                    <a:pt x="19" y="56"/>
                  </a:moveTo>
                  <a:lnTo>
                    <a:pt x="19" y="56"/>
                  </a:lnTo>
                  <a:lnTo>
                    <a:pt x="56" y="204"/>
                  </a:lnTo>
                  <a:lnTo>
                    <a:pt x="56" y="204"/>
                  </a:lnTo>
                  <a:lnTo>
                    <a:pt x="93" y="444"/>
                  </a:lnTo>
                  <a:lnTo>
                    <a:pt x="111" y="684"/>
                  </a:lnTo>
                  <a:lnTo>
                    <a:pt x="111" y="684"/>
                  </a:lnTo>
                  <a:lnTo>
                    <a:pt x="93" y="444"/>
                  </a:lnTo>
                  <a:lnTo>
                    <a:pt x="56" y="204"/>
                  </a:lnTo>
                  <a:lnTo>
                    <a:pt x="56" y="204"/>
                  </a:lnTo>
                  <a:lnTo>
                    <a:pt x="19" y="56"/>
                  </a:lnTo>
                  <a:close/>
                  <a:moveTo>
                    <a:pt x="1" y="37"/>
                  </a:moveTo>
                  <a:lnTo>
                    <a:pt x="1" y="37"/>
                  </a:lnTo>
                  <a:lnTo>
                    <a:pt x="1" y="56"/>
                  </a:lnTo>
                  <a:lnTo>
                    <a:pt x="1" y="56"/>
                  </a:lnTo>
                  <a:lnTo>
                    <a:pt x="1" y="37"/>
                  </a:lnTo>
                  <a:close/>
                  <a:moveTo>
                    <a:pt x="1" y="37"/>
                  </a:moveTo>
                  <a:lnTo>
                    <a:pt x="1" y="37"/>
                  </a:lnTo>
                  <a:lnTo>
                    <a:pt x="1" y="37"/>
                  </a:lnTo>
                  <a:lnTo>
                    <a:pt x="1" y="37"/>
                  </a:lnTo>
                  <a:lnTo>
                    <a:pt x="1" y="37"/>
                  </a:lnTo>
                  <a:close/>
                  <a:moveTo>
                    <a:pt x="1" y="19"/>
                  </a:moveTo>
                  <a:lnTo>
                    <a:pt x="1" y="19"/>
                  </a:lnTo>
                  <a:lnTo>
                    <a:pt x="1" y="37"/>
                  </a:lnTo>
                  <a:lnTo>
                    <a:pt x="1" y="37"/>
                  </a:lnTo>
                  <a:lnTo>
                    <a:pt x="1" y="19"/>
                  </a:lnTo>
                  <a:close/>
                  <a:moveTo>
                    <a:pt x="1" y="19"/>
                  </a:moveTo>
                  <a:lnTo>
                    <a:pt x="1" y="19"/>
                  </a:lnTo>
                  <a:lnTo>
                    <a:pt x="1" y="19"/>
                  </a:lnTo>
                  <a:lnTo>
                    <a:pt x="1" y="19"/>
                  </a:lnTo>
                  <a:lnTo>
                    <a:pt x="1" y="19"/>
                  </a:lnTo>
                  <a:close/>
                  <a:moveTo>
                    <a:pt x="1" y="0"/>
                  </a:moveTo>
                  <a:lnTo>
                    <a:pt x="1" y="0"/>
                  </a:lnTo>
                  <a:lnTo>
                    <a:pt x="1" y="0"/>
                  </a:lnTo>
                  <a:lnTo>
                    <a:pt x="1" y="0"/>
                  </a:lnTo>
                  <a:lnTo>
                    <a:pt x="1" y="0"/>
                  </a:lnTo>
                  <a:close/>
                </a:path>
              </a:pathLst>
            </a:custGeom>
            <a:solidFill>
              <a:srgbClr val="BF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7511251" y="2804776"/>
              <a:ext cx="2652" cy="17966"/>
            </a:xfrm>
            <a:custGeom>
              <a:avLst/>
              <a:gdLst/>
              <a:ahLst/>
              <a:cxnLst/>
              <a:rect l="l" t="t" r="r" b="b"/>
              <a:pathLst>
                <a:path w="93" h="630" fill="none" extrusionOk="0">
                  <a:moveTo>
                    <a:pt x="0" y="1"/>
                  </a:moveTo>
                  <a:lnTo>
                    <a:pt x="0" y="1"/>
                  </a:lnTo>
                  <a:lnTo>
                    <a:pt x="37" y="149"/>
                  </a:lnTo>
                  <a:lnTo>
                    <a:pt x="37" y="149"/>
                  </a:lnTo>
                  <a:lnTo>
                    <a:pt x="74" y="389"/>
                  </a:lnTo>
                  <a:lnTo>
                    <a:pt x="92" y="629"/>
                  </a:lnTo>
                  <a:lnTo>
                    <a:pt x="92" y="629"/>
                  </a:lnTo>
                  <a:lnTo>
                    <a:pt x="74" y="389"/>
                  </a:lnTo>
                  <a:lnTo>
                    <a:pt x="37" y="149"/>
                  </a:lnTo>
                  <a:lnTo>
                    <a:pt x="37" y="14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7510709" y="2804263"/>
              <a:ext cx="29" cy="542"/>
            </a:xfrm>
            <a:custGeom>
              <a:avLst/>
              <a:gdLst/>
              <a:ahLst/>
              <a:cxnLst/>
              <a:rect l="l" t="t" r="r" b="b"/>
              <a:pathLst>
                <a:path w="1" h="19" fill="none" extrusionOk="0">
                  <a:moveTo>
                    <a:pt x="1" y="0"/>
                  </a:moveTo>
                  <a:lnTo>
                    <a:pt x="1" y="0"/>
                  </a:lnTo>
                  <a:lnTo>
                    <a:pt x="1" y="19"/>
                  </a:lnTo>
                  <a:lnTo>
                    <a:pt x="1" y="1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7510709" y="2804263"/>
              <a:ext cx="29" cy="29"/>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7510709" y="2803721"/>
              <a:ext cx="29" cy="570"/>
            </a:xfrm>
            <a:custGeom>
              <a:avLst/>
              <a:gdLst/>
              <a:ahLst/>
              <a:cxnLst/>
              <a:rect l="l" t="t" r="r" b="b"/>
              <a:pathLst>
                <a:path w="1" h="20" fill="none" extrusionOk="0">
                  <a:moveTo>
                    <a:pt x="1" y="1"/>
                  </a:moveTo>
                  <a:lnTo>
                    <a:pt x="1" y="1"/>
                  </a:lnTo>
                  <a:lnTo>
                    <a:pt x="1" y="19"/>
                  </a:lnTo>
                  <a:lnTo>
                    <a:pt x="1" y="1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7510709" y="280372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7510709" y="2803208"/>
              <a:ext cx="29" cy="29"/>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7416343" y="2772095"/>
              <a:ext cx="97558" cy="106513"/>
            </a:xfrm>
            <a:custGeom>
              <a:avLst/>
              <a:gdLst/>
              <a:ahLst/>
              <a:cxnLst/>
              <a:rect l="l" t="t" r="r" b="b"/>
              <a:pathLst>
                <a:path w="3421" h="3735" extrusionOk="0">
                  <a:moveTo>
                    <a:pt x="2293" y="1"/>
                  </a:moveTo>
                  <a:lnTo>
                    <a:pt x="2441" y="185"/>
                  </a:lnTo>
                  <a:lnTo>
                    <a:pt x="2552" y="370"/>
                  </a:lnTo>
                  <a:lnTo>
                    <a:pt x="2644" y="592"/>
                  </a:lnTo>
                  <a:lnTo>
                    <a:pt x="2718" y="814"/>
                  </a:lnTo>
                  <a:lnTo>
                    <a:pt x="2773" y="1017"/>
                  </a:lnTo>
                  <a:lnTo>
                    <a:pt x="2792" y="1221"/>
                  </a:lnTo>
                  <a:lnTo>
                    <a:pt x="2773" y="1405"/>
                  </a:lnTo>
                  <a:lnTo>
                    <a:pt x="2755" y="1590"/>
                  </a:lnTo>
                  <a:lnTo>
                    <a:pt x="2718" y="1794"/>
                  </a:lnTo>
                  <a:lnTo>
                    <a:pt x="2663" y="1960"/>
                  </a:lnTo>
                  <a:lnTo>
                    <a:pt x="2589" y="2145"/>
                  </a:lnTo>
                  <a:lnTo>
                    <a:pt x="2515" y="2311"/>
                  </a:lnTo>
                  <a:lnTo>
                    <a:pt x="2404" y="2459"/>
                  </a:lnTo>
                  <a:lnTo>
                    <a:pt x="2293" y="2607"/>
                  </a:lnTo>
                  <a:lnTo>
                    <a:pt x="2145" y="2736"/>
                  </a:lnTo>
                  <a:lnTo>
                    <a:pt x="1997" y="2866"/>
                  </a:lnTo>
                  <a:lnTo>
                    <a:pt x="1849" y="2977"/>
                  </a:lnTo>
                  <a:lnTo>
                    <a:pt x="1683" y="3069"/>
                  </a:lnTo>
                  <a:lnTo>
                    <a:pt x="1498" y="3143"/>
                  </a:lnTo>
                  <a:lnTo>
                    <a:pt x="1295" y="3199"/>
                  </a:lnTo>
                  <a:lnTo>
                    <a:pt x="1054" y="3254"/>
                  </a:lnTo>
                  <a:lnTo>
                    <a:pt x="611" y="3254"/>
                  </a:lnTo>
                  <a:lnTo>
                    <a:pt x="389" y="3217"/>
                  </a:lnTo>
                  <a:lnTo>
                    <a:pt x="186" y="3162"/>
                  </a:lnTo>
                  <a:lnTo>
                    <a:pt x="1" y="3088"/>
                  </a:lnTo>
                  <a:lnTo>
                    <a:pt x="149" y="3217"/>
                  </a:lnTo>
                  <a:lnTo>
                    <a:pt x="296" y="3365"/>
                  </a:lnTo>
                  <a:lnTo>
                    <a:pt x="481" y="3476"/>
                  </a:lnTo>
                  <a:lnTo>
                    <a:pt x="648" y="3568"/>
                  </a:lnTo>
                  <a:lnTo>
                    <a:pt x="851" y="3642"/>
                  </a:lnTo>
                  <a:lnTo>
                    <a:pt x="1054" y="3698"/>
                  </a:lnTo>
                  <a:lnTo>
                    <a:pt x="1258" y="3735"/>
                  </a:lnTo>
                  <a:lnTo>
                    <a:pt x="1461" y="3735"/>
                  </a:lnTo>
                  <a:lnTo>
                    <a:pt x="1701" y="3716"/>
                  </a:lnTo>
                  <a:lnTo>
                    <a:pt x="1942" y="3679"/>
                  </a:lnTo>
                  <a:lnTo>
                    <a:pt x="2108" y="3624"/>
                  </a:lnTo>
                  <a:lnTo>
                    <a:pt x="2256" y="3568"/>
                  </a:lnTo>
                  <a:lnTo>
                    <a:pt x="2404" y="3494"/>
                  </a:lnTo>
                  <a:lnTo>
                    <a:pt x="2552" y="3402"/>
                  </a:lnTo>
                  <a:lnTo>
                    <a:pt x="2681" y="3309"/>
                  </a:lnTo>
                  <a:lnTo>
                    <a:pt x="2792" y="3217"/>
                  </a:lnTo>
                  <a:lnTo>
                    <a:pt x="2921" y="3088"/>
                  </a:lnTo>
                  <a:lnTo>
                    <a:pt x="3014" y="2977"/>
                  </a:lnTo>
                  <a:lnTo>
                    <a:pt x="3106" y="2847"/>
                  </a:lnTo>
                  <a:lnTo>
                    <a:pt x="3180" y="2699"/>
                  </a:lnTo>
                  <a:lnTo>
                    <a:pt x="3254" y="2570"/>
                  </a:lnTo>
                  <a:lnTo>
                    <a:pt x="3310" y="2422"/>
                  </a:lnTo>
                  <a:lnTo>
                    <a:pt x="3365" y="2256"/>
                  </a:lnTo>
                  <a:lnTo>
                    <a:pt x="3402" y="2108"/>
                  </a:lnTo>
                  <a:lnTo>
                    <a:pt x="3420" y="1942"/>
                  </a:lnTo>
                  <a:lnTo>
                    <a:pt x="3420" y="1775"/>
                  </a:lnTo>
                  <a:lnTo>
                    <a:pt x="3402" y="1535"/>
                  </a:lnTo>
                  <a:lnTo>
                    <a:pt x="3365" y="1295"/>
                  </a:lnTo>
                  <a:lnTo>
                    <a:pt x="3328" y="1147"/>
                  </a:lnTo>
                  <a:lnTo>
                    <a:pt x="3310" y="1147"/>
                  </a:lnTo>
                  <a:lnTo>
                    <a:pt x="3310" y="1128"/>
                  </a:lnTo>
                  <a:lnTo>
                    <a:pt x="3310" y="1110"/>
                  </a:lnTo>
                  <a:lnTo>
                    <a:pt x="3310" y="1091"/>
                  </a:lnTo>
                  <a:lnTo>
                    <a:pt x="3217" y="925"/>
                  </a:lnTo>
                  <a:lnTo>
                    <a:pt x="3125" y="740"/>
                  </a:lnTo>
                  <a:lnTo>
                    <a:pt x="3014" y="592"/>
                  </a:lnTo>
                  <a:lnTo>
                    <a:pt x="2903" y="444"/>
                  </a:lnTo>
                  <a:lnTo>
                    <a:pt x="2755" y="315"/>
                  </a:lnTo>
                  <a:lnTo>
                    <a:pt x="2607" y="185"/>
                  </a:lnTo>
                  <a:lnTo>
                    <a:pt x="2459" y="93"/>
                  </a:lnTo>
                  <a:lnTo>
                    <a:pt x="2293"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7413177" y="2777884"/>
              <a:ext cx="37472" cy="48023"/>
            </a:xfrm>
            <a:custGeom>
              <a:avLst/>
              <a:gdLst/>
              <a:ahLst/>
              <a:cxnLst/>
              <a:rect l="l" t="t" r="r" b="b"/>
              <a:pathLst>
                <a:path w="1314" h="1684" extrusionOk="0">
                  <a:moveTo>
                    <a:pt x="1239" y="1"/>
                  </a:moveTo>
                  <a:lnTo>
                    <a:pt x="1165" y="19"/>
                  </a:lnTo>
                  <a:lnTo>
                    <a:pt x="1073" y="38"/>
                  </a:lnTo>
                  <a:lnTo>
                    <a:pt x="962" y="75"/>
                  </a:lnTo>
                  <a:lnTo>
                    <a:pt x="833" y="149"/>
                  </a:lnTo>
                  <a:lnTo>
                    <a:pt x="703" y="223"/>
                  </a:lnTo>
                  <a:lnTo>
                    <a:pt x="574" y="315"/>
                  </a:lnTo>
                  <a:lnTo>
                    <a:pt x="444" y="445"/>
                  </a:lnTo>
                  <a:lnTo>
                    <a:pt x="315" y="574"/>
                  </a:lnTo>
                  <a:lnTo>
                    <a:pt x="204" y="759"/>
                  </a:lnTo>
                  <a:lnTo>
                    <a:pt x="112" y="925"/>
                  </a:lnTo>
                  <a:lnTo>
                    <a:pt x="56" y="1110"/>
                  </a:lnTo>
                  <a:lnTo>
                    <a:pt x="19" y="1276"/>
                  </a:lnTo>
                  <a:lnTo>
                    <a:pt x="1" y="1406"/>
                  </a:lnTo>
                  <a:lnTo>
                    <a:pt x="1" y="1535"/>
                  </a:lnTo>
                  <a:lnTo>
                    <a:pt x="19" y="1628"/>
                  </a:lnTo>
                  <a:lnTo>
                    <a:pt x="38" y="1665"/>
                  </a:lnTo>
                  <a:lnTo>
                    <a:pt x="56" y="1683"/>
                  </a:lnTo>
                  <a:lnTo>
                    <a:pt x="93" y="1646"/>
                  </a:lnTo>
                  <a:lnTo>
                    <a:pt x="149" y="1591"/>
                  </a:lnTo>
                  <a:lnTo>
                    <a:pt x="260" y="1406"/>
                  </a:lnTo>
                  <a:lnTo>
                    <a:pt x="426" y="1129"/>
                  </a:lnTo>
                  <a:lnTo>
                    <a:pt x="518" y="962"/>
                  </a:lnTo>
                  <a:lnTo>
                    <a:pt x="629" y="814"/>
                  </a:lnTo>
                  <a:lnTo>
                    <a:pt x="759" y="648"/>
                  </a:lnTo>
                  <a:lnTo>
                    <a:pt x="888" y="500"/>
                  </a:lnTo>
                  <a:lnTo>
                    <a:pt x="1128" y="260"/>
                  </a:lnTo>
                  <a:lnTo>
                    <a:pt x="1295" y="112"/>
                  </a:lnTo>
                  <a:lnTo>
                    <a:pt x="1313" y="56"/>
                  </a:lnTo>
                  <a:lnTo>
                    <a:pt x="1313" y="38"/>
                  </a:lnTo>
                  <a:lnTo>
                    <a:pt x="1313" y="19"/>
                  </a:lnTo>
                  <a:lnTo>
                    <a:pt x="1239"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8047901" y="3025134"/>
              <a:ext cx="111760" cy="112302"/>
            </a:xfrm>
            <a:custGeom>
              <a:avLst/>
              <a:gdLst/>
              <a:ahLst/>
              <a:cxnLst/>
              <a:rect l="l" t="t" r="r" b="b"/>
              <a:pathLst>
                <a:path w="3919" h="3938" extrusionOk="0">
                  <a:moveTo>
                    <a:pt x="1867" y="1"/>
                  </a:moveTo>
                  <a:lnTo>
                    <a:pt x="1664" y="19"/>
                  </a:lnTo>
                  <a:lnTo>
                    <a:pt x="1479" y="74"/>
                  </a:lnTo>
                  <a:lnTo>
                    <a:pt x="1276" y="130"/>
                  </a:lnTo>
                  <a:lnTo>
                    <a:pt x="1091" y="204"/>
                  </a:lnTo>
                  <a:lnTo>
                    <a:pt x="924" y="296"/>
                  </a:lnTo>
                  <a:lnTo>
                    <a:pt x="776" y="407"/>
                  </a:lnTo>
                  <a:lnTo>
                    <a:pt x="629" y="518"/>
                  </a:lnTo>
                  <a:lnTo>
                    <a:pt x="481" y="666"/>
                  </a:lnTo>
                  <a:lnTo>
                    <a:pt x="370" y="814"/>
                  </a:lnTo>
                  <a:lnTo>
                    <a:pt x="259" y="962"/>
                  </a:lnTo>
                  <a:lnTo>
                    <a:pt x="185" y="1128"/>
                  </a:lnTo>
                  <a:lnTo>
                    <a:pt x="111" y="1295"/>
                  </a:lnTo>
                  <a:lnTo>
                    <a:pt x="55" y="1479"/>
                  </a:lnTo>
                  <a:lnTo>
                    <a:pt x="19" y="1664"/>
                  </a:lnTo>
                  <a:lnTo>
                    <a:pt x="0" y="1868"/>
                  </a:lnTo>
                  <a:lnTo>
                    <a:pt x="0" y="2052"/>
                  </a:lnTo>
                  <a:lnTo>
                    <a:pt x="19" y="2256"/>
                  </a:lnTo>
                  <a:lnTo>
                    <a:pt x="55" y="2441"/>
                  </a:lnTo>
                  <a:lnTo>
                    <a:pt x="111" y="2644"/>
                  </a:lnTo>
                  <a:lnTo>
                    <a:pt x="185" y="2829"/>
                  </a:lnTo>
                  <a:lnTo>
                    <a:pt x="277" y="2995"/>
                  </a:lnTo>
                  <a:lnTo>
                    <a:pt x="388" y="3143"/>
                  </a:lnTo>
                  <a:lnTo>
                    <a:pt x="499" y="3291"/>
                  </a:lnTo>
                  <a:lnTo>
                    <a:pt x="647" y="3439"/>
                  </a:lnTo>
                  <a:lnTo>
                    <a:pt x="795" y="3550"/>
                  </a:lnTo>
                  <a:lnTo>
                    <a:pt x="943" y="3661"/>
                  </a:lnTo>
                  <a:lnTo>
                    <a:pt x="1109" y="3735"/>
                  </a:lnTo>
                  <a:lnTo>
                    <a:pt x="1294" y="3809"/>
                  </a:lnTo>
                  <a:lnTo>
                    <a:pt x="1460" y="3864"/>
                  </a:lnTo>
                  <a:lnTo>
                    <a:pt x="1645" y="3901"/>
                  </a:lnTo>
                  <a:lnTo>
                    <a:pt x="1849" y="3919"/>
                  </a:lnTo>
                  <a:lnTo>
                    <a:pt x="2033" y="3938"/>
                  </a:lnTo>
                  <a:lnTo>
                    <a:pt x="2237" y="3919"/>
                  </a:lnTo>
                  <a:lnTo>
                    <a:pt x="2440" y="3864"/>
                  </a:lnTo>
                  <a:lnTo>
                    <a:pt x="2625" y="3809"/>
                  </a:lnTo>
                  <a:lnTo>
                    <a:pt x="2810" y="3735"/>
                  </a:lnTo>
                  <a:lnTo>
                    <a:pt x="2976" y="3642"/>
                  </a:lnTo>
                  <a:lnTo>
                    <a:pt x="3143" y="3531"/>
                  </a:lnTo>
                  <a:lnTo>
                    <a:pt x="3272" y="3420"/>
                  </a:lnTo>
                  <a:lnTo>
                    <a:pt x="3420" y="3272"/>
                  </a:lnTo>
                  <a:lnTo>
                    <a:pt x="3531" y="3125"/>
                  </a:lnTo>
                  <a:lnTo>
                    <a:pt x="3642" y="2977"/>
                  </a:lnTo>
                  <a:lnTo>
                    <a:pt x="3716" y="2810"/>
                  </a:lnTo>
                  <a:lnTo>
                    <a:pt x="3790" y="2625"/>
                  </a:lnTo>
                  <a:lnTo>
                    <a:pt x="3845" y="2459"/>
                  </a:lnTo>
                  <a:lnTo>
                    <a:pt x="3882" y="2274"/>
                  </a:lnTo>
                  <a:lnTo>
                    <a:pt x="3919" y="2071"/>
                  </a:lnTo>
                  <a:lnTo>
                    <a:pt x="3919" y="1886"/>
                  </a:lnTo>
                  <a:lnTo>
                    <a:pt x="3900" y="1683"/>
                  </a:lnTo>
                  <a:lnTo>
                    <a:pt x="3845" y="1498"/>
                  </a:lnTo>
                  <a:lnTo>
                    <a:pt x="3790" y="1295"/>
                  </a:lnTo>
                  <a:lnTo>
                    <a:pt x="3716" y="1110"/>
                  </a:lnTo>
                  <a:lnTo>
                    <a:pt x="3623" y="943"/>
                  </a:lnTo>
                  <a:lnTo>
                    <a:pt x="3512" y="795"/>
                  </a:lnTo>
                  <a:lnTo>
                    <a:pt x="3401" y="648"/>
                  </a:lnTo>
                  <a:lnTo>
                    <a:pt x="3253" y="500"/>
                  </a:lnTo>
                  <a:lnTo>
                    <a:pt x="3106" y="389"/>
                  </a:lnTo>
                  <a:lnTo>
                    <a:pt x="2958" y="278"/>
                  </a:lnTo>
                  <a:lnTo>
                    <a:pt x="2791" y="204"/>
                  </a:lnTo>
                  <a:lnTo>
                    <a:pt x="2625" y="130"/>
                  </a:lnTo>
                  <a:lnTo>
                    <a:pt x="2440" y="74"/>
                  </a:lnTo>
                  <a:lnTo>
                    <a:pt x="2255" y="38"/>
                  </a:lnTo>
                  <a:lnTo>
                    <a:pt x="2052" y="19"/>
                  </a:lnTo>
                  <a:lnTo>
                    <a:pt x="18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8114319" y="3059926"/>
              <a:ext cx="45343" cy="76455"/>
            </a:xfrm>
            <a:custGeom>
              <a:avLst/>
              <a:gdLst/>
              <a:ahLst/>
              <a:cxnLst/>
              <a:rect l="l" t="t" r="r" b="b"/>
              <a:pathLst>
                <a:path w="1590" h="2681" extrusionOk="0">
                  <a:moveTo>
                    <a:pt x="111" y="2644"/>
                  </a:moveTo>
                  <a:lnTo>
                    <a:pt x="111" y="2644"/>
                  </a:lnTo>
                  <a:lnTo>
                    <a:pt x="0" y="2681"/>
                  </a:lnTo>
                  <a:lnTo>
                    <a:pt x="0" y="2681"/>
                  </a:lnTo>
                  <a:lnTo>
                    <a:pt x="111" y="2644"/>
                  </a:lnTo>
                  <a:close/>
                  <a:moveTo>
                    <a:pt x="1442" y="38"/>
                  </a:moveTo>
                  <a:lnTo>
                    <a:pt x="1442" y="38"/>
                  </a:lnTo>
                  <a:lnTo>
                    <a:pt x="1516" y="278"/>
                  </a:lnTo>
                  <a:lnTo>
                    <a:pt x="1516" y="278"/>
                  </a:lnTo>
                  <a:lnTo>
                    <a:pt x="1571" y="518"/>
                  </a:lnTo>
                  <a:lnTo>
                    <a:pt x="1590" y="758"/>
                  </a:lnTo>
                  <a:lnTo>
                    <a:pt x="1590" y="758"/>
                  </a:lnTo>
                  <a:lnTo>
                    <a:pt x="1571" y="518"/>
                  </a:lnTo>
                  <a:lnTo>
                    <a:pt x="1516" y="278"/>
                  </a:lnTo>
                  <a:lnTo>
                    <a:pt x="1516" y="278"/>
                  </a:lnTo>
                  <a:lnTo>
                    <a:pt x="1442" y="38"/>
                  </a:lnTo>
                  <a:close/>
                  <a:moveTo>
                    <a:pt x="1442" y="19"/>
                  </a:moveTo>
                  <a:lnTo>
                    <a:pt x="1442" y="19"/>
                  </a:lnTo>
                  <a:lnTo>
                    <a:pt x="1442" y="38"/>
                  </a:lnTo>
                  <a:lnTo>
                    <a:pt x="1442" y="38"/>
                  </a:lnTo>
                  <a:lnTo>
                    <a:pt x="1442" y="19"/>
                  </a:lnTo>
                  <a:close/>
                  <a:moveTo>
                    <a:pt x="1442" y="19"/>
                  </a:moveTo>
                  <a:lnTo>
                    <a:pt x="1442" y="19"/>
                  </a:lnTo>
                  <a:lnTo>
                    <a:pt x="1442" y="19"/>
                  </a:lnTo>
                  <a:lnTo>
                    <a:pt x="1442" y="19"/>
                  </a:lnTo>
                  <a:lnTo>
                    <a:pt x="1442" y="19"/>
                  </a:lnTo>
                  <a:close/>
                  <a:moveTo>
                    <a:pt x="1442" y="19"/>
                  </a:moveTo>
                  <a:lnTo>
                    <a:pt x="1442" y="19"/>
                  </a:lnTo>
                  <a:lnTo>
                    <a:pt x="1442" y="19"/>
                  </a:lnTo>
                  <a:lnTo>
                    <a:pt x="1442" y="19"/>
                  </a:lnTo>
                  <a:lnTo>
                    <a:pt x="1442" y="19"/>
                  </a:lnTo>
                  <a:close/>
                  <a:moveTo>
                    <a:pt x="1424" y="1"/>
                  </a:moveTo>
                  <a:lnTo>
                    <a:pt x="1424" y="1"/>
                  </a:lnTo>
                  <a:lnTo>
                    <a:pt x="1442" y="1"/>
                  </a:lnTo>
                  <a:lnTo>
                    <a:pt x="1442" y="1"/>
                  </a:lnTo>
                  <a:lnTo>
                    <a:pt x="1424" y="1"/>
                  </a:lnTo>
                  <a:close/>
                </a:path>
              </a:pathLst>
            </a:custGeom>
            <a:solidFill>
              <a:srgbClr val="BF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8114319" y="3135299"/>
              <a:ext cx="3194" cy="1084"/>
            </a:xfrm>
            <a:custGeom>
              <a:avLst/>
              <a:gdLst/>
              <a:ahLst/>
              <a:cxnLst/>
              <a:rect l="l" t="t" r="r" b="b"/>
              <a:pathLst>
                <a:path w="112" h="38" fill="none" extrusionOk="0">
                  <a:moveTo>
                    <a:pt x="111" y="1"/>
                  </a:moveTo>
                  <a:lnTo>
                    <a:pt x="111" y="1"/>
                  </a:lnTo>
                  <a:lnTo>
                    <a:pt x="0" y="38"/>
                  </a:lnTo>
                  <a:lnTo>
                    <a:pt x="0" y="38"/>
                  </a:lnTo>
                  <a:lnTo>
                    <a:pt x="1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8155442" y="3060981"/>
              <a:ext cx="4221" cy="20590"/>
            </a:xfrm>
            <a:custGeom>
              <a:avLst/>
              <a:gdLst/>
              <a:ahLst/>
              <a:cxnLst/>
              <a:rect l="l" t="t" r="r" b="b"/>
              <a:pathLst>
                <a:path w="148" h="722" fill="none" extrusionOk="0">
                  <a:moveTo>
                    <a:pt x="0" y="1"/>
                  </a:moveTo>
                  <a:lnTo>
                    <a:pt x="0" y="1"/>
                  </a:lnTo>
                  <a:lnTo>
                    <a:pt x="74" y="241"/>
                  </a:lnTo>
                  <a:lnTo>
                    <a:pt x="74" y="241"/>
                  </a:lnTo>
                  <a:lnTo>
                    <a:pt x="129" y="481"/>
                  </a:lnTo>
                  <a:lnTo>
                    <a:pt x="148" y="721"/>
                  </a:lnTo>
                  <a:lnTo>
                    <a:pt x="148" y="721"/>
                  </a:lnTo>
                  <a:lnTo>
                    <a:pt x="129" y="481"/>
                  </a:lnTo>
                  <a:lnTo>
                    <a:pt x="74" y="241"/>
                  </a:lnTo>
                  <a:lnTo>
                    <a:pt x="74" y="24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8155442" y="3060468"/>
              <a:ext cx="29" cy="542"/>
            </a:xfrm>
            <a:custGeom>
              <a:avLst/>
              <a:gdLst/>
              <a:ahLst/>
              <a:cxnLst/>
              <a:rect l="l" t="t" r="r" b="b"/>
              <a:pathLst>
                <a:path w="1" h="19" fill="none" extrusionOk="0">
                  <a:moveTo>
                    <a:pt x="0" y="0"/>
                  </a:moveTo>
                  <a:lnTo>
                    <a:pt x="0" y="0"/>
                  </a:lnTo>
                  <a:lnTo>
                    <a:pt x="0" y="19"/>
                  </a:lnTo>
                  <a:lnTo>
                    <a:pt x="0"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8155442" y="3060468"/>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8155442" y="3060468"/>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8154901" y="3059926"/>
              <a:ext cx="570" cy="29"/>
            </a:xfrm>
            <a:custGeom>
              <a:avLst/>
              <a:gdLst/>
              <a:ahLst/>
              <a:cxnLst/>
              <a:rect l="l" t="t" r="r" b="b"/>
              <a:pathLst>
                <a:path w="20" h="1" fill="none" extrusionOk="0">
                  <a:moveTo>
                    <a:pt x="1" y="1"/>
                  </a:moveTo>
                  <a:lnTo>
                    <a:pt x="1" y="1"/>
                  </a:lnTo>
                  <a:lnTo>
                    <a:pt x="19" y="1"/>
                  </a:lnTo>
                  <a:lnTo>
                    <a:pt x="19"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8061590" y="3030410"/>
              <a:ext cx="98072" cy="107026"/>
            </a:xfrm>
            <a:custGeom>
              <a:avLst/>
              <a:gdLst/>
              <a:ahLst/>
              <a:cxnLst/>
              <a:rect l="l" t="t" r="r" b="b"/>
              <a:pathLst>
                <a:path w="3439" h="3753" extrusionOk="0">
                  <a:moveTo>
                    <a:pt x="2293" y="0"/>
                  </a:moveTo>
                  <a:lnTo>
                    <a:pt x="2441" y="185"/>
                  </a:lnTo>
                  <a:lnTo>
                    <a:pt x="2570" y="389"/>
                  </a:lnTo>
                  <a:lnTo>
                    <a:pt x="2663" y="592"/>
                  </a:lnTo>
                  <a:lnTo>
                    <a:pt x="2736" y="832"/>
                  </a:lnTo>
                  <a:lnTo>
                    <a:pt x="2773" y="1017"/>
                  </a:lnTo>
                  <a:lnTo>
                    <a:pt x="2792" y="1220"/>
                  </a:lnTo>
                  <a:lnTo>
                    <a:pt x="2792" y="1424"/>
                  </a:lnTo>
                  <a:lnTo>
                    <a:pt x="2773" y="1609"/>
                  </a:lnTo>
                  <a:lnTo>
                    <a:pt x="2736" y="1793"/>
                  </a:lnTo>
                  <a:lnTo>
                    <a:pt x="2681" y="1978"/>
                  </a:lnTo>
                  <a:lnTo>
                    <a:pt x="2607" y="2145"/>
                  </a:lnTo>
                  <a:lnTo>
                    <a:pt x="2515" y="2311"/>
                  </a:lnTo>
                  <a:lnTo>
                    <a:pt x="2404" y="2477"/>
                  </a:lnTo>
                  <a:lnTo>
                    <a:pt x="2293" y="2625"/>
                  </a:lnTo>
                  <a:lnTo>
                    <a:pt x="2163" y="2755"/>
                  </a:lnTo>
                  <a:lnTo>
                    <a:pt x="2016" y="2866"/>
                  </a:lnTo>
                  <a:lnTo>
                    <a:pt x="1849" y="2977"/>
                  </a:lnTo>
                  <a:lnTo>
                    <a:pt x="1683" y="3069"/>
                  </a:lnTo>
                  <a:lnTo>
                    <a:pt x="1498" y="3143"/>
                  </a:lnTo>
                  <a:lnTo>
                    <a:pt x="1313" y="3217"/>
                  </a:lnTo>
                  <a:lnTo>
                    <a:pt x="1073" y="3254"/>
                  </a:lnTo>
                  <a:lnTo>
                    <a:pt x="832" y="3272"/>
                  </a:lnTo>
                  <a:lnTo>
                    <a:pt x="611" y="3254"/>
                  </a:lnTo>
                  <a:lnTo>
                    <a:pt x="407" y="3217"/>
                  </a:lnTo>
                  <a:lnTo>
                    <a:pt x="204" y="3161"/>
                  </a:lnTo>
                  <a:lnTo>
                    <a:pt x="1" y="3087"/>
                  </a:lnTo>
                  <a:lnTo>
                    <a:pt x="149" y="3235"/>
                  </a:lnTo>
                  <a:lnTo>
                    <a:pt x="315" y="3365"/>
                  </a:lnTo>
                  <a:lnTo>
                    <a:pt x="481" y="3476"/>
                  </a:lnTo>
                  <a:lnTo>
                    <a:pt x="666" y="3568"/>
                  </a:lnTo>
                  <a:lnTo>
                    <a:pt x="851" y="3642"/>
                  </a:lnTo>
                  <a:lnTo>
                    <a:pt x="1054" y="3697"/>
                  </a:lnTo>
                  <a:lnTo>
                    <a:pt x="1258" y="3734"/>
                  </a:lnTo>
                  <a:lnTo>
                    <a:pt x="1479" y="3753"/>
                  </a:lnTo>
                  <a:lnTo>
                    <a:pt x="1664" y="3734"/>
                  </a:lnTo>
                  <a:lnTo>
                    <a:pt x="1849" y="3716"/>
                  </a:lnTo>
                  <a:lnTo>
                    <a:pt x="1960" y="3679"/>
                  </a:lnTo>
                  <a:lnTo>
                    <a:pt x="2108" y="3642"/>
                  </a:lnTo>
                  <a:lnTo>
                    <a:pt x="2274" y="3568"/>
                  </a:lnTo>
                  <a:lnTo>
                    <a:pt x="2422" y="3494"/>
                  </a:lnTo>
                  <a:lnTo>
                    <a:pt x="2552" y="3420"/>
                  </a:lnTo>
                  <a:lnTo>
                    <a:pt x="2681" y="3328"/>
                  </a:lnTo>
                  <a:lnTo>
                    <a:pt x="2810" y="3217"/>
                  </a:lnTo>
                  <a:lnTo>
                    <a:pt x="2921" y="3106"/>
                  </a:lnTo>
                  <a:lnTo>
                    <a:pt x="3032" y="2977"/>
                  </a:lnTo>
                  <a:lnTo>
                    <a:pt x="3125" y="2847"/>
                  </a:lnTo>
                  <a:lnTo>
                    <a:pt x="3199" y="2718"/>
                  </a:lnTo>
                  <a:lnTo>
                    <a:pt x="3273" y="2570"/>
                  </a:lnTo>
                  <a:lnTo>
                    <a:pt x="3328" y="2422"/>
                  </a:lnTo>
                  <a:lnTo>
                    <a:pt x="3365" y="2274"/>
                  </a:lnTo>
                  <a:lnTo>
                    <a:pt x="3402" y="2108"/>
                  </a:lnTo>
                  <a:lnTo>
                    <a:pt x="3420" y="1960"/>
                  </a:lnTo>
                  <a:lnTo>
                    <a:pt x="3439" y="1793"/>
                  </a:lnTo>
                  <a:lnTo>
                    <a:pt x="3420" y="1553"/>
                  </a:lnTo>
                  <a:lnTo>
                    <a:pt x="3365" y="1313"/>
                  </a:lnTo>
                  <a:lnTo>
                    <a:pt x="3291" y="1073"/>
                  </a:lnTo>
                  <a:lnTo>
                    <a:pt x="3291" y="1054"/>
                  </a:lnTo>
                  <a:lnTo>
                    <a:pt x="3291" y="1036"/>
                  </a:lnTo>
                  <a:lnTo>
                    <a:pt x="3273" y="1036"/>
                  </a:lnTo>
                  <a:lnTo>
                    <a:pt x="3199" y="851"/>
                  </a:lnTo>
                  <a:lnTo>
                    <a:pt x="3106" y="703"/>
                  </a:lnTo>
                  <a:lnTo>
                    <a:pt x="2995" y="555"/>
                  </a:lnTo>
                  <a:lnTo>
                    <a:pt x="2884" y="426"/>
                  </a:lnTo>
                  <a:lnTo>
                    <a:pt x="2755" y="296"/>
                  </a:lnTo>
                  <a:lnTo>
                    <a:pt x="2607" y="185"/>
                  </a:lnTo>
                  <a:lnTo>
                    <a:pt x="2459" y="93"/>
                  </a:lnTo>
                  <a:lnTo>
                    <a:pt x="2293"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8058966" y="3036741"/>
              <a:ext cx="37443" cy="47453"/>
            </a:xfrm>
            <a:custGeom>
              <a:avLst/>
              <a:gdLst/>
              <a:ahLst/>
              <a:cxnLst/>
              <a:rect l="l" t="t" r="r" b="b"/>
              <a:pathLst>
                <a:path w="1313" h="1664" extrusionOk="0">
                  <a:moveTo>
                    <a:pt x="1165" y="0"/>
                  </a:moveTo>
                  <a:lnTo>
                    <a:pt x="1054" y="37"/>
                  </a:lnTo>
                  <a:lnTo>
                    <a:pt x="943" y="74"/>
                  </a:lnTo>
                  <a:lnTo>
                    <a:pt x="814" y="130"/>
                  </a:lnTo>
                  <a:lnTo>
                    <a:pt x="684" y="204"/>
                  </a:lnTo>
                  <a:lnTo>
                    <a:pt x="555" y="314"/>
                  </a:lnTo>
                  <a:lnTo>
                    <a:pt x="425" y="425"/>
                  </a:lnTo>
                  <a:lnTo>
                    <a:pt x="314" y="573"/>
                  </a:lnTo>
                  <a:lnTo>
                    <a:pt x="204" y="740"/>
                  </a:lnTo>
                  <a:lnTo>
                    <a:pt x="111" y="924"/>
                  </a:lnTo>
                  <a:lnTo>
                    <a:pt x="56" y="1091"/>
                  </a:lnTo>
                  <a:lnTo>
                    <a:pt x="19" y="1257"/>
                  </a:lnTo>
                  <a:lnTo>
                    <a:pt x="0" y="1405"/>
                  </a:lnTo>
                  <a:lnTo>
                    <a:pt x="0" y="1516"/>
                  </a:lnTo>
                  <a:lnTo>
                    <a:pt x="0" y="1608"/>
                  </a:lnTo>
                  <a:lnTo>
                    <a:pt x="37" y="1664"/>
                  </a:lnTo>
                  <a:lnTo>
                    <a:pt x="56" y="1664"/>
                  </a:lnTo>
                  <a:lnTo>
                    <a:pt x="93" y="1645"/>
                  </a:lnTo>
                  <a:lnTo>
                    <a:pt x="130" y="1590"/>
                  </a:lnTo>
                  <a:lnTo>
                    <a:pt x="259" y="1387"/>
                  </a:lnTo>
                  <a:lnTo>
                    <a:pt x="407" y="1109"/>
                  </a:lnTo>
                  <a:lnTo>
                    <a:pt x="518" y="961"/>
                  </a:lnTo>
                  <a:lnTo>
                    <a:pt x="629" y="795"/>
                  </a:lnTo>
                  <a:lnTo>
                    <a:pt x="758" y="629"/>
                  </a:lnTo>
                  <a:lnTo>
                    <a:pt x="888" y="481"/>
                  </a:lnTo>
                  <a:lnTo>
                    <a:pt x="1128" y="259"/>
                  </a:lnTo>
                  <a:lnTo>
                    <a:pt x="1276" y="93"/>
                  </a:lnTo>
                  <a:lnTo>
                    <a:pt x="1313" y="37"/>
                  </a:lnTo>
                  <a:lnTo>
                    <a:pt x="1313" y="19"/>
                  </a:lnTo>
                  <a:lnTo>
                    <a:pt x="1294"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7991493" y="2596025"/>
              <a:ext cx="111760" cy="111789"/>
            </a:xfrm>
            <a:custGeom>
              <a:avLst/>
              <a:gdLst/>
              <a:ahLst/>
              <a:cxnLst/>
              <a:rect l="l" t="t" r="r" b="b"/>
              <a:pathLst>
                <a:path w="3919" h="3920" extrusionOk="0">
                  <a:moveTo>
                    <a:pt x="1886" y="0"/>
                  </a:moveTo>
                  <a:lnTo>
                    <a:pt x="1682" y="19"/>
                  </a:lnTo>
                  <a:lnTo>
                    <a:pt x="1479" y="56"/>
                  </a:lnTo>
                  <a:lnTo>
                    <a:pt x="1294" y="111"/>
                  </a:lnTo>
                  <a:lnTo>
                    <a:pt x="1109" y="204"/>
                  </a:lnTo>
                  <a:lnTo>
                    <a:pt x="943" y="296"/>
                  </a:lnTo>
                  <a:lnTo>
                    <a:pt x="776" y="389"/>
                  </a:lnTo>
                  <a:lnTo>
                    <a:pt x="647" y="518"/>
                  </a:lnTo>
                  <a:lnTo>
                    <a:pt x="499" y="647"/>
                  </a:lnTo>
                  <a:lnTo>
                    <a:pt x="388" y="795"/>
                  </a:lnTo>
                  <a:lnTo>
                    <a:pt x="277" y="962"/>
                  </a:lnTo>
                  <a:lnTo>
                    <a:pt x="185" y="1128"/>
                  </a:lnTo>
                  <a:lnTo>
                    <a:pt x="130" y="1294"/>
                  </a:lnTo>
                  <a:lnTo>
                    <a:pt x="74" y="1479"/>
                  </a:lnTo>
                  <a:lnTo>
                    <a:pt x="19" y="1664"/>
                  </a:lnTo>
                  <a:lnTo>
                    <a:pt x="0" y="1849"/>
                  </a:lnTo>
                  <a:lnTo>
                    <a:pt x="0" y="2052"/>
                  </a:lnTo>
                  <a:lnTo>
                    <a:pt x="19" y="2237"/>
                  </a:lnTo>
                  <a:lnTo>
                    <a:pt x="74" y="2441"/>
                  </a:lnTo>
                  <a:lnTo>
                    <a:pt x="130" y="2625"/>
                  </a:lnTo>
                  <a:lnTo>
                    <a:pt x="203" y="2810"/>
                  </a:lnTo>
                  <a:lnTo>
                    <a:pt x="296" y="2995"/>
                  </a:lnTo>
                  <a:lnTo>
                    <a:pt x="407" y="3143"/>
                  </a:lnTo>
                  <a:lnTo>
                    <a:pt x="518" y="3291"/>
                  </a:lnTo>
                  <a:lnTo>
                    <a:pt x="666" y="3420"/>
                  </a:lnTo>
                  <a:lnTo>
                    <a:pt x="813" y="3550"/>
                  </a:lnTo>
                  <a:lnTo>
                    <a:pt x="961" y="3642"/>
                  </a:lnTo>
                  <a:lnTo>
                    <a:pt x="1128" y="3735"/>
                  </a:lnTo>
                  <a:lnTo>
                    <a:pt x="1294" y="3808"/>
                  </a:lnTo>
                  <a:lnTo>
                    <a:pt x="1479" y="3864"/>
                  </a:lnTo>
                  <a:lnTo>
                    <a:pt x="1664" y="3901"/>
                  </a:lnTo>
                  <a:lnTo>
                    <a:pt x="1867" y="3919"/>
                  </a:lnTo>
                  <a:lnTo>
                    <a:pt x="2052" y="3919"/>
                  </a:lnTo>
                  <a:lnTo>
                    <a:pt x="2255" y="3901"/>
                  </a:lnTo>
                  <a:lnTo>
                    <a:pt x="2440" y="3864"/>
                  </a:lnTo>
                  <a:lnTo>
                    <a:pt x="2644" y="3808"/>
                  </a:lnTo>
                  <a:lnTo>
                    <a:pt x="2828" y="3735"/>
                  </a:lnTo>
                  <a:lnTo>
                    <a:pt x="2995" y="3642"/>
                  </a:lnTo>
                  <a:lnTo>
                    <a:pt x="3143" y="3531"/>
                  </a:lnTo>
                  <a:lnTo>
                    <a:pt x="3290" y="3402"/>
                  </a:lnTo>
                  <a:lnTo>
                    <a:pt x="3420" y="3272"/>
                  </a:lnTo>
                  <a:lnTo>
                    <a:pt x="3549" y="3124"/>
                  </a:lnTo>
                  <a:lnTo>
                    <a:pt x="3660" y="2977"/>
                  </a:lnTo>
                  <a:lnTo>
                    <a:pt x="3734" y="2810"/>
                  </a:lnTo>
                  <a:lnTo>
                    <a:pt x="3808" y="2625"/>
                  </a:lnTo>
                  <a:lnTo>
                    <a:pt x="3864" y="2441"/>
                  </a:lnTo>
                  <a:lnTo>
                    <a:pt x="3901" y="2256"/>
                  </a:lnTo>
                  <a:lnTo>
                    <a:pt x="3919" y="2071"/>
                  </a:lnTo>
                  <a:lnTo>
                    <a:pt x="3919" y="1867"/>
                  </a:lnTo>
                  <a:lnTo>
                    <a:pt x="3901" y="1683"/>
                  </a:lnTo>
                  <a:lnTo>
                    <a:pt x="3864" y="1479"/>
                  </a:lnTo>
                  <a:lnTo>
                    <a:pt x="3808" y="1294"/>
                  </a:lnTo>
                  <a:lnTo>
                    <a:pt x="3734" y="1110"/>
                  </a:lnTo>
                  <a:lnTo>
                    <a:pt x="3642" y="943"/>
                  </a:lnTo>
                  <a:lnTo>
                    <a:pt x="3531" y="777"/>
                  </a:lnTo>
                  <a:lnTo>
                    <a:pt x="3420" y="629"/>
                  </a:lnTo>
                  <a:lnTo>
                    <a:pt x="3272" y="500"/>
                  </a:lnTo>
                  <a:lnTo>
                    <a:pt x="3124" y="389"/>
                  </a:lnTo>
                  <a:lnTo>
                    <a:pt x="2976" y="278"/>
                  </a:lnTo>
                  <a:lnTo>
                    <a:pt x="2810" y="185"/>
                  </a:lnTo>
                  <a:lnTo>
                    <a:pt x="2625" y="111"/>
                  </a:lnTo>
                  <a:lnTo>
                    <a:pt x="2459" y="56"/>
                  </a:lnTo>
                  <a:lnTo>
                    <a:pt x="2274" y="19"/>
                  </a:lnTo>
                  <a:lnTo>
                    <a:pt x="20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8100602" y="2633982"/>
              <a:ext cx="2139" cy="8983"/>
            </a:xfrm>
            <a:custGeom>
              <a:avLst/>
              <a:gdLst/>
              <a:ahLst/>
              <a:cxnLst/>
              <a:rect l="l" t="t" r="r" b="b"/>
              <a:pathLst>
                <a:path w="75" h="315" extrusionOk="0">
                  <a:moveTo>
                    <a:pt x="19" y="37"/>
                  </a:moveTo>
                  <a:lnTo>
                    <a:pt x="19" y="37"/>
                  </a:lnTo>
                  <a:lnTo>
                    <a:pt x="38" y="148"/>
                  </a:lnTo>
                  <a:lnTo>
                    <a:pt x="38" y="148"/>
                  </a:lnTo>
                  <a:lnTo>
                    <a:pt x="75" y="315"/>
                  </a:lnTo>
                  <a:lnTo>
                    <a:pt x="75" y="315"/>
                  </a:lnTo>
                  <a:lnTo>
                    <a:pt x="38" y="148"/>
                  </a:lnTo>
                  <a:lnTo>
                    <a:pt x="38" y="148"/>
                  </a:lnTo>
                  <a:lnTo>
                    <a:pt x="19" y="37"/>
                  </a:lnTo>
                  <a:close/>
                  <a:moveTo>
                    <a:pt x="1" y="37"/>
                  </a:moveTo>
                  <a:lnTo>
                    <a:pt x="1" y="37"/>
                  </a:lnTo>
                  <a:lnTo>
                    <a:pt x="19" y="37"/>
                  </a:lnTo>
                  <a:lnTo>
                    <a:pt x="19" y="37"/>
                  </a:lnTo>
                  <a:lnTo>
                    <a:pt x="1" y="37"/>
                  </a:lnTo>
                  <a:close/>
                  <a:moveTo>
                    <a:pt x="1" y="19"/>
                  </a:moveTo>
                  <a:lnTo>
                    <a:pt x="1" y="19"/>
                  </a:lnTo>
                  <a:lnTo>
                    <a:pt x="1" y="37"/>
                  </a:lnTo>
                  <a:lnTo>
                    <a:pt x="1" y="37"/>
                  </a:lnTo>
                  <a:lnTo>
                    <a:pt x="1" y="19"/>
                  </a:lnTo>
                  <a:close/>
                  <a:moveTo>
                    <a:pt x="1" y="19"/>
                  </a:moveTo>
                  <a:lnTo>
                    <a:pt x="1" y="19"/>
                  </a:lnTo>
                  <a:lnTo>
                    <a:pt x="1" y="19"/>
                  </a:lnTo>
                  <a:lnTo>
                    <a:pt x="1" y="19"/>
                  </a:lnTo>
                  <a:lnTo>
                    <a:pt x="1" y="19"/>
                  </a:lnTo>
                  <a:close/>
                  <a:moveTo>
                    <a:pt x="1" y="0"/>
                  </a:moveTo>
                  <a:lnTo>
                    <a:pt x="1" y="0"/>
                  </a:lnTo>
                  <a:lnTo>
                    <a:pt x="1" y="0"/>
                  </a:lnTo>
                  <a:lnTo>
                    <a:pt x="1" y="0"/>
                  </a:lnTo>
                  <a:lnTo>
                    <a:pt x="1" y="0"/>
                  </a:lnTo>
                  <a:close/>
                </a:path>
              </a:pathLst>
            </a:custGeom>
            <a:solidFill>
              <a:srgbClr val="BF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8101144" y="2635038"/>
              <a:ext cx="1597" cy="7928"/>
            </a:xfrm>
            <a:custGeom>
              <a:avLst/>
              <a:gdLst/>
              <a:ahLst/>
              <a:cxnLst/>
              <a:rect l="l" t="t" r="r" b="b"/>
              <a:pathLst>
                <a:path w="56" h="278" fill="none" extrusionOk="0">
                  <a:moveTo>
                    <a:pt x="0" y="0"/>
                  </a:moveTo>
                  <a:lnTo>
                    <a:pt x="0" y="0"/>
                  </a:lnTo>
                  <a:lnTo>
                    <a:pt x="19" y="111"/>
                  </a:lnTo>
                  <a:lnTo>
                    <a:pt x="19" y="111"/>
                  </a:lnTo>
                  <a:lnTo>
                    <a:pt x="56" y="278"/>
                  </a:lnTo>
                  <a:lnTo>
                    <a:pt x="56" y="278"/>
                  </a:lnTo>
                  <a:lnTo>
                    <a:pt x="19" y="111"/>
                  </a:lnTo>
                  <a:lnTo>
                    <a:pt x="19" y="111"/>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8100602" y="2635038"/>
              <a:ext cx="570" cy="29"/>
            </a:xfrm>
            <a:custGeom>
              <a:avLst/>
              <a:gdLst/>
              <a:ahLst/>
              <a:cxnLst/>
              <a:rect l="l" t="t" r="r" b="b"/>
              <a:pathLst>
                <a:path w="20" h="1" fill="none" extrusionOk="0">
                  <a:moveTo>
                    <a:pt x="1" y="0"/>
                  </a:moveTo>
                  <a:lnTo>
                    <a:pt x="1" y="0"/>
                  </a:lnTo>
                  <a:lnTo>
                    <a:pt x="19" y="0"/>
                  </a:lnTo>
                  <a:lnTo>
                    <a:pt x="19"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8100602" y="2634496"/>
              <a:ext cx="29" cy="570"/>
            </a:xfrm>
            <a:custGeom>
              <a:avLst/>
              <a:gdLst/>
              <a:ahLst/>
              <a:cxnLst/>
              <a:rect l="l" t="t" r="r" b="b"/>
              <a:pathLst>
                <a:path w="1" h="20" fill="none" extrusionOk="0">
                  <a:moveTo>
                    <a:pt x="1" y="1"/>
                  </a:moveTo>
                  <a:lnTo>
                    <a:pt x="1" y="1"/>
                  </a:lnTo>
                  <a:lnTo>
                    <a:pt x="1" y="19"/>
                  </a:lnTo>
                  <a:lnTo>
                    <a:pt x="1" y="1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8100602" y="2634496"/>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8100602" y="2633982"/>
              <a:ext cx="29" cy="29"/>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8005723" y="2601301"/>
              <a:ext cx="98072" cy="106513"/>
            </a:xfrm>
            <a:custGeom>
              <a:avLst/>
              <a:gdLst/>
              <a:ahLst/>
              <a:cxnLst/>
              <a:rect l="l" t="t" r="r" b="b"/>
              <a:pathLst>
                <a:path w="3439" h="3735" extrusionOk="0">
                  <a:moveTo>
                    <a:pt x="2292" y="0"/>
                  </a:moveTo>
                  <a:lnTo>
                    <a:pt x="2440" y="185"/>
                  </a:lnTo>
                  <a:lnTo>
                    <a:pt x="2551" y="370"/>
                  </a:lnTo>
                  <a:lnTo>
                    <a:pt x="2662" y="592"/>
                  </a:lnTo>
                  <a:lnTo>
                    <a:pt x="2736" y="814"/>
                  </a:lnTo>
                  <a:lnTo>
                    <a:pt x="2773" y="1017"/>
                  </a:lnTo>
                  <a:lnTo>
                    <a:pt x="2791" y="1220"/>
                  </a:lnTo>
                  <a:lnTo>
                    <a:pt x="2791" y="1405"/>
                  </a:lnTo>
                  <a:lnTo>
                    <a:pt x="2773" y="1609"/>
                  </a:lnTo>
                  <a:lnTo>
                    <a:pt x="2736" y="1793"/>
                  </a:lnTo>
                  <a:lnTo>
                    <a:pt x="2681" y="1960"/>
                  </a:lnTo>
                  <a:lnTo>
                    <a:pt x="2607" y="2145"/>
                  </a:lnTo>
                  <a:lnTo>
                    <a:pt x="2514" y="2311"/>
                  </a:lnTo>
                  <a:lnTo>
                    <a:pt x="2403" y="2459"/>
                  </a:lnTo>
                  <a:lnTo>
                    <a:pt x="2292" y="2607"/>
                  </a:lnTo>
                  <a:lnTo>
                    <a:pt x="2163" y="2736"/>
                  </a:lnTo>
                  <a:lnTo>
                    <a:pt x="2015" y="2866"/>
                  </a:lnTo>
                  <a:lnTo>
                    <a:pt x="1849" y="2976"/>
                  </a:lnTo>
                  <a:lnTo>
                    <a:pt x="1682" y="3069"/>
                  </a:lnTo>
                  <a:lnTo>
                    <a:pt x="1498" y="3143"/>
                  </a:lnTo>
                  <a:lnTo>
                    <a:pt x="1313" y="3198"/>
                  </a:lnTo>
                  <a:lnTo>
                    <a:pt x="1072" y="3254"/>
                  </a:lnTo>
                  <a:lnTo>
                    <a:pt x="832" y="3272"/>
                  </a:lnTo>
                  <a:lnTo>
                    <a:pt x="610" y="3254"/>
                  </a:lnTo>
                  <a:lnTo>
                    <a:pt x="407" y="3217"/>
                  </a:lnTo>
                  <a:lnTo>
                    <a:pt x="204" y="3161"/>
                  </a:lnTo>
                  <a:lnTo>
                    <a:pt x="0" y="3087"/>
                  </a:lnTo>
                  <a:lnTo>
                    <a:pt x="148" y="3235"/>
                  </a:lnTo>
                  <a:lnTo>
                    <a:pt x="314" y="3365"/>
                  </a:lnTo>
                  <a:lnTo>
                    <a:pt x="481" y="3476"/>
                  </a:lnTo>
                  <a:lnTo>
                    <a:pt x="666" y="3568"/>
                  </a:lnTo>
                  <a:lnTo>
                    <a:pt x="851" y="3642"/>
                  </a:lnTo>
                  <a:lnTo>
                    <a:pt x="1054" y="3697"/>
                  </a:lnTo>
                  <a:lnTo>
                    <a:pt x="1257" y="3734"/>
                  </a:lnTo>
                  <a:lnTo>
                    <a:pt x="1461" y="3734"/>
                  </a:lnTo>
                  <a:lnTo>
                    <a:pt x="1701" y="3716"/>
                  </a:lnTo>
                  <a:lnTo>
                    <a:pt x="1941" y="3679"/>
                  </a:lnTo>
                  <a:lnTo>
                    <a:pt x="2126" y="3623"/>
                  </a:lnTo>
                  <a:lnTo>
                    <a:pt x="2311" y="3550"/>
                  </a:lnTo>
                  <a:lnTo>
                    <a:pt x="2459" y="3476"/>
                  </a:lnTo>
                  <a:lnTo>
                    <a:pt x="2625" y="3365"/>
                  </a:lnTo>
                  <a:lnTo>
                    <a:pt x="2755" y="3254"/>
                  </a:lnTo>
                  <a:lnTo>
                    <a:pt x="2884" y="3124"/>
                  </a:lnTo>
                  <a:lnTo>
                    <a:pt x="3013" y="2995"/>
                  </a:lnTo>
                  <a:lnTo>
                    <a:pt x="3106" y="2847"/>
                  </a:lnTo>
                  <a:lnTo>
                    <a:pt x="3198" y="2699"/>
                  </a:lnTo>
                  <a:lnTo>
                    <a:pt x="3272" y="2533"/>
                  </a:lnTo>
                  <a:lnTo>
                    <a:pt x="3346" y="2366"/>
                  </a:lnTo>
                  <a:lnTo>
                    <a:pt x="3383" y="2182"/>
                  </a:lnTo>
                  <a:lnTo>
                    <a:pt x="3420" y="2015"/>
                  </a:lnTo>
                  <a:lnTo>
                    <a:pt x="3438" y="1830"/>
                  </a:lnTo>
                  <a:lnTo>
                    <a:pt x="3420" y="1646"/>
                  </a:lnTo>
                  <a:lnTo>
                    <a:pt x="3402" y="1461"/>
                  </a:lnTo>
                  <a:lnTo>
                    <a:pt x="3365" y="1294"/>
                  </a:lnTo>
                  <a:lnTo>
                    <a:pt x="3346" y="1183"/>
                  </a:lnTo>
                  <a:lnTo>
                    <a:pt x="3328" y="1183"/>
                  </a:lnTo>
                  <a:lnTo>
                    <a:pt x="3328" y="1165"/>
                  </a:lnTo>
                  <a:lnTo>
                    <a:pt x="3328" y="1146"/>
                  </a:lnTo>
                  <a:lnTo>
                    <a:pt x="3254" y="962"/>
                  </a:lnTo>
                  <a:lnTo>
                    <a:pt x="3161" y="777"/>
                  </a:lnTo>
                  <a:lnTo>
                    <a:pt x="3050" y="610"/>
                  </a:lnTo>
                  <a:lnTo>
                    <a:pt x="2921" y="462"/>
                  </a:lnTo>
                  <a:lnTo>
                    <a:pt x="2773" y="315"/>
                  </a:lnTo>
                  <a:lnTo>
                    <a:pt x="2625" y="204"/>
                  </a:lnTo>
                  <a:lnTo>
                    <a:pt x="2459" y="93"/>
                  </a:lnTo>
                  <a:lnTo>
                    <a:pt x="2292"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8002558" y="2607090"/>
              <a:ext cx="37985" cy="47995"/>
            </a:xfrm>
            <a:custGeom>
              <a:avLst/>
              <a:gdLst/>
              <a:ahLst/>
              <a:cxnLst/>
              <a:rect l="l" t="t" r="r" b="b"/>
              <a:pathLst>
                <a:path w="1332" h="1683" extrusionOk="0">
                  <a:moveTo>
                    <a:pt x="1257" y="1"/>
                  </a:moveTo>
                  <a:lnTo>
                    <a:pt x="1165" y="19"/>
                  </a:lnTo>
                  <a:lnTo>
                    <a:pt x="1072" y="38"/>
                  </a:lnTo>
                  <a:lnTo>
                    <a:pt x="962" y="93"/>
                  </a:lnTo>
                  <a:lnTo>
                    <a:pt x="832" y="149"/>
                  </a:lnTo>
                  <a:lnTo>
                    <a:pt x="703" y="222"/>
                  </a:lnTo>
                  <a:lnTo>
                    <a:pt x="573" y="315"/>
                  </a:lnTo>
                  <a:lnTo>
                    <a:pt x="444" y="444"/>
                  </a:lnTo>
                  <a:lnTo>
                    <a:pt x="333" y="574"/>
                  </a:lnTo>
                  <a:lnTo>
                    <a:pt x="222" y="759"/>
                  </a:lnTo>
                  <a:lnTo>
                    <a:pt x="130" y="925"/>
                  </a:lnTo>
                  <a:lnTo>
                    <a:pt x="56" y="1110"/>
                  </a:lnTo>
                  <a:lnTo>
                    <a:pt x="19" y="1276"/>
                  </a:lnTo>
                  <a:lnTo>
                    <a:pt x="0" y="1406"/>
                  </a:lnTo>
                  <a:lnTo>
                    <a:pt x="19" y="1535"/>
                  </a:lnTo>
                  <a:lnTo>
                    <a:pt x="19" y="1627"/>
                  </a:lnTo>
                  <a:lnTo>
                    <a:pt x="56" y="1664"/>
                  </a:lnTo>
                  <a:lnTo>
                    <a:pt x="74" y="1683"/>
                  </a:lnTo>
                  <a:lnTo>
                    <a:pt x="111" y="1664"/>
                  </a:lnTo>
                  <a:lnTo>
                    <a:pt x="148" y="1609"/>
                  </a:lnTo>
                  <a:lnTo>
                    <a:pt x="259" y="1406"/>
                  </a:lnTo>
                  <a:lnTo>
                    <a:pt x="425" y="1128"/>
                  </a:lnTo>
                  <a:lnTo>
                    <a:pt x="518" y="962"/>
                  </a:lnTo>
                  <a:lnTo>
                    <a:pt x="647" y="814"/>
                  </a:lnTo>
                  <a:lnTo>
                    <a:pt x="777" y="648"/>
                  </a:lnTo>
                  <a:lnTo>
                    <a:pt x="906" y="500"/>
                  </a:lnTo>
                  <a:lnTo>
                    <a:pt x="1146" y="259"/>
                  </a:lnTo>
                  <a:lnTo>
                    <a:pt x="1294" y="112"/>
                  </a:lnTo>
                  <a:lnTo>
                    <a:pt x="1331" y="56"/>
                  </a:lnTo>
                  <a:lnTo>
                    <a:pt x="1331" y="38"/>
                  </a:lnTo>
                  <a:lnTo>
                    <a:pt x="1313" y="19"/>
                  </a:lnTo>
                  <a:lnTo>
                    <a:pt x="1257"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3"/>
          <p:cNvGrpSpPr/>
          <p:nvPr/>
        </p:nvGrpSpPr>
        <p:grpSpPr>
          <a:xfrm>
            <a:off x="1293567" y="209572"/>
            <a:ext cx="810241" cy="917412"/>
            <a:chOff x="807850" y="238125"/>
            <a:chExt cx="1328700" cy="1504200"/>
          </a:xfrm>
        </p:grpSpPr>
        <p:sp>
          <p:nvSpPr>
            <p:cNvPr id="191" name="Google Shape;191;p3"/>
            <p:cNvSpPr/>
            <p:nvPr/>
          </p:nvSpPr>
          <p:spPr>
            <a:xfrm>
              <a:off x="807850" y="238125"/>
              <a:ext cx="986875" cy="1238325"/>
            </a:xfrm>
            <a:custGeom>
              <a:avLst/>
              <a:gdLst/>
              <a:ahLst/>
              <a:cxnLst/>
              <a:rect l="l" t="t" r="r" b="b"/>
              <a:pathLst>
                <a:path w="39475" h="49533" extrusionOk="0">
                  <a:moveTo>
                    <a:pt x="37196" y="0"/>
                  </a:moveTo>
                  <a:lnTo>
                    <a:pt x="36646" y="707"/>
                  </a:lnTo>
                  <a:lnTo>
                    <a:pt x="36148" y="1414"/>
                  </a:lnTo>
                  <a:lnTo>
                    <a:pt x="35677" y="2122"/>
                  </a:lnTo>
                  <a:lnTo>
                    <a:pt x="35258" y="2829"/>
                  </a:lnTo>
                  <a:lnTo>
                    <a:pt x="34891" y="3510"/>
                  </a:lnTo>
                  <a:lnTo>
                    <a:pt x="34550" y="4165"/>
                  </a:lnTo>
                  <a:lnTo>
                    <a:pt x="34262" y="4846"/>
                  </a:lnTo>
                  <a:lnTo>
                    <a:pt x="33974" y="5501"/>
                  </a:lnTo>
                  <a:lnTo>
                    <a:pt x="33738" y="6156"/>
                  </a:lnTo>
                  <a:lnTo>
                    <a:pt x="33555" y="6810"/>
                  </a:lnTo>
                  <a:lnTo>
                    <a:pt x="33372" y="7439"/>
                  </a:lnTo>
                  <a:lnTo>
                    <a:pt x="33214" y="8068"/>
                  </a:lnTo>
                  <a:lnTo>
                    <a:pt x="33110" y="8696"/>
                  </a:lnTo>
                  <a:lnTo>
                    <a:pt x="33031" y="9299"/>
                  </a:lnTo>
                  <a:lnTo>
                    <a:pt x="32953" y="9901"/>
                  </a:lnTo>
                  <a:lnTo>
                    <a:pt x="32900" y="10504"/>
                  </a:lnTo>
                  <a:lnTo>
                    <a:pt x="32900" y="11106"/>
                  </a:lnTo>
                  <a:lnTo>
                    <a:pt x="32900" y="11682"/>
                  </a:lnTo>
                  <a:lnTo>
                    <a:pt x="32900" y="12285"/>
                  </a:lnTo>
                  <a:lnTo>
                    <a:pt x="32953" y="12861"/>
                  </a:lnTo>
                  <a:lnTo>
                    <a:pt x="33057" y="13987"/>
                  </a:lnTo>
                  <a:lnTo>
                    <a:pt x="33241" y="15088"/>
                  </a:lnTo>
                  <a:lnTo>
                    <a:pt x="33450" y="16188"/>
                  </a:lnTo>
                  <a:lnTo>
                    <a:pt x="33712" y="17235"/>
                  </a:lnTo>
                  <a:lnTo>
                    <a:pt x="34236" y="19305"/>
                  </a:lnTo>
                  <a:lnTo>
                    <a:pt x="34708" y="21191"/>
                  </a:lnTo>
                  <a:lnTo>
                    <a:pt x="34943" y="22108"/>
                  </a:lnTo>
                  <a:lnTo>
                    <a:pt x="35127" y="23024"/>
                  </a:lnTo>
                  <a:lnTo>
                    <a:pt x="35284" y="23915"/>
                  </a:lnTo>
                  <a:lnTo>
                    <a:pt x="35389" y="24832"/>
                  </a:lnTo>
                  <a:lnTo>
                    <a:pt x="35441" y="25722"/>
                  </a:lnTo>
                  <a:lnTo>
                    <a:pt x="35441" y="26194"/>
                  </a:lnTo>
                  <a:lnTo>
                    <a:pt x="35441" y="26639"/>
                  </a:lnTo>
                  <a:lnTo>
                    <a:pt x="35415" y="27084"/>
                  </a:lnTo>
                  <a:lnTo>
                    <a:pt x="35362" y="27556"/>
                  </a:lnTo>
                  <a:lnTo>
                    <a:pt x="35310" y="28001"/>
                  </a:lnTo>
                  <a:lnTo>
                    <a:pt x="35231" y="28473"/>
                  </a:lnTo>
                  <a:lnTo>
                    <a:pt x="35127" y="28944"/>
                  </a:lnTo>
                  <a:lnTo>
                    <a:pt x="34996" y="29416"/>
                  </a:lnTo>
                  <a:lnTo>
                    <a:pt x="34838" y="29887"/>
                  </a:lnTo>
                  <a:lnTo>
                    <a:pt x="34681" y="30359"/>
                  </a:lnTo>
                  <a:lnTo>
                    <a:pt x="34472" y="30856"/>
                  </a:lnTo>
                  <a:lnTo>
                    <a:pt x="34262" y="31328"/>
                  </a:lnTo>
                  <a:lnTo>
                    <a:pt x="34026" y="31825"/>
                  </a:lnTo>
                  <a:lnTo>
                    <a:pt x="33738" y="32323"/>
                  </a:lnTo>
                  <a:lnTo>
                    <a:pt x="33450" y="32821"/>
                  </a:lnTo>
                  <a:lnTo>
                    <a:pt x="33110" y="33345"/>
                  </a:lnTo>
                  <a:lnTo>
                    <a:pt x="32743" y="33842"/>
                  </a:lnTo>
                  <a:lnTo>
                    <a:pt x="32350" y="34366"/>
                  </a:lnTo>
                  <a:lnTo>
                    <a:pt x="31957" y="34864"/>
                  </a:lnTo>
                  <a:lnTo>
                    <a:pt x="31564" y="35335"/>
                  </a:lnTo>
                  <a:lnTo>
                    <a:pt x="31145" y="35781"/>
                  </a:lnTo>
                  <a:lnTo>
                    <a:pt x="30752" y="36174"/>
                  </a:lnTo>
                  <a:lnTo>
                    <a:pt x="30359" y="36540"/>
                  </a:lnTo>
                  <a:lnTo>
                    <a:pt x="29940" y="36907"/>
                  </a:lnTo>
                  <a:lnTo>
                    <a:pt x="29547" y="37221"/>
                  </a:lnTo>
                  <a:lnTo>
                    <a:pt x="29154" y="37509"/>
                  </a:lnTo>
                  <a:lnTo>
                    <a:pt x="28735" y="37771"/>
                  </a:lnTo>
                  <a:lnTo>
                    <a:pt x="28342" y="38033"/>
                  </a:lnTo>
                  <a:lnTo>
                    <a:pt x="27923" y="38243"/>
                  </a:lnTo>
                  <a:lnTo>
                    <a:pt x="27530" y="38452"/>
                  </a:lnTo>
                  <a:lnTo>
                    <a:pt x="27111" y="38636"/>
                  </a:lnTo>
                  <a:lnTo>
                    <a:pt x="26718" y="38793"/>
                  </a:lnTo>
                  <a:lnTo>
                    <a:pt x="26299" y="38924"/>
                  </a:lnTo>
                  <a:lnTo>
                    <a:pt x="25880" y="39055"/>
                  </a:lnTo>
                  <a:lnTo>
                    <a:pt x="25461" y="39160"/>
                  </a:lnTo>
                  <a:lnTo>
                    <a:pt x="25042" y="39264"/>
                  </a:lnTo>
                  <a:lnTo>
                    <a:pt x="24204" y="39422"/>
                  </a:lnTo>
                  <a:lnTo>
                    <a:pt x="23366" y="39500"/>
                  </a:lnTo>
                  <a:lnTo>
                    <a:pt x="22501" y="39553"/>
                  </a:lnTo>
                  <a:lnTo>
                    <a:pt x="21611" y="39579"/>
                  </a:lnTo>
                  <a:lnTo>
                    <a:pt x="20720" y="39579"/>
                  </a:lnTo>
                  <a:lnTo>
                    <a:pt x="18913" y="39526"/>
                  </a:lnTo>
                  <a:lnTo>
                    <a:pt x="17839" y="39500"/>
                  </a:lnTo>
                  <a:lnTo>
                    <a:pt x="16739" y="39474"/>
                  </a:lnTo>
                  <a:lnTo>
                    <a:pt x="15612" y="39474"/>
                  </a:lnTo>
                  <a:lnTo>
                    <a:pt x="14486" y="39526"/>
                  </a:lnTo>
                  <a:lnTo>
                    <a:pt x="13333" y="39605"/>
                  </a:lnTo>
                  <a:lnTo>
                    <a:pt x="12757" y="39684"/>
                  </a:lnTo>
                  <a:lnTo>
                    <a:pt x="12181" y="39762"/>
                  </a:lnTo>
                  <a:lnTo>
                    <a:pt x="11605" y="39867"/>
                  </a:lnTo>
                  <a:lnTo>
                    <a:pt x="11002" y="39998"/>
                  </a:lnTo>
                  <a:lnTo>
                    <a:pt x="10426" y="40155"/>
                  </a:lnTo>
                  <a:lnTo>
                    <a:pt x="9823" y="40338"/>
                  </a:lnTo>
                  <a:lnTo>
                    <a:pt x="9221" y="40522"/>
                  </a:lnTo>
                  <a:lnTo>
                    <a:pt x="8645" y="40757"/>
                  </a:lnTo>
                  <a:lnTo>
                    <a:pt x="8042" y="41019"/>
                  </a:lnTo>
                  <a:lnTo>
                    <a:pt x="7414" y="41308"/>
                  </a:lnTo>
                  <a:lnTo>
                    <a:pt x="6811" y="41622"/>
                  </a:lnTo>
                  <a:lnTo>
                    <a:pt x="6209" y="41989"/>
                  </a:lnTo>
                  <a:lnTo>
                    <a:pt x="5606" y="42355"/>
                  </a:lnTo>
                  <a:lnTo>
                    <a:pt x="4978" y="42801"/>
                  </a:lnTo>
                  <a:lnTo>
                    <a:pt x="4375" y="43246"/>
                  </a:lnTo>
                  <a:lnTo>
                    <a:pt x="3747" y="43770"/>
                  </a:lnTo>
                  <a:lnTo>
                    <a:pt x="3118" y="44320"/>
                  </a:lnTo>
                  <a:lnTo>
                    <a:pt x="2489" y="44896"/>
                  </a:lnTo>
                  <a:lnTo>
                    <a:pt x="1887" y="45551"/>
                  </a:lnTo>
                  <a:lnTo>
                    <a:pt x="1258" y="46232"/>
                  </a:lnTo>
                  <a:lnTo>
                    <a:pt x="629" y="46965"/>
                  </a:lnTo>
                  <a:lnTo>
                    <a:pt x="1" y="47751"/>
                  </a:lnTo>
                  <a:lnTo>
                    <a:pt x="2306" y="49532"/>
                  </a:lnTo>
                  <a:lnTo>
                    <a:pt x="2830" y="48851"/>
                  </a:lnTo>
                  <a:lnTo>
                    <a:pt x="3380" y="48223"/>
                  </a:lnTo>
                  <a:lnTo>
                    <a:pt x="3904" y="47620"/>
                  </a:lnTo>
                  <a:lnTo>
                    <a:pt x="4454" y="47070"/>
                  </a:lnTo>
                  <a:lnTo>
                    <a:pt x="4978" y="46572"/>
                  </a:lnTo>
                  <a:lnTo>
                    <a:pt x="5502" y="46101"/>
                  </a:lnTo>
                  <a:lnTo>
                    <a:pt x="6025" y="45656"/>
                  </a:lnTo>
                  <a:lnTo>
                    <a:pt x="6549" y="45263"/>
                  </a:lnTo>
                  <a:lnTo>
                    <a:pt x="7073" y="44896"/>
                  </a:lnTo>
                  <a:lnTo>
                    <a:pt x="7597" y="44556"/>
                  </a:lnTo>
                  <a:lnTo>
                    <a:pt x="8095" y="44241"/>
                  </a:lnTo>
                  <a:lnTo>
                    <a:pt x="8619" y="43953"/>
                  </a:lnTo>
                  <a:lnTo>
                    <a:pt x="9142" y="43717"/>
                  </a:lnTo>
                  <a:lnTo>
                    <a:pt x="9640" y="43482"/>
                  </a:lnTo>
                  <a:lnTo>
                    <a:pt x="10164" y="43298"/>
                  </a:lnTo>
                  <a:lnTo>
                    <a:pt x="10662" y="43115"/>
                  </a:lnTo>
                  <a:lnTo>
                    <a:pt x="11186" y="42958"/>
                  </a:lnTo>
                  <a:lnTo>
                    <a:pt x="11683" y="42827"/>
                  </a:lnTo>
                  <a:lnTo>
                    <a:pt x="12181" y="42722"/>
                  </a:lnTo>
                  <a:lnTo>
                    <a:pt x="12705" y="42643"/>
                  </a:lnTo>
                  <a:lnTo>
                    <a:pt x="13202" y="42565"/>
                  </a:lnTo>
                  <a:lnTo>
                    <a:pt x="13700" y="42512"/>
                  </a:lnTo>
                  <a:lnTo>
                    <a:pt x="14722" y="42408"/>
                  </a:lnTo>
                  <a:lnTo>
                    <a:pt x="15743" y="42381"/>
                  </a:lnTo>
                  <a:lnTo>
                    <a:pt x="16765" y="42381"/>
                  </a:lnTo>
                  <a:lnTo>
                    <a:pt x="18808" y="42434"/>
                  </a:lnTo>
                  <a:lnTo>
                    <a:pt x="20799" y="42486"/>
                  </a:lnTo>
                  <a:lnTo>
                    <a:pt x="21768" y="42486"/>
                  </a:lnTo>
                  <a:lnTo>
                    <a:pt x="22763" y="42460"/>
                  </a:lnTo>
                  <a:lnTo>
                    <a:pt x="23759" y="42408"/>
                  </a:lnTo>
                  <a:lnTo>
                    <a:pt x="24754" y="42277"/>
                  </a:lnTo>
                  <a:lnTo>
                    <a:pt x="25278" y="42198"/>
                  </a:lnTo>
                  <a:lnTo>
                    <a:pt x="25775" y="42093"/>
                  </a:lnTo>
                  <a:lnTo>
                    <a:pt x="26273" y="41989"/>
                  </a:lnTo>
                  <a:lnTo>
                    <a:pt x="26771" y="41858"/>
                  </a:lnTo>
                  <a:lnTo>
                    <a:pt x="27268" y="41700"/>
                  </a:lnTo>
                  <a:lnTo>
                    <a:pt x="27766" y="41517"/>
                  </a:lnTo>
                  <a:lnTo>
                    <a:pt x="28264" y="41334"/>
                  </a:lnTo>
                  <a:lnTo>
                    <a:pt x="28762" y="41124"/>
                  </a:lnTo>
                  <a:lnTo>
                    <a:pt x="29259" y="40862"/>
                  </a:lnTo>
                  <a:lnTo>
                    <a:pt x="29731" y="40600"/>
                  </a:lnTo>
                  <a:lnTo>
                    <a:pt x="30228" y="40286"/>
                  </a:lnTo>
                  <a:lnTo>
                    <a:pt x="30726" y="39972"/>
                  </a:lnTo>
                  <a:lnTo>
                    <a:pt x="31224" y="39605"/>
                  </a:lnTo>
                  <a:lnTo>
                    <a:pt x="31721" y="39212"/>
                  </a:lnTo>
                  <a:lnTo>
                    <a:pt x="32219" y="38793"/>
                  </a:lnTo>
                  <a:lnTo>
                    <a:pt x="32691" y="38348"/>
                  </a:lnTo>
                  <a:lnTo>
                    <a:pt x="33188" y="37850"/>
                  </a:lnTo>
                  <a:lnTo>
                    <a:pt x="33686" y="37326"/>
                  </a:lnTo>
                  <a:lnTo>
                    <a:pt x="34157" y="36776"/>
                  </a:lnTo>
                  <a:lnTo>
                    <a:pt x="34655" y="36174"/>
                  </a:lnTo>
                  <a:lnTo>
                    <a:pt x="35127" y="35545"/>
                  </a:lnTo>
                  <a:lnTo>
                    <a:pt x="35546" y="34916"/>
                  </a:lnTo>
                  <a:lnTo>
                    <a:pt x="35965" y="34288"/>
                  </a:lnTo>
                  <a:lnTo>
                    <a:pt x="36332" y="33685"/>
                  </a:lnTo>
                  <a:lnTo>
                    <a:pt x="36646" y="33083"/>
                  </a:lnTo>
                  <a:lnTo>
                    <a:pt x="36934" y="32480"/>
                  </a:lnTo>
                  <a:lnTo>
                    <a:pt x="37196" y="31904"/>
                  </a:lnTo>
                  <a:lnTo>
                    <a:pt x="37432" y="31328"/>
                  </a:lnTo>
                  <a:lnTo>
                    <a:pt x="37641" y="30725"/>
                  </a:lnTo>
                  <a:lnTo>
                    <a:pt x="37825" y="30175"/>
                  </a:lnTo>
                  <a:lnTo>
                    <a:pt x="37982" y="29599"/>
                  </a:lnTo>
                  <a:lnTo>
                    <a:pt x="38087" y="29023"/>
                  </a:lnTo>
                  <a:lnTo>
                    <a:pt x="38191" y="28473"/>
                  </a:lnTo>
                  <a:lnTo>
                    <a:pt x="38270" y="27923"/>
                  </a:lnTo>
                  <a:lnTo>
                    <a:pt x="38322" y="27372"/>
                  </a:lnTo>
                  <a:lnTo>
                    <a:pt x="38348" y="26822"/>
                  </a:lnTo>
                  <a:lnTo>
                    <a:pt x="38375" y="26299"/>
                  </a:lnTo>
                  <a:lnTo>
                    <a:pt x="38348" y="25748"/>
                  </a:lnTo>
                  <a:lnTo>
                    <a:pt x="38322" y="25225"/>
                  </a:lnTo>
                  <a:lnTo>
                    <a:pt x="38296" y="24701"/>
                  </a:lnTo>
                  <a:lnTo>
                    <a:pt x="38165" y="23653"/>
                  </a:lnTo>
                  <a:lnTo>
                    <a:pt x="38008" y="22605"/>
                  </a:lnTo>
                  <a:lnTo>
                    <a:pt x="37798" y="21584"/>
                  </a:lnTo>
                  <a:lnTo>
                    <a:pt x="37563" y="20588"/>
                  </a:lnTo>
                  <a:lnTo>
                    <a:pt x="37039" y="18571"/>
                  </a:lnTo>
                  <a:lnTo>
                    <a:pt x="36541" y="16607"/>
                  </a:lnTo>
                  <a:lnTo>
                    <a:pt x="36332" y="15638"/>
                  </a:lnTo>
                  <a:lnTo>
                    <a:pt x="36122" y="14669"/>
                  </a:lnTo>
                  <a:lnTo>
                    <a:pt x="35965" y="13673"/>
                  </a:lnTo>
                  <a:lnTo>
                    <a:pt x="35860" y="12678"/>
                  </a:lnTo>
                  <a:lnTo>
                    <a:pt x="35834" y="12180"/>
                  </a:lnTo>
                  <a:lnTo>
                    <a:pt x="35808" y="11682"/>
                  </a:lnTo>
                  <a:lnTo>
                    <a:pt x="35808" y="11185"/>
                  </a:lnTo>
                  <a:lnTo>
                    <a:pt x="35834" y="10687"/>
                  </a:lnTo>
                  <a:lnTo>
                    <a:pt x="35860" y="10163"/>
                  </a:lnTo>
                  <a:lnTo>
                    <a:pt x="35912" y="9639"/>
                  </a:lnTo>
                  <a:lnTo>
                    <a:pt x="35991" y="9142"/>
                  </a:lnTo>
                  <a:lnTo>
                    <a:pt x="36096" y="8618"/>
                  </a:lnTo>
                  <a:lnTo>
                    <a:pt x="36227" y="8068"/>
                  </a:lnTo>
                  <a:lnTo>
                    <a:pt x="36358" y="7544"/>
                  </a:lnTo>
                  <a:lnTo>
                    <a:pt x="36541" y="6994"/>
                  </a:lnTo>
                  <a:lnTo>
                    <a:pt x="36751" y="6444"/>
                  </a:lnTo>
                  <a:lnTo>
                    <a:pt x="36960" y="5894"/>
                  </a:lnTo>
                  <a:lnTo>
                    <a:pt x="37222" y="5317"/>
                  </a:lnTo>
                  <a:lnTo>
                    <a:pt x="37536" y="4767"/>
                  </a:lnTo>
                  <a:lnTo>
                    <a:pt x="37851" y="4191"/>
                  </a:lnTo>
                  <a:lnTo>
                    <a:pt x="38191" y="3589"/>
                  </a:lnTo>
                  <a:lnTo>
                    <a:pt x="38584" y="2986"/>
                  </a:lnTo>
                  <a:lnTo>
                    <a:pt x="39029" y="2384"/>
                  </a:lnTo>
                  <a:lnTo>
                    <a:pt x="39475" y="1781"/>
                  </a:lnTo>
                  <a:lnTo>
                    <a:pt x="371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1722025" y="297050"/>
              <a:ext cx="330050" cy="311075"/>
            </a:xfrm>
            <a:custGeom>
              <a:avLst/>
              <a:gdLst/>
              <a:ahLst/>
              <a:cxnLst/>
              <a:rect l="l" t="t" r="r" b="b"/>
              <a:pathLst>
                <a:path w="13202" h="12443" extrusionOk="0">
                  <a:moveTo>
                    <a:pt x="419" y="0"/>
                  </a:moveTo>
                  <a:lnTo>
                    <a:pt x="262" y="53"/>
                  </a:lnTo>
                  <a:lnTo>
                    <a:pt x="184" y="79"/>
                  </a:lnTo>
                  <a:lnTo>
                    <a:pt x="131" y="131"/>
                  </a:lnTo>
                  <a:lnTo>
                    <a:pt x="79" y="210"/>
                  </a:lnTo>
                  <a:lnTo>
                    <a:pt x="26" y="289"/>
                  </a:lnTo>
                  <a:lnTo>
                    <a:pt x="0" y="446"/>
                  </a:lnTo>
                  <a:lnTo>
                    <a:pt x="53" y="603"/>
                  </a:lnTo>
                  <a:lnTo>
                    <a:pt x="79" y="655"/>
                  </a:lnTo>
                  <a:lnTo>
                    <a:pt x="131" y="734"/>
                  </a:lnTo>
                  <a:lnTo>
                    <a:pt x="12521" y="12338"/>
                  </a:lnTo>
                  <a:lnTo>
                    <a:pt x="12652" y="12416"/>
                  </a:lnTo>
                  <a:lnTo>
                    <a:pt x="12783" y="12442"/>
                  </a:lnTo>
                  <a:lnTo>
                    <a:pt x="12888" y="12442"/>
                  </a:lnTo>
                  <a:lnTo>
                    <a:pt x="12966" y="12416"/>
                  </a:lnTo>
                  <a:lnTo>
                    <a:pt x="13019" y="12364"/>
                  </a:lnTo>
                  <a:lnTo>
                    <a:pt x="13097" y="12312"/>
                  </a:lnTo>
                  <a:lnTo>
                    <a:pt x="13150" y="12259"/>
                  </a:lnTo>
                  <a:lnTo>
                    <a:pt x="13176" y="12181"/>
                  </a:lnTo>
                  <a:lnTo>
                    <a:pt x="13202" y="12023"/>
                  </a:lnTo>
                  <a:lnTo>
                    <a:pt x="13176" y="11866"/>
                  </a:lnTo>
                  <a:lnTo>
                    <a:pt x="13123" y="11788"/>
                  </a:lnTo>
                  <a:lnTo>
                    <a:pt x="13071" y="11735"/>
                  </a:lnTo>
                  <a:lnTo>
                    <a:pt x="708" y="131"/>
                  </a:lnTo>
                  <a:lnTo>
                    <a:pt x="655" y="79"/>
                  </a:lnTo>
                  <a:lnTo>
                    <a:pt x="577" y="27"/>
                  </a:lnTo>
                  <a:lnTo>
                    <a:pt x="4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1678150" y="385450"/>
              <a:ext cx="296000" cy="279000"/>
            </a:xfrm>
            <a:custGeom>
              <a:avLst/>
              <a:gdLst/>
              <a:ahLst/>
              <a:cxnLst/>
              <a:rect l="l" t="t" r="r" b="b"/>
              <a:pathLst>
                <a:path w="11840" h="11160" extrusionOk="0">
                  <a:moveTo>
                    <a:pt x="419" y="1"/>
                  </a:moveTo>
                  <a:lnTo>
                    <a:pt x="262" y="53"/>
                  </a:lnTo>
                  <a:lnTo>
                    <a:pt x="184" y="79"/>
                  </a:lnTo>
                  <a:lnTo>
                    <a:pt x="105" y="132"/>
                  </a:lnTo>
                  <a:lnTo>
                    <a:pt x="53" y="210"/>
                  </a:lnTo>
                  <a:lnTo>
                    <a:pt x="26" y="289"/>
                  </a:lnTo>
                  <a:lnTo>
                    <a:pt x="0" y="446"/>
                  </a:lnTo>
                  <a:lnTo>
                    <a:pt x="53" y="603"/>
                  </a:lnTo>
                  <a:lnTo>
                    <a:pt x="79" y="655"/>
                  </a:lnTo>
                  <a:lnTo>
                    <a:pt x="131" y="734"/>
                  </a:lnTo>
                  <a:lnTo>
                    <a:pt x="11133" y="11028"/>
                  </a:lnTo>
                  <a:lnTo>
                    <a:pt x="11264" y="11133"/>
                  </a:lnTo>
                  <a:lnTo>
                    <a:pt x="11421" y="11159"/>
                  </a:lnTo>
                  <a:lnTo>
                    <a:pt x="11499" y="11133"/>
                  </a:lnTo>
                  <a:lnTo>
                    <a:pt x="11578" y="11107"/>
                  </a:lnTo>
                  <a:lnTo>
                    <a:pt x="11657" y="11081"/>
                  </a:lnTo>
                  <a:lnTo>
                    <a:pt x="11709" y="11028"/>
                  </a:lnTo>
                  <a:lnTo>
                    <a:pt x="11761" y="10950"/>
                  </a:lnTo>
                  <a:lnTo>
                    <a:pt x="11814" y="10871"/>
                  </a:lnTo>
                  <a:lnTo>
                    <a:pt x="11840" y="10714"/>
                  </a:lnTo>
                  <a:lnTo>
                    <a:pt x="11787" y="10557"/>
                  </a:lnTo>
                  <a:lnTo>
                    <a:pt x="11761" y="10504"/>
                  </a:lnTo>
                  <a:lnTo>
                    <a:pt x="11709" y="10426"/>
                  </a:lnTo>
                  <a:lnTo>
                    <a:pt x="708" y="132"/>
                  </a:lnTo>
                  <a:lnTo>
                    <a:pt x="629" y="79"/>
                  </a:lnTo>
                  <a:lnTo>
                    <a:pt x="577" y="27"/>
                  </a:lnTo>
                  <a:lnTo>
                    <a:pt x="4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1656525" y="494800"/>
              <a:ext cx="218100" cy="206300"/>
            </a:xfrm>
            <a:custGeom>
              <a:avLst/>
              <a:gdLst/>
              <a:ahLst/>
              <a:cxnLst/>
              <a:rect l="l" t="t" r="r" b="b"/>
              <a:pathLst>
                <a:path w="8724" h="8252" extrusionOk="0">
                  <a:moveTo>
                    <a:pt x="394" y="1"/>
                  </a:moveTo>
                  <a:lnTo>
                    <a:pt x="237" y="27"/>
                  </a:lnTo>
                  <a:lnTo>
                    <a:pt x="184" y="80"/>
                  </a:lnTo>
                  <a:lnTo>
                    <a:pt x="106" y="132"/>
                  </a:lnTo>
                  <a:lnTo>
                    <a:pt x="53" y="184"/>
                  </a:lnTo>
                  <a:lnTo>
                    <a:pt x="27" y="263"/>
                  </a:lnTo>
                  <a:lnTo>
                    <a:pt x="1" y="420"/>
                  </a:lnTo>
                  <a:lnTo>
                    <a:pt x="27" y="577"/>
                  </a:lnTo>
                  <a:lnTo>
                    <a:pt x="79" y="656"/>
                  </a:lnTo>
                  <a:lnTo>
                    <a:pt x="132" y="708"/>
                  </a:lnTo>
                  <a:lnTo>
                    <a:pt x="8016" y="8121"/>
                  </a:lnTo>
                  <a:lnTo>
                    <a:pt x="8095" y="8173"/>
                  </a:lnTo>
                  <a:lnTo>
                    <a:pt x="8173" y="8200"/>
                  </a:lnTo>
                  <a:lnTo>
                    <a:pt x="8304" y="8252"/>
                  </a:lnTo>
                  <a:lnTo>
                    <a:pt x="8383" y="8226"/>
                  </a:lnTo>
                  <a:lnTo>
                    <a:pt x="8461" y="8200"/>
                  </a:lnTo>
                  <a:lnTo>
                    <a:pt x="8540" y="8173"/>
                  </a:lnTo>
                  <a:lnTo>
                    <a:pt x="8619" y="8121"/>
                  </a:lnTo>
                  <a:lnTo>
                    <a:pt x="8671" y="8042"/>
                  </a:lnTo>
                  <a:lnTo>
                    <a:pt x="8697" y="7964"/>
                  </a:lnTo>
                  <a:lnTo>
                    <a:pt x="8723" y="7807"/>
                  </a:lnTo>
                  <a:lnTo>
                    <a:pt x="8697" y="7650"/>
                  </a:lnTo>
                  <a:lnTo>
                    <a:pt x="8645" y="7571"/>
                  </a:lnTo>
                  <a:lnTo>
                    <a:pt x="8592" y="7519"/>
                  </a:lnTo>
                  <a:lnTo>
                    <a:pt x="708" y="106"/>
                  </a:lnTo>
                  <a:lnTo>
                    <a:pt x="630" y="53"/>
                  </a:lnTo>
                  <a:lnTo>
                    <a:pt x="551" y="27"/>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1510500" y="701750"/>
              <a:ext cx="229875" cy="216775"/>
            </a:xfrm>
            <a:custGeom>
              <a:avLst/>
              <a:gdLst/>
              <a:ahLst/>
              <a:cxnLst/>
              <a:rect l="l" t="t" r="r" b="b"/>
              <a:pathLst>
                <a:path w="9195" h="8671" extrusionOk="0">
                  <a:moveTo>
                    <a:pt x="394" y="0"/>
                  </a:moveTo>
                  <a:lnTo>
                    <a:pt x="236" y="26"/>
                  </a:lnTo>
                  <a:lnTo>
                    <a:pt x="184" y="79"/>
                  </a:lnTo>
                  <a:lnTo>
                    <a:pt x="105" y="131"/>
                  </a:lnTo>
                  <a:lnTo>
                    <a:pt x="53" y="184"/>
                  </a:lnTo>
                  <a:lnTo>
                    <a:pt x="27" y="262"/>
                  </a:lnTo>
                  <a:lnTo>
                    <a:pt x="1" y="419"/>
                  </a:lnTo>
                  <a:lnTo>
                    <a:pt x="27" y="576"/>
                  </a:lnTo>
                  <a:lnTo>
                    <a:pt x="79" y="655"/>
                  </a:lnTo>
                  <a:lnTo>
                    <a:pt x="132" y="707"/>
                  </a:lnTo>
                  <a:lnTo>
                    <a:pt x="8487" y="8566"/>
                  </a:lnTo>
                  <a:lnTo>
                    <a:pt x="8618" y="8644"/>
                  </a:lnTo>
                  <a:lnTo>
                    <a:pt x="8776" y="8670"/>
                  </a:lnTo>
                  <a:lnTo>
                    <a:pt x="8854" y="8670"/>
                  </a:lnTo>
                  <a:lnTo>
                    <a:pt x="8933" y="8644"/>
                  </a:lnTo>
                  <a:lnTo>
                    <a:pt x="9011" y="8592"/>
                  </a:lnTo>
                  <a:lnTo>
                    <a:pt x="9090" y="8539"/>
                  </a:lnTo>
                  <a:lnTo>
                    <a:pt x="9142" y="8461"/>
                  </a:lnTo>
                  <a:lnTo>
                    <a:pt x="9169" y="8408"/>
                  </a:lnTo>
                  <a:lnTo>
                    <a:pt x="9195" y="8251"/>
                  </a:lnTo>
                  <a:lnTo>
                    <a:pt x="9142" y="8094"/>
                  </a:lnTo>
                  <a:lnTo>
                    <a:pt x="9116" y="8015"/>
                  </a:lnTo>
                  <a:lnTo>
                    <a:pt x="9064" y="7937"/>
                  </a:lnTo>
                  <a:lnTo>
                    <a:pt x="708" y="105"/>
                  </a:lnTo>
                  <a:lnTo>
                    <a:pt x="629" y="53"/>
                  </a:lnTo>
                  <a:lnTo>
                    <a:pt x="551" y="26"/>
                  </a:lnTo>
                  <a:lnTo>
                    <a:pt x="3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1410975" y="738425"/>
              <a:ext cx="305825" cy="287500"/>
            </a:xfrm>
            <a:custGeom>
              <a:avLst/>
              <a:gdLst/>
              <a:ahLst/>
              <a:cxnLst/>
              <a:rect l="l" t="t" r="r" b="b"/>
              <a:pathLst>
                <a:path w="12233" h="11500" extrusionOk="0">
                  <a:moveTo>
                    <a:pt x="419" y="0"/>
                  </a:moveTo>
                  <a:lnTo>
                    <a:pt x="262" y="26"/>
                  </a:lnTo>
                  <a:lnTo>
                    <a:pt x="184" y="52"/>
                  </a:lnTo>
                  <a:lnTo>
                    <a:pt x="131" y="131"/>
                  </a:lnTo>
                  <a:lnTo>
                    <a:pt x="79" y="183"/>
                  </a:lnTo>
                  <a:lnTo>
                    <a:pt x="26" y="262"/>
                  </a:lnTo>
                  <a:lnTo>
                    <a:pt x="0" y="419"/>
                  </a:lnTo>
                  <a:lnTo>
                    <a:pt x="53" y="576"/>
                  </a:lnTo>
                  <a:lnTo>
                    <a:pt x="79" y="655"/>
                  </a:lnTo>
                  <a:lnTo>
                    <a:pt x="131" y="707"/>
                  </a:lnTo>
                  <a:lnTo>
                    <a:pt x="11552" y="11394"/>
                  </a:lnTo>
                  <a:lnTo>
                    <a:pt x="11604" y="11447"/>
                  </a:lnTo>
                  <a:lnTo>
                    <a:pt x="11683" y="11473"/>
                  </a:lnTo>
                  <a:lnTo>
                    <a:pt x="11814" y="11499"/>
                  </a:lnTo>
                  <a:lnTo>
                    <a:pt x="11918" y="11499"/>
                  </a:lnTo>
                  <a:lnTo>
                    <a:pt x="11997" y="11473"/>
                  </a:lnTo>
                  <a:lnTo>
                    <a:pt x="12049" y="11447"/>
                  </a:lnTo>
                  <a:lnTo>
                    <a:pt x="12128" y="11368"/>
                  </a:lnTo>
                  <a:lnTo>
                    <a:pt x="12180" y="11316"/>
                  </a:lnTo>
                  <a:lnTo>
                    <a:pt x="12207" y="11237"/>
                  </a:lnTo>
                  <a:lnTo>
                    <a:pt x="12233" y="11080"/>
                  </a:lnTo>
                  <a:lnTo>
                    <a:pt x="12207" y="10923"/>
                  </a:lnTo>
                  <a:lnTo>
                    <a:pt x="12154" y="10844"/>
                  </a:lnTo>
                  <a:lnTo>
                    <a:pt x="12102" y="10792"/>
                  </a:lnTo>
                  <a:lnTo>
                    <a:pt x="707" y="105"/>
                  </a:lnTo>
                  <a:lnTo>
                    <a:pt x="655" y="52"/>
                  </a:lnTo>
                  <a:lnTo>
                    <a:pt x="577" y="26"/>
                  </a:lnTo>
                  <a:lnTo>
                    <a:pt x="4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1274100" y="868725"/>
              <a:ext cx="334000" cy="314350"/>
            </a:xfrm>
            <a:custGeom>
              <a:avLst/>
              <a:gdLst/>
              <a:ahLst/>
              <a:cxnLst/>
              <a:rect l="l" t="t" r="r" b="b"/>
              <a:pathLst>
                <a:path w="13360" h="12574" extrusionOk="0">
                  <a:moveTo>
                    <a:pt x="394" y="1"/>
                  </a:moveTo>
                  <a:lnTo>
                    <a:pt x="237" y="27"/>
                  </a:lnTo>
                  <a:lnTo>
                    <a:pt x="158" y="79"/>
                  </a:lnTo>
                  <a:lnTo>
                    <a:pt x="106" y="132"/>
                  </a:lnTo>
                  <a:lnTo>
                    <a:pt x="53" y="184"/>
                  </a:lnTo>
                  <a:lnTo>
                    <a:pt x="27" y="263"/>
                  </a:lnTo>
                  <a:lnTo>
                    <a:pt x="1" y="420"/>
                  </a:lnTo>
                  <a:lnTo>
                    <a:pt x="27" y="577"/>
                  </a:lnTo>
                  <a:lnTo>
                    <a:pt x="79" y="655"/>
                  </a:lnTo>
                  <a:lnTo>
                    <a:pt x="132" y="708"/>
                  </a:lnTo>
                  <a:lnTo>
                    <a:pt x="12652" y="12469"/>
                  </a:lnTo>
                  <a:lnTo>
                    <a:pt x="12731" y="12521"/>
                  </a:lnTo>
                  <a:lnTo>
                    <a:pt x="12783" y="12547"/>
                  </a:lnTo>
                  <a:lnTo>
                    <a:pt x="12940" y="12574"/>
                  </a:lnTo>
                  <a:lnTo>
                    <a:pt x="13019" y="12574"/>
                  </a:lnTo>
                  <a:lnTo>
                    <a:pt x="13098" y="12547"/>
                  </a:lnTo>
                  <a:lnTo>
                    <a:pt x="13176" y="12495"/>
                  </a:lnTo>
                  <a:lnTo>
                    <a:pt x="13255" y="12443"/>
                  </a:lnTo>
                  <a:lnTo>
                    <a:pt x="13307" y="12390"/>
                  </a:lnTo>
                  <a:lnTo>
                    <a:pt x="13333" y="12312"/>
                  </a:lnTo>
                  <a:lnTo>
                    <a:pt x="13360" y="12154"/>
                  </a:lnTo>
                  <a:lnTo>
                    <a:pt x="13333" y="11997"/>
                  </a:lnTo>
                  <a:lnTo>
                    <a:pt x="13281" y="11919"/>
                  </a:lnTo>
                  <a:lnTo>
                    <a:pt x="13229" y="11866"/>
                  </a:lnTo>
                  <a:lnTo>
                    <a:pt x="708" y="105"/>
                  </a:lnTo>
                  <a:lnTo>
                    <a:pt x="629" y="53"/>
                  </a:lnTo>
                  <a:lnTo>
                    <a:pt x="551" y="27"/>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1229575" y="956475"/>
              <a:ext cx="299950" cy="282925"/>
            </a:xfrm>
            <a:custGeom>
              <a:avLst/>
              <a:gdLst/>
              <a:ahLst/>
              <a:cxnLst/>
              <a:rect l="l" t="t" r="r" b="b"/>
              <a:pathLst>
                <a:path w="11998" h="11317" extrusionOk="0">
                  <a:moveTo>
                    <a:pt x="393" y="1"/>
                  </a:moveTo>
                  <a:lnTo>
                    <a:pt x="236" y="27"/>
                  </a:lnTo>
                  <a:lnTo>
                    <a:pt x="158" y="53"/>
                  </a:lnTo>
                  <a:lnTo>
                    <a:pt x="105" y="132"/>
                  </a:lnTo>
                  <a:lnTo>
                    <a:pt x="53" y="184"/>
                  </a:lnTo>
                  <a:lnTo>
                    <a:pt x="27" y="262"/>
                  </a:lnTo>
                  <a:lnTo>
                    <a:pt x="1" y="420"/>
                  </a:lnTo>
                  <a:lnTo>
                    <a:pt x="27" y="577"/>
                  </a:lnTo>
                  <a:lnTo>
                    <a:pt x="53" y="655"/>
                  </a:lnTo>
                  <a:lnTo>
                    <a:pt x="132" y="708"/>
                  </a:lnTo>
                  <a:lnTo>
                    <a:pt x="11290" y="11185"/>
                  </a:lnTo>
                  <a:lnTo>
                    <a:pt x="11369" y="11238"/>
                  </a:lnTo>
                  <a:lnTo>
                    <a:pt x="11447" y="11290"/>
                  </a:lnTo>
                  <a:lnTo>
                    <a:pt x="11578" y="11316"/>
                  </a:lnTo>
                  <a:lnTo>
                    <a:pt x="11657" y="11290"/>
                  </a:lnTo>
                  <a:lnTo>
                    <a:pt x="11735" y="11264"/>
                  </a:lnTo>
                  <a:lnTo>
                    <a:pt x="11814" y="11238"/>
                  </a:lnTo>
                  <a:lnTo>
                    <a:pt x="11893" y="11185"/>
                  </a:lnTo>
                  <a:lnTo>
                    <a:pt x="11945" y="11107"/>
                  </a:lnTo>
                  <a:lnTo>
                    <a:pt x="11971" y="11028"/>
                  </a:lnTo>
                  <a:lnTo>
                    <a:pt x="11997" y="10871"/>
                  </a:lnTo>
                  <a:lnTo>
                    <a:pt x="11971" y="10714"/>
                  </a:lnTo>
                  <a:lnTo>
                    <a:pt x="11919" y="10661"/>
                  </a:lnTo>
                  <a:lnTo>
                    <a:pt x="11866" y="10583"/>
                  </a:lnTo>
                  <a:lnTo>
                    <a:pt x="682" y="105"/>
                  </a:lnTo>
                  <a:lnTo>
                    <a:pt x="629" y="53"/>
                  </a:lnTo>
                  <a:lnTo>
                    <a:pt x="551" y="27"/>
                  </a:lnTo>
                  <a:lnTo>
                    <a:pt x="3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1211900" y="1069100"/>
              <a:ext cx="212850" cy="201075"/>
            </a:xfrm>
            <a:custGeom>
              <a:avLst/>
              <a:gdLst/>
              <a:ahLst/>
              <a:cxnLst/>
              <a:rect l="l" t="t" r="r" b="b"/>
              <a:pathLst>
                <a:path w="8514" h="8043" extrusionOk="0">
                  <a:moveTo>
                    <a:pt x="393" y="1"/>
                  </a:moveTo>
                  <a:lnTo>
                    <a:pt x="236" y="53"/>
                  </a:lnTo>
                  <a:lnTo>
                    <a:pt x="158" y="79"/>
                  </a:lnTo>
                  <a:lnTo>
                    <a:pt x="105" y="132"/>
                  </a:lnTo>
                  <a:lnTo>
                    <a:pt x="53" y="210"/>
                  </a:lnTo>
                  <a:lnTo>
                    <a:pt x="27" y="289"/>
                  </a:lnTo>
                  <a:lnTo>
                    <a:pt x="0" y="446"/>
                  </a:lnTo>
                  <a:lnTo>
                    <a:pt x="27" y="603"/>
                  </a:lnTo>
                  <a:lnTo>
                    <a:pt x="79" y="656"/>
                  </a:lnTo>
                  <a:lnTo>
                    <a:pt x="131" y="734"/>
                  </a:lnTo>
                  <a:lnTo>
                    <a:pt x="7806" y="7938"/>
                  </a:lnTo>
                  <a:lnTo>
                    <a:pt x="7885" y="7990"/>
                  </a:lnTo>
                  <a:lnTo>
                    <a:pt x="7937" y="8016"/>
                  </a:lnTo>
                  <a:lnTo>
                    <a:pt x="8094" y="8042"/>
                  </a:lnTo>
                  <a:lnTo>
                    <a:pt x="8173" y="8042"/>
                  </a:lnTo>
                  <a:lnTo>
                    <a:pt x="8251" y="8016"/>
                  </a:lnTo>
                  <a:lnTo>
                    <a:pt x="8330" y="7990"/>
                  </a:lnTo>
                  <a:lnTo>
                    <a:pt x="8409" y="7911"/>
                  </a:lnTo>
                  <a:lnTo>
                    <a:pt x="8461" y="7859"/>
                  </a:lnTo>
                  <a:lnTo>
                    <a:pt x="8487" y="7780"/>
                  </a:lnTo>
                  <a:lnTo>
                    <a:pt x="8513" y="7623"/>
                  </a:lnTo>
                  <a:lnTo>
                    <a:pt x="8487" y="7466"/>
                  </a:lnTo>
                  <a:lnTo>
                    <a:pt x="8435" y="7388"/>
                  </a:lnTo>
                  <a:lnTo>
                    <a:pt x="8382" y="7335"/>
                  </a:lnTo>
                  <a:lnTo>
                    <a:pt x="681" y="132"/>
                  </a:lnTo>
                  <a:lnTo>
                    <a:pt x="629" y="79"/>
                  </a:lnTo>
                  <a:lnTo>
                    <a:pt x="550" y="27"/>
                  </a:lnTo>
                  <a:lnTo>
                    <a:pt x="3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1072425" y="1265550"/>
              <a:ext cx="226600" cy="214175"/>
            </a:xfrm>
            <a:custGeom>
              <a:avLst/>
              <a:gdLst/>
              <a:ahLst/>
              <a:cxnLst/>
              <a:rect l="l" t="t" r="r" b="b"/>
              <a:pathLst>
                <a:path w="9064" h="8567" extrusionOk="0">
                  <a:moveTo>
                    <a:pt x="393" y="1"/>
                  </a:moveTo>
                  <a:lnTo>
                    <a:pt x="236" y="27"/>
                  </a:lnTo>
                  <a:lnTo>
                    <a:pt x="183" y="80"/>
                  </a:lnTo>
                  <a:lnTo>
                    <a:pt x="105" y="132"/>
                  </a:lnTo>
                  <a:lnTo>
                    <a:pt x="52" y="184"/>
                  </a:lnTo>
                  <a:lnTo>
                    <a:pt x="26" y="263"/>
                  </a:lnTo>
                  <a:lnTo>
                    <a:pt x="0" y="420"/>
                  </a:lnTo>
                  <a:lnTo>
                    <a:pt x="26" y="577"/>
                  </a:lnTo>
                  <a:lnTo>
                    <a:pt x="79" y="656"/>
                  </a:lnTo>
                  <a:lnTo>
                    <a:pt x="131" y="708"/>
                  </a:lnTo>
                  <a:lnTo>
                    <a:pt x="8382" y="8462"/>
                  </a:lnTo>
                  <a:lnTo>
                    <a:pt x="8513" y="8540"/>
                  </a:lnTo>
                  <a:lnTo>
                    <a:pt x="8644" y="8566"/>
                  </a:lnTo>
                  <a:lnTo>
                    <a:pt x="8749" y="8566"/>
                  </a:lnTo>
                  <a:lnTo>
                    <a:pt x="8827" y="8540"/>
                  </a:lnTo>
                  <a:lnTo>
                    <a:pt x="8880" y="8488"/>
                  </a:lnTo>
                  <a:lnTo>
                    <a:pt x="8958" y="8435"/>
                  </a:lnTo>
                  <a:lnTo>
                    <a:pt x="9011" y="8357"/>
                  </a:lnTo>
                  <a:lnTo>
                    <a:pt x="9037" y="8304"/>
                  </a:lnTo>
                  <a:lnTo>
                    <a:pt x="9063" y="8147"/>
                  </a:lnTo>
                  <a:lnTo>
                    <a:pt x="9037" y="7990"/>
                  </a:lnTo>
                  <a:lnTo>
                    <a:pt x="8985" y="7912"/>
                  </a:lnTo>
                  <a:lnTo>
                    <a:pt x="8932" y="7833"/>
                  </a:lnTo>
                  <a:lnTo>
                    <a:pt x="707" y="106"/>
                  </a:lnTo>
                  <a:lnTo>
                    <a:pt x="629" y="53"/>
                  </a:lnTo>
                  <a:lnTo>
                    <a:pt x="550" y="27"/>
                  </a:lnTo>
                  <a:lnTo>
                    <a:pt x="3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976800" y="1305500"/>
              <a:ext cx="296675" cy="279650"/>
            </a:xfrm>
            <a:custGeom>
              <a:avLst/>
              <a:gdLst/>
              <a:ahLst/>
              <a:cxnLst/>
              <a:rect l="l" t="t" r="r" b="b"/>
              <a:pathLst>
                <a:path w="11867" h="11186" extrusionOk="0">
                  <a:moveTo>
                    <a:pt x="394" y="1"/>
                  </a:moveTo>
                  <a:lnTo>
                    <a:pt x="237" y="27"/>
                  </a:lnTo>
                  <a:lnTo>
                    <a:pt x="158" y="79"/>
                  </a:lnTo>
                  <a:lnTo>
                    <a:pt x="106" y="132"/>
                  </a:lnTo>
                  <a:lnTo>
                    <a:pt x="53" y="184"/>
                  </a:lnTo>
                  <a:lnTo>
                    <a:pt x="27" y="263"/>
                  </a:lnTo>
                  <a:lnTo>
                    <a:pt x="1" y="420"/>
                  </a:lnTo>
                  <a:lnTo>
                    <a:pt x="27" y="577"/>
                  </a:lnTo>
                  <a:lnTo>
                    <a:pt x="79" y="656"/>
                  </a:lnTo>
                  <a:lnTo>
                    <a:pt x="132" y="708"/>
                  </a:lnTo>
                  <a:lnTo>
                    <a:pt x="11186" y="11081"/>
                  </a:lnTo>
                  <a:lnTo>
                    <a:pt x="11316" y="11159"/>
                  </a:lnTo>
                  <a:lnTo>
                    <a:pt x="11474" y="11186"/>
                  </a:lnTo>
                  <a:lnTo>
                    <a:pt x="11552" y="11186"/>
                  </a:lnTo>
                  <a:lnTo>
                    <a:pt x="11631" y="11159"/>
                  </a:lnTo>
                  <a:lnTo>
                    <a:pt x="11709" y="11133"/>
                  </a:lnTo>
                  <a:lnTo>
                    <a:pt x="11762" y="11055"/>
                  </a:lnTo>
                  <a:lnTo>
                    <a:pt x="11814" y="11002"/>
                  </a:lnTo>
                  <a:lnTo>
                    <a:pt x="11840" y="10924"/>
                  </a:lnTo>
                  <a:lnTo>
                    <a:pt x="11867" y="10766"/>
                  </a:lnTo>
                  <a:lnTo>
                    <a:pt x="11840" y="10609"/>
                  </a:lnTo>
                  <a:lnTo>
                    <a:pt x="11814" y="10531"/>
                  </a:lnTo>
                  <a:lnTo>
                    <a:pt x="11736" y="10478"/>
                  </a:lnTo>
                  <a:lnTo>
                    <a:pt x="682" y="106"/>
                  </a:lnTo>
                  <a:lnTo>
                    <a:pt x="629" y="53"/>
                  </a:lnTo>
                  <a:lnTo>
                    <a:pt x="551" y="27"/>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899525" y="1363125"/>
              <a:ext cx="329425" cy="309775"/>
            </a:xfrm>
            <a:custGeom>
              <a:avLst/>
              <a:gdLst/>
              <a:ahLst/>
              <a:cxnLst/>
              <a:rect l="l" t="t" r="r" b="b"/>
              <a:pathLst>
                <a:path w="13177" h="12391" extrusionOk="0">
                  <a:moveTo>
                    <a:pt x="420" y="1"/>
                  </a:moveTo>
                  <a:lnTo>
                    <a:pt x="263" y="27"/>
                  </a:lnTo>
                  <a:lnTo>
                    <a:pt x="184" y="53"/>
                  </a:lnTo>
                  <a:lnTo>
                    <a:pt x="132" y="132"/>
                  </a:lnTo>
                  <a:lnTo>
                    <a:pt x="80" y="184"/>
                  </a:lnTo>
                  <a:lnTo>
                    <a:pt x="27" y="263"/>
                  </a:lnTo>
                  <a:lnTo>
                    <a:pt x="1" y="420"/>
                  </a:lnTo>
                  <a:lnTo>
                    <a:pt x="53" y="577"/>
                  </a:lnTo>
                  <a:lnTo>
                    <a:pt x="80" y="656"/>
                  </a:lnTo>
                  <a:lnTo>
                    <a:pt x="132" y="708"/>
                  </a:lnTo>
                  <a:lnTo>
                    <a:pt x="12469" y="12286"/>
                  </a:lnTo>
                  <a:lnTo>
                    <a:pt x="12600" y="12364"/>
                  </a:lnTo>
                  <a:lnTo>
                    <a:pt x="12757" y="12391"/>
                  </a:lnTo>
                  <a:lnTo>
                    <a:pt x="12836" y="12391"/>
                  </a:lnTo>
                  <a:lnTo>
                    <a:pt x="12914" y="12364"/>
                  </a:lnTo>
                  <a:lnTo>
                    <a:pt x="12993" y="12312"/>
                  </a:lnTo>
                  <a:lnTo>
                    <a:pt x="13072" y="12260"/>
                  </a:lnTo>
                  <a:lnTo>
                    <a:pt x="13124" y="12181"/>
                  </a:lnTo>
                  <a:lnTo>
                    <a:pt x="13150" y="12129"/>
                  </a:lnTo>
                  <a:lnTo>
                    <a:pt x="13176" y="11971"/>
                  </a:lnTo>
                  <a:lnTo>
                    <a:pt x="13150" y="11814"/>
                  </a:lnTo>
                  <a:lnTo>
                    <a:pt x="13098" y="11736"/>
                  </a:lnTo>
                  <a:lnTo>
                    <a:pt x="13045" y="11683"/>
                  </a:lnTo>
                  <a:lnTo>
                    <a:pt x="708" y="106"/>
                  </a:lnTo>
                  <a:lnTo>
                    <a:pt x="656" y="53"/>
                  </a:lnTo>
                  <a:lnTo>
                    <a:pt x="5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1335000" y="796050"/>
              <a:ext cx="335300" cy="315650"/>
            </a:xfrm>
            <a:custGeom>
              <a:avLst/>
              <a:gdLst/>
              <a:ahLst/>
              <a:cxnLst/>
              <a:rect l="l" t="t" r="r" b="b"/>
              <a:pathLst>
                <a:path w="13412" h="12626" extrusionOk="0">
                  <a:moveTo>
                    <a:pt x="420" y="0"/>
                  </a:moveTo>
                  <a:lnTo>
                    <a:pt x="263" y="52"/>
                  </a:lnTo>
                  <a:lnTo>
                    <a:pt x="184" y="79"/>
                  </a:lnTo>
                  <a:lnTo>
                    <a:pt x="132" y="131"/>
                  </a:lnTo>
                  <a:lnTo>
                    <a:pt x="79" y="210"/>
                  </a:lnTo>
                  <a:lnTo>
                    <a:pt x="27" y="288"/>
                  </a:lnTo>
                  <a:lnTo>
                    <a:pt x="1" y="445"/>
                  </a:lnTo>
                  <a:lnTo>
                    <a:pt x="53" y="603"/>
                  </a:lnTo>
                  <a:lnTo>
                    <a:pt x="79" y="655"/>
                  </a:lnTo>
                  <a:lnTo>
                    <a:pt x="132" y="734"/>
                  </a:lnTo>
                  <a:lnTo>
                    <a:pt x="12705" y="12521"/>
                  </a:lnTo>
                  <a:lnTo>
                    <a:pt x="12836" y="12599"/>
                  </a:lnTo>
                  <a:lnTo>
                    <a:pt x="12993" y="12625"/>
                  </a:lnTo>
                  <a:lnTo>
                    <a:pt x="13071" y="12625"/>
                  </a:lnTo>
                  <a:lnTo>
                    <a:pt x="13150" y="12599"/>
                  </a:lnTo>
                  <a:lnTo>
                    <a:pt x="13229" y="12547"/>
                  </a:lnTo>
                  <a:lnTo>
                    <a:pt x="13281" y="12494"/>
                  </a:lnTo>
                  <a:lnTo>
                    <a:pt x="13333" y="12442"/>
                  </a:lnTo>
                  <a:lnTo>
                    <a:pt x="13386" y="12364"/>
                  </a:lnTo>
                  <a:lnTo>
                    <a:pt x="13412" y="12206"/>
                  </a:lnTo>
                  <a:lnTo>
                    <a:pt x="13360" y="12049"/>
                  </a:lnTo>
                  <a:lnTo>
                    <a:pt x="13333" y="11971"/>
                  </a:lnTo>
                  <a:lnTo>
                    <a:pt x="13281" y="11918"/>
                  </a:lnTo>
                  <a:lnTo>
                    <a:pt x="708" y="131"/>
                  </a:lnTo>
                  <a:lnTo>
                    <a:pt x="629" y="79"/>
                  </a:lnTo>
                  <a:lnTo>
                    <a:pt x="577" y="26"/>
                  </a:lnTo>
                  <a:lnTo>
                    <a:pt x="4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1149025" y="503975"/>
              <a:ext cx="987525" cy="1238350"/>
            </a:xfrm>
            <a:custGeom>
              <a:avLst/>
              <a:gdLst/>
              <a:ahLst/>
              <a:cxnLst/>
              <a:rect l="l" t="t" r="r" b="b"/>
              <a:pathLst>
                <a:path w="39501" h="49534" extrusionOk="0">
                  <a:moveTo>
                    <a:pt x="37196" y="1"/>
                  </a:moveTo>
                  <a:lnTo>
                    <a:pt x="36724" y="603"/>
                  </a:lnTo>
                  <a:lnTo>
                    <a:pt x="36227" y="1153"/>
                  </a:lnTo>
                  <a:lnTo>
                    <a:pt x="35755" y="1677"/>
                  </a:lnTo>
                  <a:lnTo>
                    <a:pt x="35284" y="2175"/>
                  </a:lnTo>
                  <a:lnTo>
                    <a:pt x="34786" y="2620"/>
                  </a:lnTo>
                  <a:lnTo>
                    <a:pt x="34315" y="3039"/>
                  </a:lnTo>
                  <a:lnTo>
                    <a:pt x="33817" y="3432"/>
                  </a:lnTo>
                  <a:lnTo>
                    <a:pt x="33345" y="3799"/>
                  </a:lnTo>
                  <a:lnTo>
                    <a:pt x="32874" y="4113"/>
                  </a:lnTo>
                  <a:lnTo>
                    <a:pt x="32376" y="4427"/>
                  </a:lnTo>
                  <a:lnTo>
                    <a:pt x="31905" y="4716"/>
                  </a:lnTo>
                  <a:lnTo>
                    <a:pt x="31407" y="4951"/>
                  </a:lnTo>
                  <a:lnTo>
                    <a:pt x="30936" y="5187"/>
                  </a:lnTo>
                  <a:lnTo>
                    <a:pt x="30438" y="5370"/>
                  </a:lnTo>
                  <a:lnTo>
                    <a:pt x="29966" y="5554"/>
                  </a:lnTo>
                  <a:lnTo>
                    <a:pt x="29469" y="5737"/>
                  </a:lnTo>
                  <a:lnTo>
                    <a:pt x="28971" y="5868"/>
                  </a:lnTo>
                  <a:lnTo>
                    <a:pt x="28500" y="5999"/>
                  </a:lnTo>
                  <a:lnTo>
                    <a:pt x="28002" y="6104"/>
                  </a:lnTo>
                  <a:lnTo>
                    <a:pt x="27504" y="6182"/>
                  </a:lnTo>
                  <a:lnTo>
                    <a:pt x="26535" y="6313"/>
                  </a:lnTo>
                  <a:lnTo>
                    <a:pt x="25540" y="6418"/>
                  </a:lnTo>
                  <a:lnTo>
                    <a:pt x="24544" y="6444"/>
                  </a:lnTo>
                  <a:lnTo>
                    <a:pt x="23549" y="6471"/>
                  </a:lnTo>
                  <a:lnTo>
                    <a:pt x="18389" y="6471"/>
                  </a:lnTo>
                  <a:lnTo>
                    <a:pt x="17367" y="6523"/>
                  </a:lnTo>
                  <a:lnTo>
                    <a:pt x="16319" y="6628"/>
                  </a:lnTo>
                  <a:lnTo>
                    <a:pt x="15272" y="6759"/>
                  </a:lnTo>
                  <a:lnTo>
                    <a:pt x="14748" y="6837"/>
                  </a:lnTo>
                  <a:lnTo>
                    <a:pt x="14224" y="6968"/>
                  </a:lnTo>
                  <a:lnTo>
                    <a:pt x="13700" y="7073"/>
                  </a:lnTo>
                  <a:lnTo>
                    <a:pt x="13176" y="7230"/>
                  </a:lnTo>
                  <a:lnTo>
                    <a:pt x="12679" y="7387"/>
                  </a:lnTo>
                  <a:lnTo>
                    <a:pt x="12155" y="7571"/>
                  </a:lnTo>
                  <a:lnTo>
                    <a:pt x="11631" y="7780"/>
                  </a:lnTo>
                  <a:lnTo>
                    <a:pt x="11107" y="8016"/>
                  </a:lnTo>
                  <a:lnTo>
                    <a:pt x="10609" y="8278"/>
                  </a:lnTo>
                  <a:lnTo>
                    <a:pt x="10085" y="8566"/>
                  </a:lnTo>
                  <a:lnTo>
                    <a:pt x="9561" y="8880"/>
                  </a:lnTo>
                  <a:lnTo>
                    <a:pt x="9064" y="9195"/>
                  </a:lnTo>
                  <a:lnTo>
                    <a:pt x="8540" y="9588"/>
                  </a:lnTo>
                  <a:lnTo>
                    <a:pt x="8042" y="9980"/>
                  </a:lnTo>
                  <a:lnTo>
                    <a:pt x="7545" y="10400"/>
                  </a:lnTo>
                  <a:lnTo>
                    <a:pt x="7047" y="10871"/>
                  </a:lnTo>
                  <a:lnTo>
                    <a:pt x="6523" y="11369"/>
                  </a:lnTo>
                  <a:lnTo>
                    <a:pt x="6025" y="11919"/>
                  </a:lnTo>
                  <a:lnTo>
                    <a:pt x="5528" y="12495"/>
                  </a:lnTo>
                  <a:lnTo>
                    <a:pt x="5030" y="13098"/>
                  </a:lnTo>
                  <a:lnTo>
                    <a:pt x="4585" y="13726"/>
                  </a:lnTo>
                  <a:lnTo>
                    <a:pt x="4139" y="14329"/>
                  </a:lnTo>
                  <a:lnTo>
                    <a:pt x="3746" y="14931"/>
                  </a:lnTo>
                  <a:lnTo>
                    <a:pt x="3406" y="15534"/>
                  </a:lnTo>
                  <a:lnTo>
                    <a:pt x="3092" y="16110"/>
                  </a:lnTo>
                  <a:lnTo>
                    <a:pt x="2803" y="16686"/>
                  </a:lnTo>
                  <a:lnTo>
                    <a:pt x="2542" y="17262"/>
                  </a:lnTo>
                  <a:lnTo>
                    <a:pt x="2306" y="17839"/>
                  </a:lnTo>
                  <a:lnTo>
                    <a:pt x="2122" y="18389"/>
                  </a:lnTo>
                  <a:lnTo>
                    <a:pt x="1939" y="18939"/>
                  </a:lnTo>
                  <a:lnTo>
                    <a:pt x="1808" y="19489"/>
                  </a:lnTo>
                  <a:lnTo>
                    <a:pt x="1703" y="20039"/>
                  </a:lnTo>
                  <a:lnTo>
                    <a:pt x="1599" y="20563"/>
                  </a:lnTo>
                  <a:lnTo>
                    <a:pt x="1520" y="21087"/>
                  </a:lnTo>
                  <a:lnTo>
                    <a:pt x="1494" y="21637"/>
                  </a:lnTo>
                  <a:lnTo>
                    <a:pt x="1468" y="22134"/>
                  </a:lnTo>
                  <a:lnTo>
                    <a:pt x="1441" y="22658"/>
                  </a:lnTo>
                  <a:lnTo>
                    <a:pt x="1468" y="23182"/>
                  </a:lnTo>
                  <a:lnTo>
                    <a:pt x="1494" y="23680"/>
                  </a:lnTo>
                  <a:lnTo>
                    <a:pt x="1546" y="24177"/>
                  </a:lnTo>
                  <a:lnTo>
                    <a:pt x="1677" y="25173"/>
                  </a:lnTo>
                  <a:lnTo>
                    <a:pt x="1834" y="26168"/>
                  </a:lnTo>
                  <a:lnTo>
                    <a:pt x="2070" y="27137"/>
                  </a:lnTo>
                  <a:lnTo>
                    <a:pt x="2306" y="28080"/>
                  </a:lnTo>
                  <a:lnTo>
                    <a:pt x="2830" y="29993"/>
                  </a:lnTo>
                  <a:lnTo>
                    <a:pt x="3406" y="31983"/>
                  </a:lnTo>
                  <a:lnTo>
                    <a:pt x="3642" y="32952"/>
                  </a:lnTo>
                  <a:lnTo>
                    <a:pt x="3851" y="33948"/>
                  </a:lnTo>
                  <a:lnTo>
                    <a:pt x="4035" y="34969"/>
                  </a:lnTo>
                  <a:lnTo>
                    <a:pt x="4087" y="35467"/>
                  </a:lnTo>
                  <a:lnTo>
                    <a:pt x="4139" y="35965"/>
                  </a:lnTo>
                  <a:lnTo>
                    <a:pt x="4192" y="36489"/>
                  </a:lnTo>
                  <a:lnTo>
                    <a:pt x="4192" y="37012"/>
                  </a:lnTo>
                  <a:lnTo>
                    <a:pt x="4192" y="37536"/>
                  </a:lnTo>
                  <a:lnTo>
                    <a:pt x="4166" y="38060"/>
                  </a:lnTo>
                  <a:lnTo>
                    <a:pt x="4139" y="38610"/>
                  </a:lnTo>
                  <a:lnTo>
                    <a:pt x="4061" y="39134"/>
                  </a:lnTo>
                  <a:lnTo>
                    <a:pt x="3982" y="39684"/>
                  </a:lnTo>
                  <a:lnTo>
                    <a:pt x="3851" y="40260"/>
                  </a:lnTo>
                  <a:lnTo>
                    <a:pt x="3720" y="40811"/>
                  </a:lnTo>
                  <a:lnTo>
                    <a:pt x="3537" y="41387"/>
                  </a:lnTo>
                  <a:lnTo>
                    <a:pt x="3354" y="41989"/>
                  </a:lnTo>
                  <a:lnTo>
                    <a:pt x="3118" y="42566"/>
                  </a:lnTo>
                  <a:lnTo>
                    <a:pt x="2856" y="43168"/>
                  </a:lnTo>
                  <a:lnTo>
                    <a:pt x="2568" y="43797"/>
                  </a:lnTo>
                  <a:lnTo>
                    <a:pt x="2227" y="44425"/>
                  </a:lnTo>
                  <a:lnTo>
                    <a:pt x="1861" y="45054"/>
                  </a:lnTo>
                  <a:lnTo>
                    <a:pt x="1468" y="45709"/>
                  </a:lnTo>
                  <a:lnTo>
                    <a:pt x="1022" y="46390"/>
                  </a:lnTo>
                  <a:lnTo>
                    <a:pt x="525" y="47045"/>
                  </a:lnTo>
                  <a:lnTo>
                    <a:pt x="1" y="47752"/>
                  </a:lnTo>
                  <a:lnTo>
                    <a:pt x="2306" y="49533"/>
                  </a:lnTo>
                  <a:lnTo>
                    <a:pt x="2908" y="48747"/>
                  </a:lnTo>
                  <a:lnTo>
                    <a:pt x="3458" y="47935"/>
                  </a:lnTo>
                  <a:lnTo>
                    <a:pt x="3982" y="47176"/>
                  </a:lnTo>
                  <a:lnTo>
                    <a:pt x="4454" y="46416"/>
                  </a:lnTo>
                  <a:lnTo>
                    <a:pt x="4873" y="45656"/>
                  </a:lnTo>
                  <a:lnTo>
                    <a:pt x="5240" y="44923"/>
                  </a:lnTo>
                  <a:lnTo>
                    <a:pt x="5580" y="44216"/>
                  </a:lnTo>
                  <a:lnTo>
                    <a:pt x="5894" y="43482"/>
                  </a:lnTo>
                  <a:lnTo>
                    <a:pt x="6156" y="42801"/>
                  </a:lnTo>
                  <a:lnTo>
                    <a:pt x="6366" y="42094"/>
                  </a:lnTo>
                  <a:lnTo>
                    <a:pt x="6575" y="41413"/>
                  </a:lnTo>
                  <a:lnTo>
                    <a:pt x="6733" y="40758"/>
                  </a:lnTo>
                  <a:lnTo>
                    <a:pt x="6864" y="40103"/>
                  </a:lnTo>
                  <a:lnTo>
                    <a:pt x="6968" y="39448"/>
                  </a:lnTo>
                  <a:lnTo>
                    <a:pt x="7047" y="38820"/>
                  </a:lnTo>
                  <a:lnTo>
                    <a:pt x="7099" y="38191"/>
                  </a:lnTo>
                  <a:lnTo>
                    <a:pt x="7099" y="37563"/>
                  </a:lnTo>
                  <a:lnTo>
                    <a:pt x="7125" y="36960"/>
                  </a:lnTo>
                  <a:lnTo>
                    <a:pt x="7099" y="36358"/>
                  </a:lnTo>
                  <a:lnTo>
                    <a:pt x="7047" y="35755"/>
                  </a:lnTo>
                  <a:lnTo>
                    <a:pt x="6994" y="35179"/>
                  </a:lnTo>
                  <a:lnTo>
                    <a:pt x="6916" y="34603"/>
                  </a:lnTo>
                  <a:lnTo>
                    <a:pt x="6733" y="33476"/>
                  </a:lnTo>
                  <a:lnTo>
                    <a:pt x="6497" y="32376"/>
                  </a:lnTo>
                  <a:lnTo>
                    <a:pt x="6235" y="31276"/>
                  </a:lnTo>
                  <a:lnTo>
                    <a:pt x="5947" y="30228"/>
                  </a:lnTo>
                  <a:lnTo>
                    <a:pt x="5632" y="29181"/>
                  </a:lnTo>
                  <a:lnTo>
                    <a:pt x="5135" y="27426"/>
                  </a:lnTo>
                  <a:lnTo>
                    <a:pt x="4925" y="26587"/>
                  </a:lnTo>
                  <a:lnTo>
                    <a:pt x="4742" y="25723"/>
                  </a:lnTo>
                  <a:lnTo>
                    <a:pt x="4585" y="24859"/>
                  </a:lnTo>
                  <a:lnTo>
                    <a:pt x="4454" y="24020"/>
                  </a:lnTo>
                  <a:lnTo>
                    <a:pt x="4401" y="23156"/>
                  </a:lnTo>
                  <a:lnTo>
                    <a:pt x="4375" y="22737"/>
                  </a:lnTo>
                  <a:lnTo>
                    <a:pt x="4375" y="22318"/>
                  </a:lnTo>
                  <a:lnTo>
                    <a:pt x="4401" y="21872"/>
                  </a:lnTo>
                  <a:lnTo>
                    <a:pt x="4454" y="21453"/>
                  </a:lnTo>
                  <a:lnTo>
                    <a:pt x="4506" y="21008"/>
                  </a:lnTo>
                  <a:lnTo>
                    <a:pt x="4585" y="20563"/>
                  </a:lnTo>
                  <a:lnTo>
                    <a:pt x="4663" y="20117"/>
                  </a:lnTo>
                  <a:lnTo>
                    <a:pt x="4794" y="19672"/>
                  </a:lnTo>
                  <a:lnTo>
                    <a:pt x="4925" y="19227"/>
                  </a:lnTo>
                  <a:lnTo>
                    <a:pt x="5082" y="18755"/>
                  </a:lnTo>
                  <a:lnTo>
                    <a:pt x="5266" y="18310"/>
                  </a:lnTo>
                  <a:lnTo>
                    <a:pt x="5475" y="17839"/>
                  </a:lnTo>
                  <a:lnTo>
                    <a:pt x="5737" y="17367"/>
                  </a:lnTo>
                  <a:lnTo>
                    <a:pt x="5999" y="16869"/>
                  </a:lnTo>
                  <a:lnTo>
                    <a:pt x="6287" y="16398"/>
                  </a:lnTo>
                  <a:lnTo>
                    <a:pt x="6602" y="15900"/>
                  </a:lnTo>
                  <a:lnTo>
                    <a:pt x="6968" y="15403"/>
                  </a:lnTo>
                  <a:lnTo>
                    <a:pt x="7335" y="14905"/>
                  </a:lnTo>
                  <a:lnTo>
                    <a:pt x="7754" y="14381"/>
                  </a:lnTo>
                  <a:lnTo>
                    <a:pt x="8173" y="13910"/>
                  </a:lnTo>
                  <a:lnTo>
                    <a:pt x="8566" y="13464"/>
                  </a:lnTo>
                  <a:lnTo>
                    <a:pt x="8985" y="13045"/>
                  </a:lnTo>
                  <a:lnTo>
                    <a:pt x="9404" y="12652"/>
                  </a:lnTo>
                  <a:lnTo>
                    <a:pt x="9823" y="12286"/>
                  </a:lnTo>
                  <a:lnTo>
                    <a:pt x="10243" y="11971"/>
                  </a:lnTo>
                  <a:lnTo>
                    <a:pt x="10662" y="11657"/>
                  </a:lnTo>
                  <a:lnTo>
                    <a:pt x="11081" y="11369"/>
                  </a:lnTo>
                  <a:lnTo>
                    <a:pt x="11500" y="11107"/>
                  </a:lnTo>
                  <a:lnTo>
                    <a:pt x="11919" y="10871"/>
                  </a:lnTo>
                  <a:lnTo>
                    <a:pt x="12364" y="10662"/>
                  </a:lnTo>
                  <a:lnTo>
                    <a:pt x="12783" y="10478"/>
                  </a:lnTo>
                  <a:lnTo>
                    <a:pt x="13229" y="10295"/>
                  </a:lnTo>
                  <a:lnTo>
                    <a:pt x="13648" y="10138"/>
                  </a:lnTo>
                  <a:lnTo>
                    <a:pt x="14093" y="10007"/>
                  </a:lnTo>
                  <a:lnTo>
                    <a:pt x="14538" y="9876"/>
                  </a:lnTo>
                  <a:lnTo>
                    <a:pt x="14957" y="9771"/>
                  </a:lnTo>
                  <a:lnTo>
                    <a:pt x="15848" y="9614"/>
                  </a:lnTo>
                  <a:lnTo>
                    <a:pt x="16765" y="9509"/>
                  </a:lnTo>
                  <a:lnTo>
                    <a:pt x="17682" y="9430"/>
                  </a:lnTo>
                  <a:lnTo>
                    <a:pt x="18598" y="9378"/>
                  </a:lnTo>
                  <a:lnTo>
                    <a:pt x="23628" y="9378"/>
                  </a:lnTo>
                  <a:lnTo>
                    <a:pt x="24728" y="9352"/>
                  </a:lnTo>
                  <a:lnTo>
                    <a:pt x="25828" y="9299"/>
                  </a:lnTo>
                  <a:lnTo>
                    <a:pt x="26928" y="9195"/>
                  </a:lnTo>
                  <a:lnTo>
                    <a:pt x="28054" y="9038"/>
                  </a:lnTo>
                  <a:lnTo>
                    <a:pt x="28631" y="8933"/>
                  </a:lnTo>
                  <a:lnTo>
                    <a:pt x="29207" y="8802"/>
                  </a:lnTo>
                  <a:lnTo>
                    <a:pt x="29783" y="8671"/>
                  </a:lnTo>
                  <a:lnTo>
                    <a:pt x="30333" y="8514"/>
                  </a:lnTo>
                  <a:lnTo>
                    <a:pt x="30909" y="8304"/>
                  </a:lnTo>
                  <a:lnTo>
                    <a:pt x="31486" y="8095"/>
                  </a:lnTo>
                  <a:lnTo>
                    <a:pt x="32062" y="7859"/>
                  </a:lnTo>
                  <a:lnTo>
                    <a:pt x="32638" y="7597"/>
                  </a:lnTo>
                  <a:lnTo>
                    <a:pt x="33214" y="7309"/>
                  </a:lnTo>
                  <a:lnTo>
                    <a:pt x="33791" y="6994"/>
                  </a:lnTo>
                  <a:lnTo>
                    <a:pt x="34367" y="6628"/>
                  </a:lnTo>
                  <a:lnTo>
                    <a:pt x="34943" y="6235"/>
                  </a:lnTo>
                  <a:lnTo>
                    <a:pt x="35519" y="5816"/>
                  </a:lnTo>
                  <a:lnTo>
                    <a:pt x="36070" y="5370"/>
                  </a:lnTo>
                  <a:lnTo>
                    <a:pt x="36646" y="4873"/>
                  </a:lnTo>
                  <a:lnTo>
                    <a:pt x="37222" y="4323"/>
                  </a:lnTo>
                  <a:lnTo>
                    <a:pt x="37798" y="3746"/>
                  </a:lnTo>
                  <a:lnTo>
                    <a:pt x="38375" y="3144"/>
                  </a:lnTo>
                  <a:lnTo>
                    <a:pt x="38925" y="2489"/>
                  </a:lnTo>
                  <a:lnTo>
                    <a:pt x="39501" y="1782"/>
                  </a:lnTo>
                  <a:lnTo>
                    <a:pt x="37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3"/>
          <p:cNvGrpSpPr/>
          <p:nvPr/>
        </p:nvGrpSpPr>
        <p:grpSpPr>
          <a:xfrm>
            <a:off x="8127290" y="3899381"/>
            <a:ext cx="691037" cy="731358"/>
            <a:chOff x="3301500" y="538025"/>
            <a:chExt cx="1058250" cy="1119825"/>
          </a:xfrm>
        </p:grpSpPr>
        <p:sp>
          <p:nvSpPr>
            <p:cNvPr id="206" name="Google Shape;206;p3"/>
            <p:cNvSpPr/>
            <p:nvPr/>
          </p:nvSpPr>
          <p:spPr>
            <a:xfrm>
              <a:off x="3359125" y="668350"/>
              <a:ext cx="943000" cy="858525"/>
            </a:xfrm>
            <a:custGeom>
              <a:avLst/>
              <a:gdLst/>
              <a:ahLst/>
              <a:cxnLst/>
              <a:rect l="l" t="t" r="r" b="b"/>
              <a:pathLst>
                <a:path w="37720" h="34341" extrusionOk="0">
                  <a:moveTo>
                    <a:pt x="8173" y="1441"/>
                  </a:moveTo>
                  <a:lnTo>
                    <a:pt x="8645" y="1467"/>
                  </a:lnTo>
                  <a:lnTo>
                    <a:pt x="9090" y="1493"/>
                  </a:lnTo>
                  <a:lnTo>
                    <a:pt x="10059" y="1598"/>
                  </a:lnTo>
                  <a:lnTo>
                    <a:pt x="11028" y="1755"/>
                  </a:lnTo>
                  <a:lnTo>
                    <a:pt x="12050" y="1965"/>
                  </a:lnTo>
                  <a:lnTo>
                    <a:pt x="13097" y="2253"/>
                  </a:lnTo>
                  <a:lnTo>
                    <a:pt x="14171" y="2620"/>
                  </a:lnTo>
                  <a:lnTo>
                    <a:pt x="15272" y="3039"/>
                  </a:lnTo>
                  <a:lnTo>
                    <a:pt x="16398" y="3510"/>
                  </a:lnTo>
                  <a:lnTo>
                    <a:pt x="17524" y="4034"/>
                  </a:lnTo>
                  <a:lnTo>
                    <a:pt x="18651" y="4637"/>
                  </a:lnTo>
                  <a:lnTo>
                    <a:pt x="19803" y="5265"/>
                  </a:lnTo>
                  <a:lnTo>
                    <a:pt x="20929" y="5972"/>
                  </a:lnTo>
                  <a:lnTo>
                    <a:pt x="22082" y="6732"/>
                  </a:lnTo>
                  <a:lnTo>
                    <a:pt x="23234" y="7544"/>
                  </a:lnTo>
                  <a:lnTo>
                    <a:pt x="24361" y="8435"/>
                  </a:lnTo>
                  <a:lnTo>
                    <a:pt x="25487" y="9351"/>
                  </a:lnTo>
                  <a:lnTo>
                    <a:pt x="26325" y="10059"/>
                  </a:lnTo>
                  <a:lnTo>
                    <a:pt x="27111" y="10792"/>
                  </a:lnTo>
                  <a:lnTo>
                    <a:pt x="27871" y="11499"/>
                  </a:lnTo>
                  <a:lnTo>
                    <a:pt x="28604" y="12259"/>
                  </a:lnTo>
                  <a:lnTo>
                    <a:pt x="29311" y="12992"/>
                  </a:lnTo>
                  <a:lnTo>
                    <a:pt x="29966" y="13752"/>
                  </a:lnTo>
                  <a:lnTo>
                    <a:pt x="30621" y="14512"/>
                  </a:lnTo>
                  <a:lnTo>
                    <a:pt x="31224" y="15271"/>
                  </a:lnTo>
                  <a:lnTo>
                    <a:pt x="31826" y="16031"/>
                  </a:lnTo>
                  <a:lnTo>
                    <a:pt x="32350" y="16790"/>
                  </a:lnTo>
                  <a:lnTo>
                    <a:pt x="32874" y="17550"/>
                  </a:lnTo>
                  <a:lnTo>
                    <a:pt x="33345" y="18310"/>
                  </a:lnTo>
                  <a:lnTo>
                    <a:pt x="33791" y="19069"/>
                  </a:lnTo>
                  <a:lnTo>
                    <a:pt x="34210" y="19803"/>
                  </a:lnTo>
                  <a:lnTo>
                    <a:pt x="34603" y="20536"/>
                  </a:lnTo>
                  <a:lnTo>
                    <a:pt x="34917" y="21270"/>
                  </a:lnTo>
                  <a:lnTo>
                    <a:pt x="35231" y="22003"/>
                  </a:lnTo>
                  <a:lnTo>
                    <a:pt x="35493" y="22710"/>
                  </a:lnTo>
                  <a:lnTo>
                    <a:pt x="35729" y="23418"/>
                  </a:lnTo>
                  <a:lnTo>
                    <a:pt x="35912" y="24099"/>
                  </a:lnTo>
                  <a:lnTo>
                    <a:pt x="36069" y="24780"/>
                  </a:lnTo>
                  <a:lnTo>
                    <a:pt x="36174" y="25434"/>
                  </a:lnTo>
                  <a:lnTo>
                    <a:pt x="36253" y="26063"/>
                  </a:lnTo>
                  <a:lnTo>
                    <a:pt x="36279" y="26692"/>
                  </a:lnTo>
                  <a:lnTo>
                    <a:pt x="36253" y="27294"/>
                  </a:lnTo>
                  <a:lnTo>
                    <a:pt x="36200" y="27870"/>
                  </a:lnTo>
                  <a:lnTo>
                    <a:pt x="36122" y="28421"/>
                  </a:lnTo>
                  <a:lnTo>
                    <a:pt x="35965" y="28944"/>
                  </a:lnTo>
                  <a:lnTo>
                    <a:pt x="35781" y="29468"/>
                  </a:lnTo>
                  <a:lnTo>
                    <a:pt x="35546" y="29940"/>
                  </a:lnTo>
                  <a:lnTo>
                    <a:pt x="35284" y="30385"/>
                  </a:lnTo>
                  <a:lnTo>
                    <a:pt x="34969" y="30804"/>
                  </a:lnTo>
                  <a:lnTo>
                    <a:pt x="34734" y="31066"/>
                  </a:lnTo>
                  <a:lnTo>
                    <a:pt x="34472" y="31302"/>
                  </a:lnTo>
                  <a:lnTo>
                    <a:pt x="34210" y="31538"/>
                  </a:lnTo>
                  <a:lnTo>
                    <a:pt x="33948" y="31721"/>
                  </a:lnTo>
                  <a:lnTo>
                    <a:pt x="33660" y="31930"/>
                  </a:lnTo>
                  <a:lnTo>
                    <a:pt x="33345" y="32088"/>
                  </a:lnTo>
                  <a:lnTo>
                    <a:pt x="33005" y="32245"/>
                  </a:lnTo>
                  <a:lnTo>
                    <a:pt x="32690" y="32376"/>
                  </a:lnTo>
                  <a:lnTo>
                    <a:pt x="32324" y="32507"/>
                  </a:lnTo>
                  <a:lnTo>
                    <a:pt x="31957" y="32612"/>
                  </a:lnTo>
                  <a:lnTo>
                    <a:pt x="31590" y="32690"/>
                  </a:lnTo>
                  <a:lnTo>
                    <a:pt x="31197" y="32769"/>
                  </a:lnTo>
                  <a:lnTo>
                    <a:pt x="30804" y="32821"/>
                  </a:lnTo>
                  <a:lnTo>
                    <a:pt x="30412" y="32873"/>
                  </a:lnTo>
                  <a:lnTo>
                    <a:pt x="29992" y="32873"/>
                  </a:lnTo>
                  <a:lnTo>
                    <a:pt x="29547" y="32900"/>
                  </a:lnTo>
                  <a:lnTo>
                    <a:pt x="29102" y="32873"/>
                  </a:lnTo>
                  <a:lnTo>
                    <a:pt x="28630" y="32847"/>
                  </a:lnTo>
                  <a:lnTo>
                    <a:pt x="27687" y="32769"/>
                  </a:lnTo>
                  <a:lnTo>
                    <a:pt x="26692" y="32585"/>
                  </a:lnTo>
                  <a:lnTo>
                    <a:pt x="25670" y="32376"/>
                  </a:lnTo>
                  <a:lnTo>
                    <a:pt x="24623" y="32088"/>
                  </a:lnTo>
                  <a:lnTo>
                    <a:pt x="23549" y="31721"/>
                  </a:lnTo>
                  <a:lnTo>
                    <a:pt x="22449" y="31328"/>
                  </a:lnTo>
                  <a:lnTo>
                    <a:pt x="21349" y="30830"/>
                  </a:lnTo>
                  <a:lnTo>
                    <a:pt x="20222" y="30306"/>
                  </a:lnTo>
                  <a:lnTo>
                    <a:pt x="19070" y="29730"/>
                  </a:lnTo>
                  <a:lnTo>
                    <a:pt x="17943" y="29075"/>
                  </a:lnTo>
                  <a:lnTo>
                    <a:pt x="16791" y="28368"/>
                  </a:lnTo>
                  <a:lnTo>
                    <a:pt x="15638" y="27609"/>
                  </a:lnTo>
                  <a:lnTo>
                    <a:pt x="14486" y="26797"/>
                  </a:lnTo>
                  <a:lnTo>
                    <a:pt x="13359" y="25932"/>
                  </a:lnTo>
                  <a:lnTo>
                    <a:pt x="12233" y="24989"/>
                  </a:lnTo>
                  <a:lnTo>
                    <a:pt x="11421" y="24282"/>
                  </a:lnTo>
                  <a:lnTo>
                    <a:pt x="10635" y="23575"/>
                  </a:lnTo>
                  <a:lnTo>
                    <a:pt x="9876" y="22841"/>
                  </a:lnTo>
                  <a:lnTo>
                    <a:pt x="9142" y="22108"/>
                  </a:lnTo>
                  <a:lnTo>
                    <a:pt x="8435" y="21348"/>
                  </a:lnTo>
                  <a:lnTo>
                    <a:pt x="7754" y="20589"/>
                  </a:lnTo>
                  <a:lnTo>
                    <a:pt x="7099" y="19829"/>
                  </a:lnTo>
                  <a:lnTo>
                    <a:pt x="6497" y="19069"/>
                  </a:lnTo>
                  <a:lnTo>
                    <a:pt x="5920" y="18310"/>
                  </a:lnTo>
                  <a:lnTo>
                    <a:pt x="5370" y="17550"/>
                  </a:lnTo>
                  <a:lnTo>
                    <a:pt x="4846" y="16790"/>
                  </a:lnTo>
                  <a:lnTo>
                    <a:pt x="4375" y="16031"/>
                  </a:lnTo>
                  <a:lnTo>
                    <a:pt x="3930" y="15297"/>
                  </a:lnTo>
                  <a:lnTo>
                    <a:pt x="3511" y="14538"/>
                  </a:lnTo>
                  <a:lnTo>
                    <a:pt x="3144" y="13804"/>
                  </a:lnTo>
                  <a:lnTo>
                    <a:pt x="2803" y="13071"/>
                  </a:lnTo>
                  <a:lnTo>
                    <a:pt x="2489" y="12338"/>
                  </a:lnTo>
                  <a:lnTo>
                    <a:pt x="2227" y="11630"/>
                  </a:lnTo>
                  <a:lnTo>
                    <a:pt x="2018" y="10923"/>
                  </a:lnTo>
                  <a:lnTo>
                    <a:pt x="1808" y="10242"/>
                  </a:lnTo>
                  <a:lnTo>
                    <a:pt x="1677" y="9561"/>
                  </a:lnTo>
                  <a:lnTo>
                    <a:pt x="1546" y="8906"/>
                  </a:lnTo>
                  <a:lnTo>
                    <a:pt x="1494" y="8278"/>
                  </a:lnTo>
                  <a:lnTo>
                    <a:pt x="1467" y="7649"/>
                  </a:lnTo>
                  <a:lnTo>
                    <a:pt x="1467" y="7046"/>
                  </a:lnTo>
                  <a:lnTo>
                    <a:pt x="1520" y="6470"/>
                  </a:lnTo>
                  <a:lnTo>
                    <a:pt x="1625" y="5920"/>
                  </a:lnTo>
                  <a:lnTo>
                    <a:pt x="1756" y="5396"/>
                  </a:lnTo>
                  <a:lnTo>
                    <a:pt x="1939" y="4872"/>
                  </a:lnTo>
                  <a:lnTo>
                    <a:pt x="2175" y="4401"/>
                  </a:lnTo>
                  <a:lnTo>
                    <a:pt x="2437" y="3956"/>
                  </a:lnTo>
                  <a:lnTo>
                    <a:pt x="2777" y="3536"/>
                  </a:lnTo>
                  <a:lnTo>
                    <a:pt x="2987" y="3275"/>
                  </a:lnTo>
                  <a:lnTo>
                    <a:pt x="3249" y="3039"/>
                  </a:lnTo>
                  <a:lnTo>
                    <a:pt x="3511" y="2829"/>
                  </a:lnTo>
                  <a:lnTo>
                    <a:pt x="3799" y="2620"/>
                  </a:lnTo>
                  <a:lnTo>
                    <a:pt x="4087" y="2436"/>
                  </a:lnTo>
                  <a:lnTo>
                    <a:pt x="4401" y="2253"/>
                  </a:lnTo>
                  <a:lnTo>
                    <a:pt x="4715" y="2096"/>
                  </a:lnTo>
                  <a:lnTo>
                    <a:pt x="5056" y="1965"/>
                  </a:lnTo>
                  <a:lnTo>
                    <a:pt x="5397" y="1834"/>
                  </a:lnTo>
                  <a:lnTo>
                    <a:pt x="5763" y="1729"/>
                  </a:lnTo>
                  <a:lnTo>
                    <a:pt x="6130" y="1651"/>
                  </a:lnTo>
                  <a:lnTo>
                    <a:pt x="6523" y="1572"/>
                  </a:lnTo>
                  <a:lnTo>
                    <a:pt x="6916" y="1520"/>
                  </a:lnTo>
                  <a:lnTo>
                    <a:pt x="7335" y="1493"/>
                  </a:lnTo>
                  <a:lnTo>
                    <a:pt x="7754" y="1467"/>
                  </a:lnTo>
                  <a:lnTo>
                    <a:pt x="8173" y="1441"/>
                  </a:lnTo>
                  <a:close/>
                  <a:moveTo>
                    <a:pt x="8068" y="0"/>
                  </a:moveTo>
                  <a:lnTo>
                    <a:pt x="7335" y="26"/>
                  </a:lnTo>
                  <a:lnTo>
                    <a:pt x="6628" y="105"/>
                  </a:lnTo>
                  <a:lnTo>
                    <a:pt x="5947" y="210"/>
                  </a:lnTo>
                  <a:lnTo>
                    <a:pt x="5318" y="367"/>
                  </a:lnTo>
                  <a:lnTo>
                    <a:pt x="4689" y="550"/>
                  </a:lnTo>
                  <a:lnTo>
                    <a:pt x="4087" y="786"/>
                  </a:lnTo>
                  <a:lnTo>
                    <a:pt x="3537" y="1048"/>
                  </a:lnTo>
                  <a:lnTo>
                    <a:pt x="3013" y="1389"/>
                  </a:lnTo>
                  <a:lnTo>
                    <a:pt x="2515" y="1729"/>
                  </a:lnTo>
                  <a:lnTo>
                    <a:pt x="2070" y="2148"/>
                  </a:lnTo>
                  <a:lnTo>
                    <a:pt x="1651" y="2593"/>
                  </a:lnTo>
                  <a:lnTo>
                    <a:pt x="1284" y="3091"/>
                  </a:lnTo>
                  <a:lnTo>
                    <a:pt x="944" y="3589"/>
                  </a:lnTo>
                  <a:lnTo>
                    <a:pt x="682" y="4139"/>
                  </a:lnTo>
                  <a:lnTo>
                    <a:pt x="446" y="4715"/>
                  </a:lnTo>
                  <a:lnTo>
                    <a:pt x="263" y="5318"/>
                  </a:lnTo>
                  <a:lnTo>
                    <a:pt x="132" y="5920"/>
                  </a:lnTo>
                  <a:lnTo>
                    <a:pt x="53" y="6575"/>
                  </a:lnTo>
                  <a:lnTo>
                    <a:pt x="1" y="7230"/>
                  </a:lnTo>
                  <a:lnTo>
                    <a:pt x="27" y="7911"/>
                  </a:lnTo>
                  <a:lnTo>
                    <a:pt x="53" y="8618"/>
                  </a:lnTo>
                  <a:lnTo>
                    <a:pt x="158" y="9351"/>
                  </a:lnTo>
                  <a:lnTo>
                    <a:pt x="289" y="10085"/>
                  </a:lnTo>
                  <a:lnTo>
                    <a:pt x="472" y="10845"/>
                  </a:lnTo>
                  <a:lnTo>
                    <a:pt x="682" y="11604"/>
                  </a:lnTo>
                  <a:lnTo>
                    <a:pt x="944" y="12390"/>
                  </a:lnTo>
                  <a:lnTo>
                    <a:pt x="1258" y="13176"/>
                  </a:lnTo>
                  <a:lnTo>
                    <a:pt x="1598" y="13962"/>
                  </a:lnTo>
                  <a:lnTo>
                    <a:pt x="1991" y="14774"/>
                  </a:lnTo>
                  <a:lnTo>
                    <a:pt x="2410" y="15586"/>
                  </a:lnTo>
                  <a:lnTo>
                    <a:pt x="2882" y="16398"/>
                  </a:lnTo>
                  <a:lnTo>
                    <a:pt x="3380" y="17210"/>
                  </a:lnTo>
                  <a:lnTo>
                    <a:pt x="3930" y="18048"/>
                  </a:lnTo>
                  <a:lnTo>
                    <a:pt x="4506" y="18860"/>
                  </a:lnTo>
                  <a:lnTo>
                    <a:pt x="5108" y="19698"/>
                  </a:lnTo>
                  <a:lnTo>
                    <a:pt x="5763" y="20510"/>
                  </a:lnTo>
                  <a:lnTo>
                    <a:pt x="6444" y="21348"/>
                  </a:lnTo>
                  <a:lnTo>
                    <a:pt x="7178" y="22160"/>
                  </a:lnTo>
                  <a:lnTo>
                    <a:pt x="7937" y="22972"/>
                  </a:lnTo>
                  <a:lnTo>
                    <a:pt x="8723" y="23758"/>
                  </a:lnTo>
                  <a:lnTo>
                    <a:pt x="9535" y="24570"/>
                  </a:lnTo>
                  <a:lnTo>
                    <a:pt x="10400" y="25330"/>
                  </a:lnTo>
                  <a:lnTo>
                    <a:pt x="11290" y="26115"/>
                  </a:lnTo>
                  <a:lnTo>
                    <a:pt x="12469" y="27085"/>
                  </a:lnTo>
                  <a:lnTo>
                    <a:pt x="13674" y="28001"/>
                  </a:lnTo>
                  <a:lnTo>
                    <a:pt x="14879" y="28840"/>
                  </a:lnTo>
                  <a:lnTo>
                    <a:pt x="16057" y="29652"/>
                  </a:lnTo>
                  <a:lnTo>
                    <a:pt x="17262" y="30385"/>
                  </a:lnTo>
                  <a:lnTo>
                    <a:pt x="18467" y="31066"/>
                  </a:lnTo>
                  <a:lnTo>
                    <a:pt x="19646" y="31669"/>
                  </a:lnTo>
                  <a:lnTo>
                    <a:pt x="20825" y="32219"/>
                  </a:lnTo>
                  <a:lnTo>
                    <a:pt x="22003" y="32716"/>
                  </a:lnTo>
                  <a:lnTo>
                    <a:pt x="23156" y="33135"/>
                  </a:lnTo>
                  <a:lnTo>
                    <a:pt x="24282" y="33502"/>
                  </a:lnTo>
                  <a:lnTo>
                    <a:pt x="25382" y="33816"/>
                  </a:lnTo>
                  <a:lnTo>
                    <a:pt x="26482" y="34026"/>
                  </a:lnTo>
                  <a:lnTo>
                    <a:pt x="27530" y="34209"/>
                  </a:lnTo>
                  <a:lnTo>
                    <a:pt x="28054" y="34262"/>
                  </a:lnTo>
                  <a:lnTo>
                    <a:pt x="28552" y="34314"/>
                  </a:lnTo>
                  <a:lnTo>
                    <a:pt x="29049" y="34340"/>
                  </a:lnTo>
                  <a:lnTo>
                    <a:pt x="30045" y="34340"/>
                  </a:lnTo>
                  <a:lnTo>
                    <a:pt x="30543" y="34314"/>
                  </a:lnTo>
                  <a:lnTo>
                    <a:pt x="31040" y="34262"/>
                  </a:lnTo>
                  <a:lnTo>
                    <a:pt x="31512" y="34183"/>
                  </a:lnTo>
                  <a:lnTo>
                    <a:pt x="31983" y="34105"/>
                  </a:lnTo>
                  <a:lnTo>
                    <a:pt x="32428" y="33974"/>
                  </a:lnTo>
                  <a:lnTo>
                    <a:pt x="32874" y="33843"/>
                  </a:lnTo>
                  <a:lnTo>
                    <a:pt x="33293" y="33712"/>
                  </a:lnTo>
                  <a:lnTo>
                    <a:pt x="33686" y="33528"/>
                  </a:lnTo>
                  <a:lnTo>
                    <a:pt x="34079" y="33345"/>
                  </a:lnTo>
                  <a:lnTo>
                    <a:pt x="34472" y="33135"/>
                  </a:lnTo>
                  <a:lnTo>
                    <a:pt x="34812" y="32900"/>
                  </a:lnTo>
                  <a:lnTo>
                    <a:pt x="35153" y="32638"/>
                  </a:lnTo>
                  <a:lnTo>
                    <a:pt x="35493" y="32376"/>
                  </a:lnTo>
                  <a:lnTo>
                    <a:pt x="35781" y="32061"/>
                  </a:lnTo>
                  <a:lnTo>
                    <a:pt x="36069" y="31747"/>
                  </a:lnTo>
                  <a:lnTo>
                    <a:pt x="36462" y="31276"/>
                  </a:lnTo>
                  <a:lnTo>
                    <a:pt x="36777" y="30752"/>
                  </a:lnTo>
                  <a:lnTo>
                    <a:pt x="37065" y="30202"/>
                  </a:lnTo>
                  <a:lnTo>
                    <a:pt x="37274" y="29625"/>
                  </a:lnTo>
                  <a:lnTo>
                    <a:pt x="37458" y="29049"/>
                  </a:lnTo>
                  <a:lnTo>
                    <a:pt x="37589" y="28421"/>
                  </a:lnTo>
                  <a:lnTo>
                    <a:pt x="37667" y="27766"/>
                  </a:lnTo>
                  <a:lnTo>
                    <a:pt x="37720" y="27111"/>
                  </a:lnTo>
                  <a:lnTo>
                    <a:pt x="37720" y="26430"/>
                  </a:lnTo>
                  <a:lnTo>
                    <a:pt x="37667" y="25723"/>
                  </a:lnTo>
                  <a:lnTo>
                    <a:pt x="37589" y="24989"/>
                  </a:lnTo>
                  <a:lnTo>
                    <a:pt x="37431" y="24256"/>
                  </a:lnTo>
                  <a:lnTo>
                    <a:pt x="37248" y="23522"/>
                  </a:lnTo>
                  <a:lnTo>
                    <a:pt x="37039" y="22736"/>
                  </a:lnTo>
                  <a:lnTo>
                    <a:pt x="36777" y="21977"/>
                  </a:lnTo>
                  <a:lnTo>
                    <a:pt x="36462" y="21191"/>
                  </a:lnTo>
                  <a:lnTo>
                    <a:pt x="36122" y="20379"/>
                  </a:lnTo>
                  <a:lnTo>
                    <a:pt x="35729" y="19567"/>
                  </a:lnTo>
                  <a:lnTo>
                    <a:pt x="35310" y="18755"/>
                  </a:lnTo>
                  <a:lnTo>
                    <a:pt x="34838" y="17943"/>
                  </a:lnTo>
                  <a:lnTo>
                    <a:pt x="34341" y="17131"/>
                  </a:lnTo>
                  <a:lnTo>
                    <a:pt x="33817" y="16293"/>
                  </a:lnTo>
                  <a:lnTo>
                    <a:pt x="33240" y="15481"/>
                  </a:lnTo>
                  <a:lnTo>
                    <a:pt x="32612" y="14643"/>
                  </a:lnTo>
                  <a:lnTo>
                    <a:pt x="31957" y="13831"/>
                  </a:lnTo>
                  <a:lnTo>
                    <a:pt x="31276" y="13019"/>
                  </a:lnTo>
                  <a:lnTo>
                    <a:pt x="30543" y="12207"/>
                  </a:lnTo>
                  <a:lnTo>
                    <a:pt x="29809" y="11395"/>
                  </a:lnTo>
                  <a:lnTo>
                    <a:pt x="28997" y="10583"/>
                  </a:lnTo>
                  <a:lnTo>
                    <a:pt x="28185" y="9797"/>
                  </a:lnTo>
                  <a:lnTo>
                    <a:pt x="27321" y="9011"/>
                  </a:lnTo>
                  <a:lnTo>
                    <a:pt x="26430" y="8225"/>
                  </a:lnTo>
                  <a:lnTo>
                    <a:pt x="25540" y="7492"/>
                  </a:lnTo>
                  <a:lnTo>
                    <a:pt x="24623" y="6758"/>
                  </a:lnTo>
                  <a:lnTo>
                    <a:pt x="23706" y="6077"/>
                  </a:lnTo>
                  <a:lnTo>
                    <a:pt x="22789" y="5449"/>
                  </a:lnTo>
                  <a:lnTo>
                    <a:pt x="21846" y="4820"/>
                  </a:lnTo>
                  <a:lnTo>
                    <a:pt x="20929" y="4244"/>
                  </a:lnTo>
                  <a:lnTo>
                    <a:pt x="20013" y="3694"/>
                  </a:lnTo>
                  <a:lnTo>
                    <a:pt x="19096" y="3196"/>
                  </a:lnTo>
                  <a:lnTo>
                    <a:pt x="18179" y="2724"/>
                  </a:lnTo>
                  <a:lnTo>
                    <a:pt x="17262" y="2305"/>
                  </a:lnTo>
                  <a:lnTo>
                    <a:pt x="16372" y="1886"/>
                  </a:lnTo>
                  <a:lnTo>
                    <a:pt x="15481" y="1546"/>
                  </a:lnTo>
                  <a:lnTo>
                    <a:pt x="14591" y="1205"/>
                  </a:lnTo>
                  <a:lnTo>
                    <a:pt x="13726" y="917"/>
                  </a:lnTo>
                  <a:lnTo>
                    <a:pt x="12862" y="681"/>
                  </a:lnTo>
                  <a:lnTo>
                    <a:pt x="12024" y="472"/>
                  </a:lnTo>
                  <a:lnTo>
                    <a:pt x="11185" y="288"/>
                  </a:lnTo>
                  <a:lnTo>
                    <a:pt x="10373" y="157"/>
                  </a:lnTo>
                  <a:lnTo>
                    <a:pt x="9588" y="79"/>
                  </a:lnTo>
                  <a:lnTo>
                    <a:pt x="8828" y="26"/>
                  </a:lnTo>
                  <a:lnTo>
                    <a:pt x="80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3530050" y="538025"/>
              <a:ext cx="601825" cy="1119825"/>
            </a:xfrm>
            <a:custGeom>
              <a:avLst/>
              <a:gdLst/>
              <a:ahLst/>
              <a:cxnLst/>
              <a:rect l="l" t="t" r="r" b="b"/>
              <a:pathLst>
                <a:path w="24073" h="44793" extrusionOk="0">
                  <a:moveTo>
                    <a:pt x="14302" y="1441"/>
                  </a:moveTo>
                  <a:lnTo>
                    <a:pt x="14669" y="1468"/>
                  </a:lnTo>
                  <a:lnTo>
                    <a:pt x="15009" y="1494"/>
                  </a:lnTo>
                  <a:lnTo>
                    <a:pt x="15507" y="1599"/>
                  </a:lnTo>
                  <a:lnTo>
                    <a:pt x="15978" y="1730"/>
                  </a:lnTo>
                  <a:lnTo>
                    <a:pt x="16450" y="1939"/>
                  </a:lnTo>
                  <a:lnTo>
                    <a:pt x="16895" y="2175"/>
                  </a:lnTo>
                  <a:lnTo>
                    <a:pt x="17340" y="2437"/>
                  </a:lnTo>
                  <a:lnTo>
                    <a:pt x="17760" y="2777"/>
                  </a:lnTo>
                  <a:lnTo>
                    <a:pt x="18179" y="3144"/>
                  </a:lnTo>
                  <a:lnTo>
                    <a:pt x="18572" y="3563"/>
                  </a:lnTo>
                  <a:lnTo>
                    <a:pt x="18964" y="4035"/>
                  </a:lnTo>
                  <a:lnTo>
                    <a:pt x="19331" y="4532"/>
                  </a:lnTo>
                  <a:lnTo>
                    <a:pt x="19698" y="5082"/>
                  </a:lnTo>
                  <a:lnTo>
                    <a:pt x="20038" y="5685"/>
                  </a:lnTo>
                  <a:lnTo>
                    <a:pt x="20353" y="6313"/>
                  </a:lnTo>
                  <a:lnTo>
                    <a:pt x="20667" y="6968"/>
                  </a:lnTo>
                  <a:lnTo>
                    <a:pt x="20929" y="7676"/>
                  </a:lnTo>
                  <a:lnTo>
                    <a:pt x="21217" y="8435"/>
                  </a:lnTo>
                  <a:lnTo>
                    <a:pt x="21453" y="9247"/>
                  </a:lnTo>
                  <a:lnTo>
                    <a:pt x="21689" y="10085"/>
                  </a:lnTo>
                  <a:lnTo>
                    <a:pt x="21898" y="10950"/>
                  </a:lnTo>
                  <a:lnTo>
                    <a:pt x="22082" y="11840"/>
                  </a:lnTo>
                  <a:lnTo>
                    <a:pt x="22239" y="12757"/>
                  </a:lnTo>
                  <a:lnTo>
                    <a:pt x="22370" y="13700"/>
                  </a:lnTo>
                  <a:lnTo>
                    <a:pt x="22474" y="14643"/>
                  </a:lnTo>
                  <a:lnTo>
                    <a:pt x="22527" y="15612"/>
                  </a:lnTo>
                  <a:lnTo>
                    <a:pt x="22579" y="16608"/>
                  </a:lnTo>
                  <a:lnTo>
                    <a:pt x="22605" y="17603"/>
                  </a:lnTo>
                  <a:lnTo>
                    <a:pt x="22605" y="18624"/>
                  </a:lnTo>
                  <a:lnTo>
                    <a:pt x="22579" y="19646"/>
                  </a:lnTo>
                  <a:lnTo>
                    <a:pt x="22527" y="20668"/>
                  </a:lnTo>
                  <a:lnTo>
                    <a:pt x="22422" y="21715"/>
                  </a:lnTo>
                  <a:lnTo>
                    <a:pt x="22317" y="22789"/>
                  </a:lnTo>
                  <a:lnTo>
                    <a:pt x="22186" y="23837"/>
                  </a:lnTo>
                  <a:lnTo>
                    <a:pt x="22029" y="24885"/>
                  </a:lnTo>
                  <a:lnTo>
                    <a:pt x="21820" y="25933"/>
                  </a:lnTo>
                  <a:lnTo>
                    <a:pt x="21610" y="26954"/>
                  </a:lnTo>
                  <a:lnTo>
                    <a:pt x="21374" y="27976"/>
                  </a:lnTo>
                  <a:lnTo>
                    <a:pt x="21139" y="28971"/>
                  </a:lnTo>
                  <a:lnTo>
                    <a:pt x="20850" y="29940"/>
                  </a:lnTo>
                  <a:lnTo>
                    <a:pt x="20536" y="30883"/>
                  </a:lnTo>
                  <a:lnTo>
                    <a:pt x="20222" y="31826"/>
                  </a:lnTo>
                  <a:lnTo>
                    <a:pt x="19881" y="32743"/>
                  </a:lnTo>
                  <a:lnTo>
                    <a:pt x="19515" y="33634"/>
                  </a:lnTo>
                  <a:lnTo>
                    <a:pt x="19122" y="34472"/>
                  </a:lnTo>
                  <a:lnTo>
                    <a:pt x="18729" y="35310"/>
                  </a:lnTo>
                  <a:lnTo>
                    <a:pt x="18310" y="36122"/>
                  </a:lnTo>
                  <a:lnTo>
                    <a:pt x="17864" y="36908"/>
                  </a:lnTo>
                  <a:lnTo>
                    <a:pt x="17419" y="37641"/>
                  </a:lnTo>
                  <a:lnTo>
                    <a:pt x="16948" y="38348"/>
                  </a:lnTo>
                  <a:lnTo>
                    <a:pt x="16476" y="39003"/>
                  </a:lnTo>
                  <a:lnTo>
                    <a:pt x="16005" y="39606"/>
                  </a:lnTo>
                  <a:lnTo>
                    <a:pt x="15507" y="40156"/>
                  </a:lnTo>
                  <a:lnTo>
                    <a:pt x="15035" y="40680"/>
                  </a:lnTo>
                  <a:lnTo>
                    <a:pt x="14538" y="41151"/>
                  </a:lnTo>
                  <a:lnTo>
                    <a:pt x="14040" y="41570"/>
                  </a:lnTo>
                  <a:lnTo>
                    <a:pt x="13542" y="41937"/>
                  </a:lnTo>
                  <a:lnTo>
                    <a:pt x="13045" y="42277"/>
                  </a:lnTo>
                  <a:lnTo>
                    <a:pt x="12547" y="42566"/>
                  </a:lnTo>
                  <a:lnTo>
                    <a:pt x="12049" y="42828"/>
                  </a:lnTo>
                  <a:lnTo>
                    <a:pt x="11552" y="43011"/>
                  </a:lnTo>
                  <a:lnTo>
                    <a:pt x="11028" y="43168"/>
                  </a:lnTo>
                  <a:lnTo>
                    <a:pt x="10530" y="43273"/>
                  </a:lnTo>
                  <a:lnTo>
                    <a:pt x="10032" y="43325"/>
                  </a:lnTo>
                  <a:lnTo>
                    <a:pt x="9535" y="43325"/>
                  </a:lnTo>
                  <a:lnTo>
                    <a:pt x="9037" y="43273"/>
                  </a:lnTo>
                  <a:lnTo>
                    <a:pt x="8566" y="43168"/>
                  </a:lnTo>
                  <a:lnTo>
                    <a:pt x="8094" y="43037"/>
                  </a:lnTo>
                  <a:lnTo>
                    <a:pt x="7623" y="42854"/>
                  </a:lnTo>
                  <a:lnTo>
                    <a:pt x="7177" y="42618"/>
                  </a:lnTo>
                  <a:lnTo>
                    <a:pt x="6732" y="42330"/>
                  </a:lnTo>
                  <a:lnTo>
                    <a:pt x="6287" y="41989"/>
                  </a:lnTo>
                  <a:lnTo>
                    <a:pt x="5894" y="41623"/>
                  </a:lnTo>
                  <a:lnTo>
                    <a:pt x="5475" y="41204"/>
                  </a:lnTo>
                  <a:lnTo>
                    <a:pt x="5108" y="40732"/>
                  </a:lnTo>
                  <a:lnTo>
                    <a:pt x="4715" y="40234"/>
                  </a:lnTo>
                  <a:lnTo>
                    <a:pt x="4375" y="39684"/>
                  </a:lnTo>
                  <a:lnTo>
                    <a:pt x="4034" y="39108"/>
                  </a:lnTo>
                  <a:lnTo>
                    <a:pt x="3720" y="38453"/>
                  </a:lnTo>
                  <a:lnTo>
                    <a:pt x="3405" y="37798"/>
                  </a:lnTo>
                  <a:lnTo>
                    <a:pt x="3117" y="37091"/>
                  </a:lnTo>
                  <a:lnTo>
                    <a:pt x="2855" y="36331"/>
                  </a:lnTo>
                  <a:lnTo>
                    <a:pt x="2593" y="35519"/>
                  </a:lnTo>
                  <a:lnTo>
                    <a:pt x="2358" y="34681"/>
                  </a:lnTo>
                  <a:lnTo>
                    <a:pt x="2148" y="33817"/>
                  </a:lnTo>
                  <a:lnTo>
                    <a:pt x="1965" y="32926"/>
                  </a:lnTo>
                  <a:lnTo>
                    <a:pt x="1834" y="32010"/>
                  </a:lnTo>
                  <a:lnTo>
                    <a:pt x="1703" y="31093"/>
                  </a:lnTo>
                  <a:lnTo>
                    <a:pt x="1598" y="30124"/>
                  </a:lnTo>
                  <a:lnTo>
                    <a:pt x="1519" y="29154"/>
                  </a:lnTo>
                  <a:lnTo>
                    <a:pt x="1467" y="28159"/>
                  </a:lnTo>
                  <a:lnTo>
                    <a:pt x="1441" y="27164"/>
                  </a:lnTo>
                  <a:lnTo>
                    <a:pt x="1441" y="26168"/>
                  </a:lnTo>
                  <a:lnTo>
                    <a:pt x="1493" y="25121"/>
                  </a:lnTo>
                  <a:lnTo>
                    <a:pt x="1546" y="24099"/>
                  </a:lnTo>
                  <a:lnTo>
                    <a:pt x="1624" y="23051"/>
                  </a:lnTo>
                  <a:lnTo>
                    <a:pt x="1729" y="22003"/>
                  </a:lnTo>
                  <a:lnTo>
                    <a:pt x="1886" y="20930"/>
                  </a:lnTo>
                  <a:lnTo>
                    <a:pt x="2043" y="19882"/>
                  </a:lnTo>
                  <a:lnTo>
                    <a:pt x="2227" y="18834"/>
                  </a:lnTo>
                  <a:lnTo>
                    <a:pt x="2436" y="17812"/>
                  </a:lnTo>
                  <a:lnTo>
                    <a:pt x="2672" y="16791"/>
                  </a:lnTo>
                  <a:lnTo>
                    <a:pt x="2934" y="15796"/>
                  </a:lnTo>
                  <a:lnTo>
                    <a:pt x="3222" y="14826"/>
                  </a:lnTo>
                  <a:lnTo>
                    <a:pt x="3510" y="13883"/>
                  </a:lnTo>
                  <a:lnTo>
                    <a:pt x="3824" y="12940"/>
                  </a:lnTo>
                  <a:lnTo>
                    <a:pt x="4191" y="12024"/>
                  </a:lnTo>
                  <a:lnTo>
                    <a:pt x="4532" y="11159"/>
                  </a:lnTo>
                  <a:lnTo>
                    <a:pt x="4925" y="10295"/>
                  </a:lnTo>
                  <a:lnTo>
                    <a:pt x="5318" y="9457"/>
                  </a:lnTo>
                  <a:lnTo>
                    <a:pt x="5737" y="8645"/>
                  </a:lnTo>
                  <a:lnTo>
                    <a:pt x="6182" y="7885"/>
                  </a:lnTo>
                  <a:lnTo>
                    <a:pt x="6653" y="7125"/>
                  </a:lnTo>
                  <a:lnTo>
                    <a:pt x="7125" y="6418"/>
                  </a:lnTo>
                  <a:lnTo>
                    <a:pt x="7544" y="5842"/>
                  </a:lnTo>
                  <a:lnTo>
                    <a:pt x="7963" y="5292"/>
                  </a:lnTo>
                  <a:lnTo>
                    <a:pt x="8408" y="4768"/>
                  </a:lnTo>
                  <a:lnTo>
                    <a:pt x="8854" y="4270"/>
                  </a:lnTo>
                  <a:lnTo>
                    <a:pt x="9299" y="3825"/>
                  </a:lnTo>
                  <a:lnTo>
                    <a:pt x="9744" y="3432"/>
                  </a:lnTo>
                  <a:lnTo>
                    <a:pt x="10190" y="3065"/>
                  </a:lnTo>
                  <a:lnTo>
                    <a:pt x="10661" y="2725"/>
                  </a:lnTo>
                  <a:lnTo>
                    <a:pt x="11106" y="2437"/>
                  </a:lnTo>
                  <a:lnTo>
                    <a:pt x="11578" y="2175"/>
                  </a:lnTo>
                  <a:lnTo>
                    <a:pt x="12023" y="1965"/>
                  </a:lnTo>
                  <a:lnTo>
                    <a:pt x="12495" y="1782"/>
                  </a:lnTo>
                  <a:lnTo>
                    <a:pt x="12940" y="1625"/>
                  </a:lnTo>
                  <a:lnTo>
                    <a:pt x="13411" y="1520"/>
                  </a:lnTo>
                  <a:lnTo>
                    <a:pt x="13857" y="1468"/>
                  </a:lnTo>
                  <a:lnTo>
                    <a:pt x="14302" y="1441"/>
                  </a:lnTo>
                  <a:close/>
                  <a:moveTo>
                    <a:pt x="14014" y="1"/>
                  </a:moveTo>
                  <a:lnTo>
                    <a:pt x="13411" y="53"/>
                  </a:lnTo>
                  <a:lnTo>
                    <a:pt x="12809" y="158"/>
                  </a:lnTo>
                  <a:lnTo>
                    <a:pt x="12206" y="315"/>
                  </a:lnTo>
                  <a:lnTo>
                    <a:pt x="11604" y="551"/>
                  </a:lnTo>
                  <a:lnTo>
                    <a:pt x="11028" y="813"/>
                  </a:lnTo>
                  <a:lnTo>
                    <a:pt x="10425" y="1153"/>
                  </a:lnTo>
                  <a:lnTo>
                    <a:pt x="9823" y="1520"/>
                  </a:lnTo>
                  <a:lnTo>
                    <a:pt x="9247" y="1939"/>
                  </a:lnTo>
                  <a:lnTo>
                    <a:pt x="8670" y="2437"/>
                  </a:lnTo>
                  <a:lnTo>
                    <a:pt x="8094" y="2961"/>
                  </a:lnTo>
                  <a:lnTo>
                    <a:pt x="7544" y="3537"/>
                  </a:lnTo>
                  <a:lnTo>
                    <a:pt x="6994" y="4166"/>
                  </a:lnTo>
                  <a:lnTo>
                    <a:pt x="6444" y="4873"/>
                  </a:lnTo>
                  <a:lnTo>
                    <a:pt x="5920" y="5580"/>
                  </a:lnTo>
                  <a:lnTo>
                    <a:pt x="5422" y="6340"/>
                  </a:lnTo>
                  <a:lnTo>
                    <a:pt x="4951" y="7125"/>
                  </a:lnTo>
                  <a:lnTo>
                    <a:pt x="4479" y="7937"/>
                  </a:lnTo>
                  <a:lnTo>
                    <a:pt x="4034" y="8776"/>
                  </a:lnTo>
                  <a:lnTo>
                    <a:pt x="3615" y="9640"/>
                  </a:lnTo>
                  <a:lnTo>
                    <a:pt x="3222" y="10531"/>
                  </a:lnTo>
                  <a:lnTo>
                    <a:pt x="2829" y="11447"/>
                  </a:lnTo>
                  <a:lnTo>
                    <a:pt x="2489" y="12417"/>
                  </a:lnTo>
                  <a:lnTo>
                    <a:pt x="2148" y="13386"/>
                  </a:lnTo>
                  <a:lnTo>
                    <a:pt x="1834" y="14381"/>
                  </a:lnTo>
                  <a:lnTo>
                    <a:pt x="1519" y="15403"/>
                  </a:lnTo>
                  <a:lnTo>
                    <a:pt x="1257" y="16424"/>
                  </a:lnTo>
                  <a:lnTo>
                    <a:pt x="1022" y="17472"/>
                  </a:lnTo>
                  <a:lnTo>
                    <a:pt x="786" y="18546"/>
                  </a:lnTo>
                  <a:lnTo>
                    <a:pt x="603" y="19646"/>
                  </a:lnTo>
                  <a:lnTo>
                    <a:pt x="419" y="20720"/>
                  </a:lnTo>
                  <a:lnTo>
                    <a:pt x="288" y="21820"/>
                  </a:lnTo>
                  <a:lnTo>
                    <a:pt x="184" y="22920"/>
                  </a:lnTo>
                  <a:lnTo>
                    <a:pt x="79" y="24020"/>
                  </a:lnTo>
                  <a:lnTo>
                    <a:pt x="26" y="25094"/>
                  </a:lnTo>
                  <a:lnTo>
                    <a:pt x="0" y="26168"/>
                  </a:lnTo>
                  <a:lnTo>
                    <a:pt x="0" y="27216"/>
                  </a:lnTo>
                  <a:lnTo>
                    <a:pt x="26" y="28264"/>
                  </a:lnTo>
                  <a:lnTo>
                    <a:pt x="79" y="29285"/>
                  </a:lnTo>
                  <a:lnTo>
                    <a:pt x="157" y="30307"/>
                  </a:lnTo>
                  <a:lnTo>
                    <a:pt x="262" y="31302"/>
                  </a:lnTo>
                  <a:lnTo>
                    <a:pt x="393" y="32271"/>
                  </a:lnTo>
                  <a:lnTo>
                    <a:pt x="550" y="33214"/>
                  </a:lnTo>
                  <a:lnTo>
                    <a:pt x="734" y="34157"/>
                  </a:lnTo>
                  <a:lnTo>
                    <a:pt x="943" y="35074"/>
                  </a:lnTo>
                  <a:lnTo>
                    <a:pt x="1205" y="35939"/>
                  </a:lnTo>
                  <a:lnTo>
                    <a:pt x="1467" y="36803"/>
                  </a:lnTo>
                  <a:lnTo>
                    <a:pt x="1781" y="37641"/>
                  </a:lnTo>
                  <a:lnTo>
                    <a:pt x="2096" y="38453"/>
                  </a:lnTo>
                  <a:lnTo>
                    <a:pt x="2462" y="39213"/>
                  </a:lnTo>
                  <a:lnTo>
                    <a:pt x="2829" y="39946"/>
                  </a:lnTo>
                  <a:lnTo>
                    <a:pt x="3222" y="40601"/>
                  </a:lnTo>
                  <a:lnTo>
                    <a:pt x="3641" y="41230"/>
                  </a:lnTo>
                  <a:lnTo>
                    <a:pt x="4086" y="41806"/>
                  </a:lnTo>
                  <a:lnTo>
                    <a:pt x="4532" y="42330"/>
                  </a:lnTo>
                  <a:lnTo>
                    <a:pt x="5029" y="42801"/>
                  </a:lnTo>
                  <a:lnTo>
                    <a:pt x="5527" y="43247"/>
                  </a:lnTo>
                  <a:lnTo>
                    <a:pt x="6025" y="43613"/>
                  </a:lnTo>
                  <a:lnTo>
                    <a:pt x="6549" y="43954"/>
                  </a:lnTo>
                  <a:lnTo>
                    <a:pt x="7099" y="44216"/>
                  </a:lnTo>
                  <a:lnTo>
                    <a:pt x="7675" y="44425"/>
                  </a:lnTo>
                  <a:lnTo>
                    <a:pt x="8251" y="44609"/>
                  </a:lnTo>
                  <a:lnTo>
                    <a:pt x="8827" y="44713"/>
                  </a:lnTo>
                  <a:lnTo>
                    <a:pt x="9299" y="44766"/>
                  </a:lnTo>
                  <a:lnTo>
                    <a:pt x="9744" y="44792"/>
                  </a:lnTo>
                  <a:lnTo>
                    <a:pt x="10294" y="44766"/>
                  </a:lnTo>
                  <a:lnTo>
                    <a:pt x="10844" y="44687"/>
                  </a:lnTo>
                  <a:lnTo>
                    <a:pt x="11394" y="44583"/>
                  </a:lnTo>
                  <a:lnTo>
                    <a:pt x="11918" y="44425"/>
                  </a:lnTo>
                  <a:lnTo>
                    <a:pt x="12468" y="44216"/>
                  </a:lnTo>
                  <a:lnTo>
                    <a:pt x="13018" y="43980"/>
                  </a:lnTo>
                  <a:lnTo>
                    <a:pt x="13542" y="43692"/>
                  </a:lnTo>
                  <a:lnTo>
                    <a:pt x="14092" y="43351"/>
                  </a:lnTo>
                  <a:lnTo>
                    <a:pt x="14616" y="42985"/>
                  </a:lnTo>
                  <a:lnTo>
                    <a:pt x="15140" y="42566"/>
                  </a:lnTo>
                  <a:lnTo>
                    <a:pt x="15664" y="42094"/>
                  </a:lnTo>
                  <a:lnTo>
                    <a:pt x="16162" y="41596"/>
                  </a:lnTo>
                  <a:lnTo>
                    <a:pt x="16659" y="41046"/>
                  </a:lnTo>
                  <a:lnTo>
                    <a:pt x="17157" y="40470"/>
                  </a:lnTo>
                  <a:lnTo>
                    <a:pt x="17655" y="39841"/>
                  </a:lnTo>
                  <a:lnTo>
                    <a:pt x="18126" y="39187"/>
                  </a:lnTo>
                  <a:lnTo>
                    <a:pt x="18624" y="38427"/>
                  </a:lnTo>
                  <a:lnTo>
                    <a:pt x="19122" y="37667"/>
                  </a:lnTo>
                  <a:lnTo>
                    <a:pt x="19567" y="36855"/>
                  </a:lnTo>
                  <a:lnTo>
                    <a:pt x="20012" y="36017"/>
                  </a:lnTo>
                  <a:lnTo>
                    <a:pt x="20431" y="35127"/>
                  </a:lnTo>
                  <a:lnTo>
                    <a:pt x="20850" y="34236"/>
                  </a:lnTo>
                  <a:lnTo>
                    <a:pt x="21217" y="33319"/>
                  </a:lnTo>
                  <a:lnTo>
                    <a:pt x="21584" y="32350"/>
                  </a:lnTo>
                  <a:lnTo>
                    <a:pt x="21924" y="31381"/>
                  </a:lnTo>
                  <a:lnTo>
                    <a:pt x="22239" y="30385"/>
                  </a:lnTo>
                  <a:lnTo>
                    <a:pt x="22527" y="29390"/>
                  </a:lnTo>
                  <a:lnTo>
                    <a:pt x="22789" y="28342"/>
                  </a:lnTo>
                  <a:lnTo>
                    <a:pt x="23051" y="27295"/>
                  </a:lnTo>
                  <a:lnTo>
                    <a:pt x="23260" y="26221"/>
                  </a:lnTo>
                  <a:lnTo>
                    <a:pt x="23470" y="25147"/>
                  </a:lnTo>
                  <a:lnTo>
                    <a:pt x="23627" y="24047"/>
                  </a:lnTo>
                  <a:lnTo>
                    <a:pt x="23758" y="22946"/>
                  </a:lnTo>
                  <a:lnTo>
                    <a:pt x="23889" y="21846"/>
                  </a:lnTo>
                  <a:lnTo>
                    <a:pt x="23967" y="20746"/>
                  </a:lnTo>
                  <a:lnTo>
                    <a:pt x="24020" y="19672"/>
                  </a:lnTo>
                  <a:lnTo>
                    <a:pt x="24072" y="18598"/>
                  </a:lnTo>
                  <a:lnTo>
                    <a:pt x="24072" y="17551"/>
                  </a:lnTo>
                  <a:lnTo>
                    <a:pt x="24046" y="16503"/>
                  </a:lnTo>
                  <a:lnTo>
                    <a:pt x="23994" y="15481"/>
                  </a:lnTo>
                  <a:lnTo>
                    <a:pt x="23915" y="14460"/>
                  </a:lnTo>
                  <a:lnTo>
                    <a:pt x="23810" y="13464"/>
                  </a:lnTo>
                  <a:lnTo>
                    <a:pt x="23679" y="12495"/>
                  </a:lnTo>
                  <a:lnTo>
                    <a:pt x="23496" y="11552"/>
                  </a:lnTo>
                  <a:lnTo>
                    <a:pt x="23313" y="10609"/>
                  </a:lnTo>
                  <a:lnTo>
                    <a:pt x="23103" y="9719"/>
                  </a:lnTo>
                  <a:lnTo>
                    <a:pt x="22867" y="8828"/>
                  </a:lnTo>
                  <a:lnTo>
                    <a:pt x="22605" y="7964"/>
                  </a:lnTo>
                  <a:lnTo>
                    <a:pt x="22291" y="7125"/>
                  </a:lnTo>
                  <a:lnTo>
                    <a:pt x="21951" y="6313"/>
                  </a:lnTo>
                  <a:lnTo>
                    <a:pt x="21610" y="5554"/>
                  </a:lnTo>
                  <a:lnTo>
                    <a:pt x="21217" y="4847"/>
                  </a:lnTo>
                  <a:lnTo>
                    <a:pt x="20824" y="4166"/>
                  </a:lnTo>
                  <a:lnTo>
                    <a:pt x="20405" y="3537"/>
                  </a:lnTo>
                  <a:lnTo>
                    <a:pt x="19986" y="2961"/>
                  </a:lnTo>
                  <a:lnTo>
                    <a:pt x="19515" y="2437"/>
                  </a:lnTo>
                  <a:lnTo>
                    <a:pt x="19043" y="1965"/>
                  </a:lnTo>
                  <a:lnTo>
                    <a:pt x="18545" y="1546"/>
                  </a:lnTo>
                  <a:lnTo>
                    <a:pt x="18021" y="1153"/>
                  </a:lnTo>
                  <a:lnTo>
                    <a:pt x="17498" y="839"/>
                  </a:lnTo>
                  <a:lnTo>
                    <a:pt x="16948" y="551"/>
                  </a:lnTo>
                  <a:lnTo>
                    <a:pt x="16397" y="341"/>
                  </a:lnTo>
                  <a:lnTo>
                    <a:pt x="15821" y="158"/>
                  </a:lnTo>
                  <a:lnTo>
                    <a:pt x="15219" y="53"/>
                  </a:lnTo>
                  <a:lnTo>
                    <a:pt x="146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3301500" y="743650"/>
              <a:ext cx="1058250" cy="707925"/>
            </a:xfrm>
            <a:custGeom>
              <a:avLst/>
              <a:gdLst/>
              <a:ahLst/>
              <a:cxnLst/>
              <a:rect l="l" t="t" r="r" b="b"/>
              <a:pathLst>
                <a:path w="42330" h="28317" extrusionOk="0">
                  <a:moveTo>
                    <a:pt x="31957" y="1467"/>
                  </a:moveTo>
                  <a:lnTo>
                    <a:pt x="32769" y="1520"/>
                  </a:lnTo>
                  <a:lnTo>
                    <a:pt x="33581" y="1598"/>
                  </a:lnTo>
                  <a:lnTo>
                    <a:pt x="34341" y="1729"/>
                  </a:lnTo>
                  <a:lnTo>
                    <a:pt x="35074" y="1860"/>
                  </a:lnTo>
                  <a:lnTo>
                    <a:pt x="35755" y="2044"/>
                  </a:lnTo>
                  <a:lnTo>
                    <a:pt x="36436" y="2253"/>
                  </a:lnTo>
                  <a:lnTo>
                    <a:pt x="37039" y="2489"/>
                  </a:lnTo>
                  <a:lnTo>
                    <a:pt x="37615" y="2777"/>
                  </a:lnTo>
                  <a:lnTo>
                    <a:pt x="38165" y="3065"/>
                  </a:lnTo>
                  <a:lnTo>
                    <a:pt x="38663" y="3406"/>
                  </a:lnTo>
                  <a:lnTo>
                    <a:pt x="39108" y="3772"/>
                  </a:lnTo>
                  <a:lnTo>
                    <a:pt x="39527" y="4192"/>
                  </a:lnTo>
                  <a:lnTo>
                    <a:pt x="39894" y="4611"/>
                  </a:lnTo>
                  <a:lnTo>
                    <a:pt x="40182" y="5082"/>
                  </a:lnTo>
                  <a:lnTo>
                    <a:pt x="40444" y="5580"/>
                  </a:lnTo>
                  <a:lnTo>
                    <a:pt x="40627" y="6025"/>
                  </a:lnTo>
                  <a:lnTo>
                    <a:pt x="40758" y="6523"/>
                  </a:lnTo>
                  <a:lnTo>
                    <a:pt x="40837" y="7021"/>
                  </a:lnTo>
                  <a:lnTo>
                    <a:pt x="40889" y="7518"/>
                  </a:lnTo>
                  <a:lnTo>
                    <a:pt x="40863" y="8042"/>
                  </a:lnTo>
                  <a:lnTo>
                    <a:pt x="40810" y="8592"/>
                  </a:lnTo>
                  <a:lnTo>
                    <a:pt x="40732" y="9142"/>
                  </a:lnTo>
                  <a:lnTo>
                    <a:pt x="40575" y="9692"/>
                  </a:lnTo>
                  <a:lnTo>
                    <a:pt x="40391" y="10269"/>
                  </a:lnTo>
                  <a:lnTo>
                    <a:pt x="40156" y="10845"/>
                  </a:lnTo>
                  <a:lnTo>
                    <a:pt x="39894" y="11447"/>
                  </a:lnTo>
                  <a:lnTo>
                    <a:pt x="39579" y="12050"/>
                  </a:lnTo>
                  <a:lnTo>
                    <a:pt x="39213" y="12652"/>
                  </a:lnTo>
                  <a:lnTo>
                    <a:pt x="38820" y="13281"/>
                  </a:lnTo>
                  <a:lnTo>
                    <a:pt x="38348" y="13883"/>
                  </a:lnTo>
                  <a:lnTo>
                    <a:pt x="37877" y="14512"/>
                  </a:lnTo>
                  <a:lnTo>
                    <a:pt x="37300" y="15167"/>
                  </a:lnTo>
                  <a:lnTo>
                    <a:pt x="36724" y="15795"/>
                  </a:lnTo>
                  <a:lnTo>
                    <a:pt x="36096" y="16450"/>
                  </a:lnTo>
                  <a:lnTo>
                    <a:pt x="35441" y="17079"/>
                  </a:lnTo>
                  <a:lnTo>
                    <a:pt x="34760" y="17681"/>
                  </a:lnTo>
                  <a:lnTo>
                    <a:pt x="34026" y="18284"/>
                  </a:lnTo>
                  <a:lnTo>
                    <a:pt x="33267" y="18886"/>
                  </a:lnTo>
                  <a:lnTo>
                    <a:pt x="32507" y="19463"/>
                  </a:lnTo>
                  <a:lnTo>
                    <a:pt x="31695" y="20013"/>
                  </a:lnTo>
                  <a:lnTo>
                    <a:pt x="30857" y="20563"/>
                  </a:lnTo>
                  <a:lnTo>
                    <a:pt x="29992" y="21113"/>
                  </a:lnTo>
                  <a:lnTo>
                    <a:pt x="29102" y="21637"/>
                  </a:lnTo>
                  <a:lnTo>
                    <a:pt x="28185" y="22134"/>
                  </a:lnTo>
                  <a:lnTo>
                    <a:pt x="27268" y="22606"/>
                  </a:lnTo>
                  <a:lnTo>
                    <a:pt x="26325" y="23077"/>
                  </a:lnTo>
                  <a:lnTo>
                    <a:pt x="25356" y="23523"/>
                  </a:lnTo>
                  <a:lnTo>
                    <a:pt x="24361" y="23968"/>
                  </a:lnTo>
                  <a:lnTo>
                    <a:pt x="23365" y="24361"/>
                  </a:lnTo>
                  <a:lnTo>
                    <a:pt x="22370" y="24727"/>
                  </a:lnTo>
                  <a:lnTo>
                    <a:pt x="21375" y="25068"/>
                  </a:lnTo>
                  <a:lnTo>
                    <a:pt x="20405" y="25382"/>
                  </a:lnTo>
                  <a:lnTo>
                    <a:pt x="19436" y="25670"/>
                  </a:lnTo>
                  <a:lnTo>
                    <a:pt x="18467" y="25906"/>
                  </a:lnTo>
                  <a:lnTo>
                    <a:pt x="17524" y="26142"/>
                  </a:lnTo>
                  <a:lnTo>
                    <a:pt x="16581" y="26325"/>
                  </a:lnTo>
                  <a:lnTo>
                    <a:pt x="15664" y="26482"/>
                  </a:lnTo>
                  <a:lnTo>
                    <a:pt x="14748" y="26613"/>
                  </a:lnTo>
                  <a:lnTo>
                    <a:pt x="13857" y="26718"/>
                  </a:lnTo>
                  <a:lnTo>
                    <a:pt x="12993" y="26797"/>
                  </a:lnTo>
                  <a:lnTo>
                    <a:pt x="12128" y="26849"/>
                  </a:lnTo>
                  <a:lnTo>
                    <a:pt x="11316" y="26875"/>
                  </a:lnTo>
                  <a:lnTo>
                    <a:pt x="10504" y="26849"/>
                  </a:lnTo>
                  <a:lnTo>
                    <a:pt x="9718" y="26823"/>
                  </a:lnTo>
                  <a:lnTo>
                    <a:pt x="8959" y="26744"/>
                  </a:lnTo>
                  <a:lnTo>
                    <a:pt x="8225" y="26640"/>
                  </a:lnTo>
                  <a:lnTo>
                    <a:pt x="7518" y="26509"/>
                  </a:lnTo>
                  <a:lnTo>
                    <a:pt x="6863" y="26351"/>
                  </a:lnTo>
                  <a:lnTo>
                    <a:pt x="6208" y="26168"/>
                  </a:lnTo>
                  <a:lnTo>
                    <a:pt x="5606" y="25959"/>
                  </a:lnTo>
                  <a:lnTo>
                    <a:pt x="5030" y="25723"/>
                  </a:lnTo>
                  <a:lnTo>
                    <a:pt x="4506" y="25435"/>
                  </a:lnTo>
                  <a:lnTo>
                    <a:pt x="4008" y="25147"/>
                  </a:lnTo>
                  <a:lnTo>
                    <a:pt x="3537" y="24806"/>
                  </a:lnTo>
                  <a:lnTo>
                    <a:pt x="3118" y="24466"/>
                  </a:lnTo>
                  <a:lnTo>
                    <a:pt x="2751" y="24073"/>
                  </a:lnTo>
                  <a:lnTo>
                    <a:pt x="2437" y="23654"/>
                  </a:lnTo>
                  <a:lnTo>
                    <a:pt x="2148" y="23208"/>
                  </a:lnTo>
                  <a:lnTo>
                    <a:pt x="1887" y="22737"/>
                  </a:lnTo>
                  <a:lnTo>
                    <a:pt x="1703" y="22265"/>
                  </a:lnTo>
                  <a:lnTo>
                    <a:pt x="1572" y="21741"/>
                  </a:lnTo>
                  <a:lnTo>
                    <a:pt x="1494" y="21218"/>
                  </a:lnTo>
                  <a:lnTo>
                    <a:pt x="1441" y="20694"/>
                  </a:lnTo>
                  <a:lnTo>
                    <a:pt x="1467" y="20144"/>
                  </a:lnTo>
                  <a:lnTo>
                    <a:pt x="1520" y="19567"/>
                  </a:lnTo>
                  <a:lnTo>
                    <a:pt x="1625" y="19017"/>
                  </a:lnTo>
                  <a:lnTo>
                    <a:pt x="1782" y="18415"/>
                  </a:lnTo>
                  <a:lnTo>
                    <a:pt x="1991" y="17839"/>
                  </a:lnTo>
                  <a:lnTo>
                    <a:pt x="2227" y="17236"/>
                  </a:lnTo>
                  <a:lnTo>
                    <a:pt x="2541" y="16660"/>
                  </a:lnTo>
                  <a:lnTo>
                    <a:pt x="2856" y="16031"/>
                  </a:lnTo>
                  <a:lnTo>
                    <a:pt x="3249" y="15429"/>
                  </a:lnTo>
                  <a:lnTo>
                    <a:pt x="3642" y="14826"/>
                  </a:lnTo>
                  <a:lnTo>
                    <a:pt x="4113" y="14224"/>
                  </a:lnTo>
                  <a:lnTo>
                    <a:pt x="4611" y="13595"/>
                  </a:lnTo>
                  <a:lnTo>
                    <a:pt x="5135" y="12993"/>
                  </a:lnTo>
                  <a:lnTo>
                    <a:pt x="5711" y="12390"/>
                  </a:lnTo>
                  <a:lnTo>
                    <a:pt x="6313" y="11788"/>
                  </a:lnTo>
                  <a:lnTo>
                    <a:pt x="6942" y="11185"/>
                  </a:lnTo>
                  <a:lnTo>
                    <a:pt x="7623" y="10609"/>
                  </a:lnTo>
                  <a:lnTo>
                    <a:pt x="8330" y="10007"/>
                  </a:lnTo>
                  <a:lnTo>
                    <a:pt x="9064" y="9430"/>
                  </a:lnTo>
                  <a:lnTo>
                    <a:pt x="9823" y="8880"/>
                  </a:lnTo>
                  <a:lnTo>
                    <a:pt x="10635" y="8304"/>
                  </a:lnTo>
                  <a:lnTo>
                    <a:pt x="11447" y="7754"/>
                  </a:lnTo>
                  <a:lnTo>
                    <a:pt x="12312" y="7230"/>
                  </a:lnTo>
                  <a:lnTo>
                    <a:pt x="13202" y="6706"/>
                  </a:lnTo>
                  <a:lnTo>
                    <a:pt x="14119" y="6208"/>
                  </a:lnTo>
                  <a:lnTo>
                    <a:pt x="15062" y="5711"/>
                  </a:lnTo>
                  <a:lnTo>
                    <a:pt x="16005" y="5239"/>
                  </a:lnTo>
                  <a:lnTo>
                    <a:pt x="17000" y="4794"/>
                  </a:lnTo>
                  <a:lnTo>
                    <a:pt x="17943" y="4375"/>
                  </a:lnTo>
                  <a:lnTo>
                    <a:pt x="18860" y="4008"/>
                  </a:lnTo>
                  <a:lnTo>
                    <a:pt x="19803" y="3668"/>
                  </a:lnTo>
                  <a:lnTo>
                    <a:pt x="20746" y="3327"/>
                  </a:lnTo>
                  <a:lnTo>
                    <a:pt x="21663" y="3039"/>
                  </a:lnTo>
                  <a:lnTo>
                    <a:pt x="22580" y="2751"/>
                  </a:lnTo>
                  <a:lnTo>
                    <a:pt x="23496" y="2515"/>
                  </a:lnTo>
                  <a:lnTo>
                    <a:pt x="24387" y="2279"/>
                  </a:lnTo>
                  <a:lnTo>
                    <a:pt x="25278" y="2096"/>
                  </a:lnTo>
                  <a:lnTo>
                    <a:pt x="26142" y="1913"/>
                  </a:lnTo>
                  <a:lnTo>
                    <a:pt x="27006" y="1782"/>
                  </a:lnTo>
                  <a:lnTo>
                    <a:pt x="27871" y="1677"/>
                  </a:lnTo>
                  <a:lnTo>
                    <a:pt x="28709" y="1572"/>
                  </a:lnTo>
                  <a:lnTo>
                    <a:pt x="29521" y="1520"/>
                  </a:lnTo>
                  <a:lnTo>
                    <a:pt x="30333" y="1467"/>
                  </a:lnTo>
                  <a:close/>
                  <a:moveTo>
                    <a:pt x="30647" y="1"/>
                  </a:moveTo>
                  <a:lnTo>
                    <a:pt x="29730" y="27"/>
                  </a:lnTo>
                  <a:lnTo>
                    <a:pt x="28814" y="105"/>
                  </a:lnTo>
                  <a:lnTo>
                    <a:pt x="27845" y="184"/>
                  </a:lnTo>
                  <a:lnTo>
                    <a:pt x="26875" y="315"/>
                  </a:lnTo>
                  <a:lnTo>
                    <a:pt x="25880" y="472"/>
                  </a:lnTo>
                  <a:lnTo>
                    <a:pt x="24858" y="682"/>
                  </a:lnTo>
                  <a:lnTo>
                    <a:pt x="23837" y="917"/>
                  </a:lnTo>
                  <a:lnTo>
                    <a:pt x="22815" y="1179"/>
                  </a:lnTo>
                  <a:lnTo>
                    <a:pt x="21768" y="1467"/>
                  </a:lnTo>
                  <a:lnTo>
                    <a:pt x="20694" y="1808"/>
                  </a:lnTo>
                  <a:lnTo>
                    <a:pt x="19646" y="2175"/>
                  </a:lnTo>
                  <a:lnTo>
                    <a:pt x="18572" y="2568"/>
                  </a:lnTo>
                  <a:lnTo>
                    <a:pt x="17472" y="2987"/>
                  </a:lnTo>
                  <a:lnTo>
                    <a:pt x="16398" y="3458"/>
                  </a:lnTo>
                  <a:lnTo>
                    <a:pt x="15324" y="3956"/>
                  </a:lnTo>
                  <a:lnTo>
                    <a:pt x="14302" y="4454"/>
                  </a:lnTo>
                  <a:lnTo>
                    <a:pt x="13281" y="5004"/>
                  </a:lnTo>
                  <a:lnTo>
                    <a:pt x="12285" y="5554"/>
                  </a:lnTo>
                  <a:lnTo>
                    <a:pt x="11342" y="6104"/>
                  </a:lnTo>
                  <a:lnTo>
                    <a:pt x="10426" y="6680"/>
                  </a:lnTo>
                  <a:lnTo>
                    <a:pt x="9535" y="7282"/>
                  </a:lnTo>
                  <a:lnTo>
                    <a:pt x="8671" y="7885"/>
                  </a:lnTo>
                  <a:lnTo>
                    <a:pt x="7859" y="8514"/>
                  </a:lnTo>
                  <a:lnTo>
                    <a:pt x="7073" y="9142"/>
                  </a:lnTo>
                  <a:lnTo>
                    <a:pt x="6313" y="9771"/>
                  </a:lnTo>
                  <a:lnTo>
                    <a:pt x="5606" y="10426"/>
                  </a:lnTo>
                  <a:lnTo>
                    <a:pt x="4925" y="11081"/>
                  </a:lnTo>
                  <a:lnTo>
                    <a:pt x="4296" y="11735"/>
                  </a:lnTo>
                  <a:lnTo>
                    <a:pt x="3694" y="12416"/>
                  </a:lnTo>
                  <a:lnTo>
                    <a:pt x="3144" y="13071"/>
                  </a:lnTo>
                  <a:lnTo>
                    <a:pt x="2646" y="13752"/>
                  </a:lnTo>
                  <a:lnTo>
                    <a:pt x="2175" y="14433"/>
                  </a:lnTo>
                  <a:lnTo>
                    <a:pt x="1729" y="15088"/>
                  </a:lnTo>
                  <a:lnTo>
                    <a:pt x="1363" y="15769"/>
                  </a:lnTo>
                  <a:lnTo>
                    <a:pt x="1022" y="16450"/>
                  </a:lnTo>
                  <a:lnTo>
                    <a:pt x="734" y="17105"/>
                  </a:lnTo>
                  <a:lnTo>
                    <a:pt x="472" y="17760"/>
                  </a:lnTo>
                  <a:lnTo>
                    <a:pt x="289" y="18415"/>
                  </a:lnTo>
                  <a:lnTo>
                    <a:pt x="132" y="19070"/>
                  </a:lnTo>
                  <a:lnTo>
                    <a:pt x="53" y="19724"/>
                  </a:lnTo>
                  <a:lnTo>
                    <a:pt x="1" y="20353"/>
                  </a:lnTo>
                  <a:lnTo>
                    <a:pt x="1" y="20982"/>
                  </a:lnTo>
                  <a:lnTo>
                    <a:pt x="53" y="21584"/>
                  </a:lnTo>
                  <a:lnTo>
                    <a:pt x="184" y="22187"/>
                  </a:lnTo>
                  <a:lnTo>
                    <a:pt x="341" y="22763"/>
                  </a:lnTo>
                  <a:lnTo>
                    <a:pt x="577" y="23339"/>
                  </a:lnTo>
                  <a:lnTo>
                    <a:pt x="708" y="23654"/>
                  </a:lnTo>
                  <a:lnTo>
                    <a:pt x="865" y="23942"/>
                  </a:lnTo>
                  <a:lnTo>
                    <a:pt x="1048" y="24230"/>
                  </a:lnTo>
                  <a:lnTo>
                    <a:pt x="1232" y="24492"/>
                  </a:lnTo>
                  <a:lnTo>
                    <a:pt x="1441" y="24780"/>
                  </a:lnTo>
                  <a:lnTo>
                    <a:pt x="1651" y="25016"/>
                  </a:lnTo>
                  <a:lnTo>
                    <a:pt x="1887" y="25278"/>
                  </a:lnTo>
                  <a:lnTo>
                    <a:pt x="2122" y="25513"/>
                  </a:lnTo>
                  <a:lnTo>
                    <a:pt x="2646" y="25959"/>
                  </a:lnTo>
                  <a:lnTo>
                    <a:pt x="3222" y="26378"/>
                  </a:lnTo>
                  <a:lnTo>
                    <a:pt x="3851" y="26744"/>
                  </a:lnTo>
                  <a:lnTo>
                    <a:pt x="4506" y="27059"/>
                  </a:lnTo>
                  <a:lnTo>
                    <a:pt x="5239" y="27373"/>
                  </a:lnTo>
                  <a:lnTo>
                    <a:pt x="5973" y="27609"/>
                  </a:lnTo>
                  <a:lnTo>
                    <a:pt x="6785" y="27845"/>
                  </a:lnTo>
                  <a:lnTo>
                    <a:pt x="7623" y="28002"/>
                  </a:lnTo>
                  <a:lnTo>
                    <a:pt x="8487" y="28159"/>
                  </a:lnTo>
                  <a:lnTo>
                    <a:pt x="9378" y="28237"/>
                  </a:lnTo>
                  <a:lnTo>
                    <a:pt x="10321" y="28316"/>
                  </a:lnTo>
                  <a:lnTo>
                    <a:pt x="12102" y="28316"/>
                  </a:lnTo>
                  <a:lnTo>
                    <a:pt x="12940" y="28264"/>
                  </a:lnTo>
                  <a:lnTo>
                    <a:pt x="13805" y="28211"/>
                  </a:lnTo>
                  <a:lnTo>
                    <a:pt x="14669" y="28106"/>
                  </a:lnTo>
                  <a:lnTo>
                    <a:pt x="15560" y="28002"/>
                  </a:lnTo>
                  <a:lnTo>
                    <a:pt x="16450" y="27845"/>
                  </a:lnTo>
                  <a:lnTo>
                    <a:pt x="17367" y="27661"/>
                  </a:lnTo>
                  <a:lnTo>
                    <a:pt x="18284" y="27452"/>
                  </a:lnTo>
                  <a:lnTo>
                    <a:pt x="19201" y="27242"/>
                  </a:lnTo>
                  <a:lnTo>
                    <a:pt x="20144" y="26980"/>
                  </a:lnTo>
                  <a:lnTo>
                    <a:pt x="21113" y="26692"/>
                  </a:lnTo>
                  <a:lnTo>
                    <a:pt x="22056" y="26378"/>
                  </a:lnTo>
                  <a:lnTo>
                    <a:pt x="23025" y="26037"/>
                  </a:lnTo>
                  <a:lnTo>
                    <a:pt x="23994" y="25670"/>
                  </a:lnTo>
                  <a:lnTo>
                    <a:pt x="24963" y="25278"/>
                  </a:lnTo>
                  <a:lnTo>
                    <a:pt x="25932" y="24858"/>
                  </a:lnTo>
                  <a:lnTo>
                    <a:pt x="26954" y="24387"/>
                  </a:lnTo>
                  <a:lnTo>
                    <a:pt x="27923" y="23915"/>
                  </a:lnTo>
                  <a:lnTo>
                    <a:pt x="28892" y="23418"/>
                  </a:lnTo>
                  <a:lnTo>
                    <a:pt x="29835" y="22894"/>
                  </a:lnTo>
                  <a:lnTo>
                    <a:pt x="30778" y="22344"/>
                  </a:lnTo>
                  <a:lnTo>
                    <a:pt x="31669" y="21794"/>
                  </a:lnTo>
                  <a:lnTo>
                    <a:pt x="32533" y="21218"/>
                  </a:lnTo>
                  <a:lnTo>
                    <a:pt x="33371" y="20615"/>
                  </a:lnTo>
                  <a:lnTo>
                    <a:pt x="34183" y="20013"/>
                  </a:lnTo>
                  <a:lnTo>
                    <a:pt x="34969" y="19384"/>
                  </a:lnTo>
                  <a:lnTo>
                    <a:pt x="35729" y="18755"/>
                  </a:lnTo>
                  <a:lnTo>
                    <a:pt x="36462" y="18127"/>
                  </a:lnTo>
                  <a:lnTo>
                    <a:pt x="37143" y="17472"/>
                  </a:lnTo>
                  <a:lnTo>
                    <a:pt x="37798" y="16791"/>
                  </a:lnTo>
                  <a:lnTo>
                    <a:pt x="38427" y="16110"/>
                  </a:lnTo>
                  <a:lnTo>
                    <a:pt x="39003" y="15429"/>
                  </a:lnTo>
                  <a:lnTo>
                    <a:pt x="39553" y="14721"/>
                  </a:lnTo>
                  <a:lnTo>
                    <a:pt x="40051" y="14014"/>
                  </a:lnTo>
                  <a:lnTo>
                    <a:pt x="40522" y="13307"/>
                  </a:lnTo>
                  <a:lnTo>
                    <a:pt x="40915" y="12626"/>
                  </a:lnTo>
                  <a:lnTo>
                    <a:pt x="41282" y="11919"/>
                  </a:lnTo>
                  <a:lnTo>
                    <a:pt x="41596" y="11238"/>
                  </a:lnTo>
                  <a:lnTo>
                    <a:pt x="41832" y="10557"/>
                  </a:lnTo>
                  <a:lnTo>
                    <a:pt x="42042" y="9902"/>
                  </a:lnTo>
                  <a:lnTo>
                    <a:pt x="42199" y="9221"/>
                  </a:lnTo>
                  <a:lnTo>
                    <a:pt x="42303" y="8592"/>
                  </a:lnTo>
                  <a:lnTo>
                    <a:pt x="42330" y="7937"/>
                  </a:lnTo>
                  <a:lnTo>
                    <a:pt x="42330" y="7335"/>
                  </a:lnTo>
                  <a:lnTo>
                    <a:pt x="42277" y="6706"/>
                  </a:lnTo>
                  <a:lnTo>
                    <a:pt x="42172" y="6130"/>
                  </a:lnTo>
                  <a:lnTo>
                    <a:pt x="41989" y="5554"/>
                  </a:lnTo>
                  <a:lnTo>
                    <a:pt x="41780" y="4977"/>
                  </a:lnTo>
                  <a:lnTo>
                    <a:pt x="41491" y="4427"/>
                  </a:lnTo>
                  <a:lnTo>
                    <a:pt x="41177" y="3930"/>
                  </a:lnTo>
                  <a:lnTo>
                    <a:pt x="40810" y="3432"/>
                  </a:lnTo>
                  <a:lnTo>
                    <a:pt x="40391" y="2987"/>
                  </a:lnTo>
                  <a:lnTo>
                    <a:pt x="39946" y="2568"/>
                  </a:lnTo>
                  <a:lnTo>
                    <a:pt x="39422" y="2175"/>
                  </a:lnTo>
                  <a:lnTo>
                    <a:pt x="38898" y="1808"/>
                  </a:lnTo>
                  <a:lnTo>
                    <a:pt x="38296" y="1494"/>
                  </a:lnTo>
                  <a:lnTo>
                    <a:pt x="37693" y="1205"/>
                  </a:lnTo>
                  <a:lnTo>
                    <a:pt x="37039" y="944"/>
                  </a:lnTo>
                  <a:lnTo>
                    <a:pt x="36331" y="708"/>
                  </a:lnTo>
                  <a:lnTo>
                    <a:pt x="35624" y="498"/>
                  </a:lnTo>
                  <a:lnTo>
                    <a:pt x="34864" y="341"/>
                  </a:lnTo>
                  <a:lnTo>
                    <a:pt x="34079" y="210"/>
                  </a:lnTo>
                  <a:lnTo>
                    <a:pt x="33267" y="105"/>
                  </a:lnTo>
                  <a:lnTo>
                    <a:pt x="32428" y="27"/>
                  </a:lnTo>
                  <a:lnTo>
                    <a:pt x="315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3773650" y="1040300"/>
              <a:ext cx="114625" cy="114625"/>
            </a:xfrm>
            <a:custGeom>
              <a:avLst/>
              <a:gdLst/>
              <a:ahLst/>
              <a:cxnLst/>
              <a:rect l="l" t="t" r="r" b="b"/>
              <a:pathLst>
                <a:path w="4585" h="4585" extrusionOk="0">
                  <a:moveTo>
                    <a:pt x="2070" y="0"/>
                  </a:moveTo>
                  <a:lnTo>
                    <a:pt x="1860" y="53"/>
                  </a:lnTo>
                  <a:lnTo>
                    <a:pt x="1624" y="105"/>
                  </a:lnTo>
                  <a:lnTo>
                    <a:pt x="1415" y="184"/>
                  </a:lnTo>
                  <a:lnTo>
                    <a:pt x="1205" y="262"/>
                  </a:lnTo>
                  <a:lnTo>
                    <a:pt x="996" y="393"/>
                  </a:lnTo>
                  <a:lnTo>
                    <a:pt x="812" y="524"/>
                  </a:lnTo>
                  <a:lnTo>
                    <a:pt x="655" y="681"/>
                  </a:lnTo>
                  <a:lnTo>
                    <a:pt x="498" y="865"/>
                  </a:lnTo>
                  <a:lnTo>
                    <a:pt x="367" y="1048"/>
                  </a:lnTo>
                  <a:lnTo>
                    <a:pt x="262" y="1231"/>
                  </a:lnTo>
                  <a:lnTo>
                    <a:pt x="157" y="1441"/>
                  </a:lnTo>
                  <a:lnTo>
                    <a:pt x="79" y="1651"/>
                  </a:lnTo>
                  <a:lnTo>
                    <a:pt x="26" y="1860"/>
                  </a:lnTo>
                  <a:lnTo>
                    <a:pt x="0" y="2070"/>
                  </a:lnTo>
                  <a:lnTo>
                    <a:pt x="0" y="2279"/>
                  </a:lnTo>
                  <a:lnTo>
                    <a:pt x="0" y="2515"/>
                  </a:lnTo>
                  <a:lnTo>
                    <a:pt x="26" y="2724"/>
                  </a:lnTo>
                  <a:lnTo>
                    <a:pt x="79" y="2960"/>
                  </a:lnTo>
                  <a:lnTo>
                    <a:pt x="157" y="3170"/>
                  </a:lnTo>
                  <a:lnTo>
                    <a:pt x="262" y="3379"/>
                  </a:lnTo>
                  <a:lnTo>
                    <a:pt x="393" y="3563"/>
                  </a:lnTo>
                  <a:lnTo>
                    <a:pt x="524" y="3772"/>
                  </a:lnTo>
                  <a:lnTo>
                    <a:pt x="681" y="3929"/>
                  </a:lnTo>
                  <a:lnTo>
                    <a:pt x="838" y="4087"/>
                  </a:lnTo>
                  <a:lnTo>
                    <a:pt x="1022" y="4218"/>
                  </a:lnTo>
                  <a:lnTo>
                    <a:pt x="1231" y="4322"/>
                  </a:lnTo>
                  <a:lnTo>
                    <a:pt x="1415" y="4427"/>
                  </a:lnTo>
                  <a:lnTo>
                    <a:pt x="1624" y="4479"/>
                  </a:lnTo>
                  <a:lnTo>
                    <a:pt x="1834" y="4532"/>
                  </a:lnTo>
                  <a:lnTo>
                    <a:pt x="2070" y="4584"/>
                  </a:lnTo>
                  <a:lnTo>
                    <a:pt x="2515" y="4584"/>
                  </a:lnTo>
                  <a:lnTo>
                    <a:pt x="2724" y="4558"/>
                  </a:lnTo>
                  <a:lnTo>
                    <a:pt x="2934" y="4479"/>
                  </a:lnTo>
                  <a:lnTo>
                    <a:pt x="3144" y="4427"/>
                  </a:lnTo>
                  <a:lnTo>
                    <a:pt x="3353" y="4322"/>
                  </a:lnTo>
                  <a:lnTo>
                    <a:pt x="3563" y="4191"/>
                  </a:lnTo>
                  <a:lnTo>
                    <a:pt x="3746" y="4060"/>
                  </a:lnTo>
                  <a:lnTo>
                    <a:pt x="3929" y="3903"/>
                  </a:lnTo>
                  <a:lnTo>
                    <a:pt x="4060" y="3720"/>
                  </a:lnTo>
                  <a:lnTo>
                    <a:pt x="4191" y="3563"/>
                  </a:lnTo>
                  <a:lnTo>
                    <a:pt x="4322" y="3353"/>
                  </a:lnTo>
                  <a:lnTo>
                    <a:pt x="4401" y="3170"/>
                  </a:lnTo>
                  <a:lnTo>
                    <a:pt x="4479" y="2960"/>
                  </a:lnTo>
                  <a:lnTo>
                    <a:pt x="4532" y="2724"/>
                  </a:lnTo>
                  <a:lnTo>
                    <a:pt x="4558" y="2515"/>
                  </a:lnTo>
                  <a:lnTo>
                    <a:pt x="4584" y="2305"/>
                  </a:lnTo>
                  <a:lnTo>
                    <a:pt x="4558" y="2070"/>
                  </a:lnTo>
                  <a:lnTo>
                    <a:pt x="4532" y="1860"/>
                  </a:lnTo>
                  <a:lnTo>
                    <a:pt x="4479" y="1651"/>
                  </a:lnTo>
                  <a:lnTo>
                    <a:pt x="4401" y="1415"/>
                  </a:lnTo>
                  <a:lnTo>
                    <a:pt x="4296" y="1205"/>
                  </a:lnTo>
                  <a:lnTo>
                    <a:pt x="4191" y="1022"/>
                  </a:lnTo>
                  <a:lnTo>
                    <a:pt x="4034" y="839"/>
                  </a:lnTo>
                  <a:lnTo>
                    <a:pt x="3903" y="655"/>
                  </a:lnTo>
                  <a:lnTo>
                    <a:pt x="3720" y="498"/>
                  </a:lnTo>
                  <a:lnTo>
                    <a:pt x="3536" y="367"/>
                  </a:lnTo>
                  <a:lnTo>
                    <a:pt x="3353" y="262"/>
                  </a:lnTo>
                  <a:lnTo>
                    <a:pt x="3144" y="184"/>
                  </a:lnTo>
                  <a:lnTo>
                    <a:pt x="2934" y="105"/>
                  </a:lnTo>
                  <a:lnTo>
                    <a:pt x="2724" y="53"/>
                  </a:lnTo>
                  <a:lnTo>
                    <a:pt x="2515" y="27"/>
                  </a:lnTo>
                  <a:lnTo>
                    <a:pt x="22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3617125" y="1548450"/>
              <a:ext cx="69450" cy="69450"/>
            </a:xfrm>
            <a:custGeom>
              <a:avLst/>
              <a:gdLst/>
              <a:ahLst/>
              <a:cxnLst/>
              <a:rect l="l" t="t" r="r" b="b"/>
              <a:pathLst>
                <a:path w="2778" h="2778" extrusionOk="0">
                  <a:moveTo>
                    <a:pt x="1389" y="1"/>
                  </a:moveTo>
                  <a:lnTo>
                    <a:pt x="1127" y="27"/>
                  </a:lnTo>
                  <a:lnTo>
                    <a:pt x="865" y="105"/>
                  </a:lnTo>
                  <a:lnTo>
                    <a:pt x="630" y="236"/>
                  </a:lnTo>
                  <a:lnTo>
                    <a:pt x="394" y="420"/>
                  </a:lnTo>
                  <a:lnTo>
                    <a:pt x="237" y="629"/>
                  </a:lnTo>
                  <a:lnTo>
                    <a:pt x="106" y="865"/>
                  </a:lnTo>
                  <a:lnTo>
                    <a:pt x="27" y="1127"/>
                  </a:lnTo>
                  <a:lnTo>
                    <a:pt x="1" y="1389"/>
                  </a:lnTo>
                  <a:lnTo>
                    <a:pt x="27" y="1651"/>
                  </a:lnTo>
                  <a:lnTo>
                    <a:pt x="106" y="1913"/>
                  </a:lnTo>
                  <a:lnTo>
                    <a:pt x="237" y="2175"/>
                  </a:lnTo>
                  <a:lnTo>
                    <a:pt x="420" y="2384"/>
                  </a:lnTo>
                  <a:lnTo>
                    <a:pt x="630" y="2568"/>
                  </a:lnTo>
                  <a:lnTo>
                    <a:pt x="865" y="2672"/>
                  </a:lnTo>
                  <a:lnTo>
                    <a:pt x="1127" y="2751"/>
                  </a:lnTo>
                  <a:lnTo>
                    <a:pt x="1389" y="2777"/>
                  </a:lnTo>
                  <a:lnTo>
                    <a:pt x="1651" y="2751"/>
                  </a:lnTo>
                  <a:lnTo>
                    <a:pt x="1913" y="2672"/>
                  </a:lnTo>
                  <a:lnTo>
                    <a:pt x="2175" y="2541"/>
                  </a:lnTo>
                  <a:lnTo>
                    <a:pt x="2385" y="2358"/>
                  </a:lnTo>
                  <a:lnTo>
                    <a:pt x="2542" y="2149"/>
                  </a:lnTo>
                  <a:lnTo>
                    <a:pt x="2673" y="1913"/>
                  </a:lnTo>
                  <a:lnTo>
                    <a:pt x="2751" y="1677"/>
                  </a:lnTo>
                  <a:lnTo>
                    <a:pt x="2777" y="1389"/>
                  </a:lnTo>
                  <a:lnTo>
                    <a:pt x="2751" y="1127"/>
                  </a:lnTo>
                  <a:lnTo>
                    <a:pt x="2673" y="865"/>
                  </a:lnTo>
                  <a:lnTo>
                    <a:pt x="2542" y="629"/>
                  </a:lnTo>
                  <a:lnTo>
                    <a:pt x="2358" y="420"/>
                  </a:lnTo>
                  <a:lnTo>
                    <a:pt x="2149" y="236"/>
                  </a:lnTo>
                  <a:lnTo>
                    <a:pt x="1913" y="105"/>
                  </a:lnTo>
                  <a:lnTo>
                    <a:pt x="1651" y="27"/>
                  </a:lnTo>
                  <a:lnTo>
                    <a:pt x="13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4068325" y="1101850"/>
              <a:ext cx="68775" cy="69450"/>
            </a:xfrm>
            <a:custGeom>
              <a:avLst/>
              <a:gdLst/>
              <a:ahLst/>
              <a:cxnLst/>
              <a:rect l="l" t="t" r="r" b="b"/>
              <a:pathLst>
                <a:path w="2751" h="2778" extrusionOk="0">
                  <a:moveTo>
                    <a:pt x="1389" y="1"/>
                  </a:moveTo>
                  <a:lnTo>
                    <a:pt x="1101" y="27"/>
                  </a:lnTo>
                  <a:lnTo>
                    <a:pt x="839" y="105"/>
                  </a:lnTo>
                  <a:lnTo>
                    <a:pt x="603" y="236"/>
                  </a:lnTo>
                  <a:lnTo>
                    <a:pt x="393" y="420"/>
                  </a:lnTo>
                  <a:lnTo>
                    <a:pt x="210" y="629"/>
                  </a:lnTo>
                  <a:lnTo>
                    <a:pt x="79" y="865"/>
                  </a:lnTo>
                  <a:lnTo>
                    <a:pt x="27" y="1127"/>
                  </a:lnTo>
                  <a:lnTo>
                    <a:pt x="0" y="1389"/>
                  </a:lnTo>
                  <a:lnTo>
                    <a:pt x="27" y="1651"/>
                  </a:lnTo>
                  <a:lnTo>
                    <a:pt x="79" y="1913"/>
                  </a:lnTo>
                  <a:lnTo>
                    <a:pt x="236" y="2148"/>
                  </a:lnTo>
                  <a:lnTo>
                    <a:pt x="393" y="2384"/>
                  </a:lnTo>
                  <a:lnTo>
                    <a:pt x="603" y="2541"/>
                  </a:lnTo>
                  <a:lnTo>
                    <a:pt x="865" y="2672"/>
                  </a:lnTo>
                  <a:lnTo>
                    <a:pt x="1101" y="2751"/>
                  </a:lnTo>
                  <a:lnTo>
                    <a:pt x="1363" y="2777"/>
                  </a:lnTo>
                  <a:lnTo>
                    <a:pt x="1651" y="2751"/>
                  </a:lnTo>
                  <a:lnTo>
                    <a:pt x="1886" y="2672"/>
                  </a:lnTo>
                  <a:lnTo>
                    <a:pt x="2148" y="2541"/>
                  </a:lnTo>
                  <a:lnTo>
                    <a:pt x="2358" y="2358"/>
                  </a:lnTo>
                  <a:lnTo>
                    <a:pt x="2541" y="2148"/>
                  </a:lnTo>
                  <a:lnTo>
                    <a:pt x="2646" y="1913"/>
                  </a:lnTo>
                  <a:lnTo>
                    <a:pt x="2725" y="1651"/>
                  </a:lnTo>
                  <a:lnTo>
                    <a:pt x="2751" y="1389"/>
                  </a:lnTo>
                  <a:lnTo>
                    <a:pt x="2725" y="1127"/>
                  </a:lnTo>
                  <a:lnTo>
                    <a:pt x="2646" y="865"/>
                  </a:lnTo>
                  <a:lnTo>
                    <a:pt x="2515" y="603"/>
                  </a:lnTo>
                  <a:lnTo>
                    <a:pt x="2332" y="393"/>
                  </a:lnTo>
                  <a:lnTo>
                    <a:pt x="2122" y="236"/>
                  </a:lnTo>
                  <a:lnTo>
                    <a:pt x="1886" y="105"/>
                  </a:lnTo>
                  <a:lnTo>
                    <a:pt x="1651" y="27"/>
                  </a:lnTo>
                  <a:lnTo>
                    <a:pt x="13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3379425" y="710250"/>
              <a:ext cx="69450" cy="69450"/>
            </a:xfrm>
            <a:custGeom>
              <a:avLst/>
              <a:gdLst/>
              <a:ahLst/>
              <a:cxnLst/>
              <a:rect l="l" t="t" r="r" b="b"/>
              <a:pathLst>
                <a:path w="2778" h="2778" extrusionOk="0">
                  <a:moveTo>
                    <a:pt x="1258" y="1"/>
                  </a:moveTo>
                  <a:lnTo>
                    <a:pt x="1048" y="53"/>
                  </a:lnTo>
                  <a:lnTo>
                    <a:pt x="865" y="105"/>
                  </a:lnTo>
                  <a:lnTo>
                    <a:pt x="708" y="184"/>
                  </a:lnTo>
                  <a:lnTo>
                    <a:pt x="551" y="289"/>
                  </a:lnTo>
                  <a:lnTo>
                    <a:pt x="420" y="394"/>
                  </a:lnTo>
                  <a:lnTo>
                    <a:pt x="315" y="525"/>
                  </a:lnTo>
                  <a:lnTo>
                    <a:pt x="210" y="656"/>
                  </a:lnTo>
                  <a:lnTo>
                    <a:pt x="132" y="813"/>
                  </a:lnTo>
                  <a:lnTo>
                    <a:pt x="79" y="970"/>
                  </a:lnTo>
                  <a:lnTo>
                    <a:pt x="27" y="1127"/>
                  </a:lnTo>
                  <a:lnTo>
                    <a:pt x="27" y="1284"/>
                  </a:lnTo>
                  <a:lnTo>
                    <a:pt x="1" y="1441"/>
                  </a:lnTo>
                  <a:lnTo>
                    <a:pt x="27" y="1625"/>
                  </a:lnTo>
                  <a:lnTo>
                    <a:pt x="79" y="1782"/>
                  </a:lnTo>
                  <a:lnTo>
                    <a:pt x="132" y="1939"/>
                  </a:lnTo>
                  <a:lnTo>
                    <a:pt x="210" y="2096"/>
                  </a:lnTo>
                  <a:lnTo>
                    <a:pt x="289" y="2227"/>
                  </a:lnTo>
                  <a:lnTo>
                    <a:pt x="420" y="2384"/>
                  </a:lnTo>
                  <a:lnTo>
                    <a:pt x="577" y="2515"/>
                  </a:lnTo>
                  <a:lnTo>
                    <a:pt x="760" y="2620"/>
                  </a:lnTo>
                  <a:lnTo>
                    <a:pt x="944" y="2699"/>
                  </a:lnTo>
                  <a:lnTo>
                    <a:pt x="1127" y="2751"/>
                  </a:lnTo>
                  <a:lnTo>
                    <a:pt x="1337" y="2777"/>
                  </a:lnTo>
                  <a:lnTo>
                    <a:pt x="1546" y="2777"/>
                  </a:lnTo>
                  <a:lnTo>
                    <a:pt x="1729" y="2725"/>
                  </a:lnTo>
                  <a:lnTo>
                    <a:pt x="1939" y="2672"/>
                  </a:lnTo>
                  <a:lnTo>
                    <a:pt x="2096" y="2594"/>
                  </a:lnTo>
                  <a:lnTo>
                    <a:pt x="2253" y="2489"/>
                  </a:lnTo>
                  <a:lnTo>
                    <a:pt x="2358" y="2384"/>
                  </a:lnTo>
                  <a:lnTo>
                    <a:pt x="2489" y="2253"/>
                  </a:lnTo>
                  <a:lnTo>
                    <a:pt x="2568" y="2122"/>
                  </a:lnTo>
                  <a:lnTo>
                    <a:pt x="2646" y="1965"/>
                  </a:lnTo>
                  <a:lnTo>
                    <a:pt x="2725" y="1808"/>
                  </a:lnTo>
                  <a:lnTo>
                    <a:pt x="2751" y="1651"/>
                  </a:lnTo>
                  <a:lnTo>
                    <a:pt x="2777" y="1494"/>
                  </a:lnTo>
                  <a:lnTo>
                    <a:pt x="2777" y="1337"/>
                  </a:lnTo>
                  <a:lnTo>
                    <a:pt x="2777" y="1153"/>
                  </a:lnTo>
                  <a:lnTo>
                    <a:pt x="2725" y="996"/>
                  </a:lnTo>
                  <a:lnTo>
                    <a:pt x="2672" y="839"/>
                  </a:lnTo>
                  <a:lnTo>
                    <a:pt x="2594" y="682"/>
                  </a:lnTo>
                  <a:lnTo>
                    <a:pt x="2489" y="551"/>
                  </a:lnTo>
                  <a:lnTo>
                    <a:pt x="2384" y="394"/>
                  </a:lnTo>
                  <a:lnTo>
                    <a:pt x="2227" y="263"/>
                  </a:lnTo>
                  <a:lnTo>
                    <a:pt x="2044" y="158"/>
                  </a:lnTo>
                  <a:lnTo>
                    <a:pt x="1860" y="79"/>
                  </a:lnTo>
                  <a:lnTo>
                    <a:pt x="1677" y="27"/>
                  </a:lnTo>
                  <a:lnTo>
                    <a:pt x="14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3"/>
        <p:cNvGrpSpPr/>
        <p:nvPr/>
      </p:nvGrpSpPr>
      <p:grpSpPr>
        <a:xfrm>
          <a:off x="0" y="0"/>
          <a:ext cx="0" cy="0"/>
          <a:chOff x="0" y="0"/>
          <a:chExt cx="0" cy="0"/>
        </a:xfrm>
      </p:grpSpPr>
      <p:sp>
        <p:nvSpPr>
          <p:cNvPr id="214" name="Google Shape;214;p4"/>
          <p:cNvSpPr/>
          <p:nvPr/>
        </p:nvSpPr>
        <p:spPr>
          <a:xfrm flipH="1">
            <a:off x="7350684" y="0"/>
            <a:ext cx="1793292" cy="1059751"/>
          </a:xfrm>
          <a:custGeom>
            <a:avLst/>
            <a:gdLst/>
            <a:ahLst/>
            <a:cxnLst/>
            <a:rect l="l" t="t" r="r" b="b"/>
            <a:pathLst>
              <a:path w="48987" h="28949" extrusionOk="0">
                <a:moveTo>
                  <a:pt x="19" y="0"/>
                </a:moveTo>
                <a:lnTo>
                  <a:pt x="1" y="28948"/>
                </a:lnTo>
                <a:lnTo>
                  <a:pt x="685" y="28634"/>
                </a:lnTo>
                <a:lnTo>
                  <a:pt x="1350" y="28283"/>
                </a:lnTo>
                <a:lnTo>
                  <a:pt x="1997" y="27894"/>
                </a:lnTo>
                <a:lnTo>
                  <a:pt x="2644" y="27469"/>
                </a:lnTo>
                <a:lnTo>
                  <a:pt x="3235" y="27026"/>
                </a:lnTo>
                <a:lnTo>
                  <a:pt x="3827" y="26563"/>
                </a:lnTo>
                <a:lnTo>
                  <a:pt x="4382" y="26064"/>
                </a:lnTo>
                <a:lnTo>
                  <a:pt x="4918" y="25547"/>
                </a:lnTo>
                <a:lnTo>
                  <a:pt x="5287" y="25159"/>
                </a:lnTo>
                <a:lnTo>
                  <a:pt x="5639" y="24770"/>
                </a:lnTo>
                <a:lnTo>
                  <a:pt x="5971" y="24345"/>
                </a:lnTo>
                <a:lnTo>
                  <a:pt x="6304" y="23939"/>
                </a:lnTo>
                <a:lnTo>
                  <a:pt x="6951" y="23088"/>
                </a:lnTo>
                <a:lnTo>
                  <a:pt x="7598" y="22238"/>
                </a:lnTo>
                <a:lnTo>
                  <a:pt x="8245" y="21406"/>
                </a:lnTo>
                <a:lnTo>
                  <a:pt x="8578" y="20981"/>
                </a:lnTo>
                <a:lnTo>
                  <a:pt x="8910" y="20574"/>
                </a:lnTo>
                <a:lnTo>
                  <a:pt x="9262" y="20186"/>
                </a:lnTo>
                <a:lnTo>
                  <a:pt x="9613" y="19798"/>
                </a:lnTo>
                <a:lnTo>
                  <a:pt x="10001" y="19410"/>
                </a:lnTo>
                <a:lnTo>
                  <a:pt x="10389" y="19040"/>
                </a:lnTo>
                <a:lnTo>
                  <a:pt x="10814" y="18689"/>
                </a:lnTo>
                <a:lnTo>
                  <a:pt x="11258" y="18337"/>
                </a:lnTo>
                <a:lnTo>
                  <a:pt x="11720" y="18023"/>
                </a:lnTo>
                <a:lnTo>
                  <a:pt x="12182" y="17709"/>
                </a:lnTo>
                <a:lnTo>
                  <a:pt x="12663" y="17432"/>
                </a:lnTo>
                <a:lnTo>
                  <a:pt x="13162" y="17173"/>
                </a:lnTo>
                <a:lnTo>
                  <a:pt x="13661" y="16914"/>
                </a:lnTo>
                <a:lnTo>
                  <a:pt x="14160" y="16692"/>
                </a:lnTo>
                <a:lnTo>
                  <a:pt x="14696" y="16470"/>
                </a:lnTo>
                <a:lnTo>
                  <a:pt x="15214" y="16267"/>
                </a:lnTo>
                <a:lnTo>
                  <a:pt x="15750" y="16101"/>
                </a:lnTo>
                <a:lnTo>
                  <a:pt x="16305" y="15916"/>
                </a:lnTo>
                <a:lnTo>
                  <a:pt x="16859" y="15768"/>
                </a:lnTo>
                <a:lnTo>
                  <a:pt x="17414" y="15620"/>
                </a:lnTo>
                <a:lnTo>
                  <a:pt x="17987" y="15509"/>
                </a:lnTo>
                <a:lnTo>
                  <a:pt x="18560" y="15380"/>
                </a:lnTo>
                <a:lnTo>
                  <a:pt x="19133" y="15287"/>
                </a:lnTo>
                <a:lnTo>
                  <a:pt x="19706" y="15176"/>
                </a:lnTo>
                <a:lnTo>
                  <a:pt x="20889" y="15029"/>
                </a:lnTo>
                <a:lnTo>
                  <a:pt x="22072" y="14899"/>
                </a:lnTo>
                <a:lnTo>
                  <a:pt x="23274" y="14807"/>
                </a:lnTo>
                <a:lnTo>
                  <a:pt x="24457" y="14751"/>
                </a:lnTo>
                <a:lnTo>
                  <a:pt x="25658" y="14696"/>
                </a:lnTo>
                <a:lnTo>
                  <a:pt x="26841" y="14659"/>
                </a:lnTo>
                <a:lnTo>
                  <a:pt x="28024" y="14640"/>
                </a:lnTo>
                <a:lnTo>
                  <a:pt x="29189" y="14622"/>
                </a:lnTo>
                <a:lnTo>
                  <a:pt x="30335" y="14585"/>
                </a:lnTo>
                <a:lnTo>
                  <a:pt x="31463" y="14529"/>
                </a:lnTo>
                <a:lnTo>
                  <a:pt x="32572" y="14437"/>
                </a:lnTo>
                <a:lnTo>
                  <a:pt x="33662" y="14326"/>
                </a:lnTo>
                <a:lnTo>
                  <a:pt x="34734" y="14178"/>
                </a:lnTo>
                <a:lnTo>
                  <a:pt x="35807" y="14012"/>
                </a:lnTo>
                <a:lnTo>
                  <a:pt x="36324" y="13901"/>
                </a:lnTo>
                <a:lnTo>
                  <a:pt x="36842" y="13790"/>
                </a:lnTo>
                <a:lnTo>
                  <a:pt x="37341" y="13661"/>
                </a:lnTo>
                <a:lnTo>
                  <a:pt x="37858" y="13513"/>
                </a:lnTo>
                <a:lnTo>
                  <a:pt x="38358" y="13365"/>
                </a:lnTo>
                <a:lnTo>
                  <a:pt x="38838" y="13199"/>
                </a:lnTo>
                <a:lnTo>
                  <a:pt x="39337" y="13014"/>
                </a:lnTo>
                <a:lnTo>
                  <a:pt x="39818" y="12810"/>
                </a:lnTo>
                <a:lnTo>
                  <a:pt x="40298" y="12607"/>
                </a:lnTo>
                <a:lnTo>
                  <a:pt x="40761" y="12385"/>
                </a:lnTo>
                <a:lnTo>
                  <a:pt x="41223" y="12145"/>
                </a:lnTo>
                <a:lnTo>
                  <a:pt x="41685" y="11886"/>
                </a:lnTo>
                <a:lnTo>
                  <a:pt x="42129" y="11609"/>
                </a:lnTo>
                <a:lnTo>
                  <a:pt x="42572" y="11313"/>
                </a:lnTo>
                <a:lnTo>
                  <a:pt x="43016" y="10999"/>
                </a:lnTo>
                <a:lnTo>
                  <a:pt x="43441" y="10666"/>
                </a:lnTo>
                <a:lnTo>
                  <a:pt x="43866" y="10315"/>
                </a:lnTo>
                <a:lnTo>
                  <a:pt x="44291" y="9945"/>
                </a:lnTo>
                <a:lnTo>
                  <a:pt x="44809" y="9446"/>
                </a:lnTo>
                <a:lnTo>
                  <a:pt x="45308" y="8910"/>
                </a:lnTo>
                <a:lnTo>
                  <a:pt x="45770" y="8355"/>
                </a:lnTo>
                <a:lnTo>
                  <a:pt x="46214" y="7782"/>
                </a:lnTo>
                <a:lnTo>
                  <a:pt x="46620" y="7191"/>
                </a:lnTo>
                <a:lnTo>
                  <a:pt x="47009" y="6562"/>
                </a:lnTo>
                <a:lnTo>
                  <a:pt x="47360" y="5934"/>
                </a:lnTo>
                <a:lnTo>
                  <a:pt x="47693" y="5287"/>
                </a:lnTo>
                <a:lnTo>
                  <a:pt x="47988" y="4640"/>
                </a:lnTo>
                <a:lnTo>
                  <a:pt x="48229" y="3974"/>
                </a:lnTo>
                <a:lnTo>
                  <a:pt x="48451" y="3309"/>
                </a:lnTo>
                <a:lnTo>
                  <a:pt x="48635" y="2643"/>
                </a:lnTo>
                <a:lnTo>
                  <a:pt x="48783" y="1978"/>
                </a:lnTo>
                <a:lnTo>
                  <a:pt x="48894" y="1312"/>
                </a:lnTo>
                <a:lnTo>
                  <a:pt x="48950" y="647"/>
                </a:lnTo>
                <a:lnTo>
                  <a:pt x="48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txBox="1">
            <a:spLocks noGrp="1"/>
          </p:cNvSpPr>
          <p:nvPr>
            <p:ph type="title"/>
          </p:nvPr>
        </p:nvSpPr>
        <p:spPr>
          <a:xfrm>
            <a:off x="720000" y="539500"/>
            <a:ext cx="77040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Clr>
                <a:schemeClr val="lt1"/>
              </a:buClr>
              <a:buSzPts val="3500"/>
              <a:buNone/>
              <a:defRPr>
                <a:solidFill>
                  <a:schemeClr val="lt1"/>
                </a:solidFill>
              </a:defRPr>
            </a:lvl2pPr>
            <a:lvl3pPr lvl="2" algn="ctr" rtl="0">
              <a:spcBef>
                <a:spcPts val="0"/>
              </a:spcBef>
              <a:spcAft>
                <a:spcPts val="0"/>
              </a:spcAft>
              <a:buClr>
                <a:schemeClr val="lt1"/>
              </a:buClr>
              <a:buSzPts val="3500"/>
              <a:buNone/>
              <a:defRPr>
                <a:solidFill>
                  <a:schemeClr val="lt1"/>
                </a:solidFill>
              </a:defRPr>
            </a:lvl3pPr>
            <a:lvl4pPr lvl="3" algn="ctr" rtl="0">
              <a:spcBef>
                <a:spcPts val="0"/>
              </a:spcBef>
              <a:spcAft>
                <a:spcPts val="0"/>
              </a:spcAft>
              <a:buClr>
                <a:schemeClr val="lt1"/>
              </a:buClr>
              <a:buSzPts val="3500"/>
              <a:buNone/>
              <a:defRPr>
                <a:solidFill>
                  <a:schemeClr val="lt1"/>
                </a:solidFill>
              </a:defRPr>
            </a:lvl4pPr>
            <a:lvl5pPr lvl="4" algn="ctr" rtl="0">
              <a:spcBef>
                <a:spcPts val="0"/>
              </a:spcBef>
              <a:spcAft>
                <a:spcPts val="0"/>
              </a:spcAft>
              <a:buClr>
                <a:schemeClr val="lt1"/>
              </a:buClr>
              <a:buSzPts val="3500"/>
              <a:buNone/>
              <a:defRPr>
                <a:solidFill>
                  <a:schemeClr val="lt1"/>
                </a:solidFill>
              </a:defRPr>
            </a:lvl5pPr>
            <a:lvl6pPr lvl="5" algn="ctr" rtl="0">
              <a:spcBef>
                <a:spcPts val="0"/>
              </a:spcBef>
              <a:spcAft>
                <a:spcPts val="0"/>
              </a:spcAft>
              <a:buClr>
                <a:schemeClr val="lt1"/>
              </a:buClr>
              <a:buSzPts val="3500"/>
              <a:buNone/>
              <a:defRPr>
                <a:solidFill>
                  <a:schemeClr val="lt1"/>
                </a:solidFill>
              </a:defRPr>
            </a:lvl6pPr>
            <a:lvl7pPr lvl="6" algn="ctr" rtl="0">
              <a:spcBef>
                <a:spcPts val="0"/>
              </a:spcBef>
              <a:spcAft>
                <a:spcPts val="0"/>
              </a:spcAft>
              <a:buClr>
                <a:schemeClr val="lt1"/>
              </a:buClr>
              <a:buSzPts val="3500"/>
              <a:buNone/>
              <a:defRPr>
                <a:solidFill>
                  <a:schemeClr val="lt1"/>
                </a:solidFill>
              </a:defRPr>
            </a:lvl7pPr>
            <a:lvl8pPr lvl="7" algn="ctr" rtl="0">
              <a:spcBef>
                <a:spcPts val="0"/>
              </a:spcBef>
              <a:spcAft>
                <a:spcPts val="0"/>
              </a:spcAft>
              <a:buClr>
                <a:schemeClr val="lt1"/>
              </a:buClr>
              <a:buSzPts val="3500"/>
              <a:buNone/>
              <a:defRPr>
                <a:solidFill>
                  <a:schemeClr val="lt1"/>
                </a:solidFill>
              </a:defRPr>
            </a:lvl8pPr>
            <a:lvl9pPr lvl="8" algn="ctr" rtl="0">
              <a:spcBef>
                <a:spcPts val="0"/>
              </a:spcBef>
              <a:spcAft>
                <a:spcPts val="0"/>
              </a:spcAft>
              <a:buClr>
                <a:schemeClr val="lt1"/>
              </a:buClr>
              <a:buSzPts val="3500"/>
              <a:buNone/>
              <a:defRPr>
                <a:solidFill>
                  <a:schemeClr val="lt1"/>
                </a:solidFill>
              </a:defRPr>
            </a:lvl9pPr>
          </a:lstStyle>
          <a:p>
            <a:endParaRPr/>
          </a:p>
        </p:txBody>
      </p:sp>
      <p:sp>
        <p:nvSpPr>
          <p:cNvPr id="216" name="Google Shape;216;p4"/>
          <p:cNvSpPr txBox="1">
            <a:spLocks noGrp="1"/>
          </p:cNvSpPr>
          <p:nvPr>
            <p:ph type="body" idx="1"/>
          </p:nvPr>
        </p:nvSpPr>
        <p:spPr>
          <a:xfrm>
            <a:off x="716900" y="1059750"/>
            <a:ext cx="7704000" cy="35397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Clr>
                <a:srgbClr val="434343"/>
              </a:buClr>
              <a:buSzPts val="1200"/>
              <a:buAutoNum type="arabicPeriod"/>
              <a:defRPr sz="1100"/>
            </a:lvl1pPr>
            <a:lvl2pPr marL="914400" lvl="1" indent="-304800" rtl="0">
              <a:lnSpc>
                <a:spcPct val="100000"/>
              </a:lnSpc>
              <a:spcBef>
                <a:spcPts val="0"/>
              </a:spcBef>
              <a:spcAft>
                <a:spcPts val="0"/>
              </a:spcAft>
              <a:buClr>
                <a:srgbClr val="434343"/>
              </a:buClr>
              <a:buSzPts val="1200"/>
              <a:buFont typeface="Roboto Condensed Light"/>
              <a:buAutoNum type="alphaLcPeriod"/>
              <a:defRPr sz="1600"/>
            </a:lvl2pPr>
            <a:lvl3pPr marL="1371600" lvl="2" indent="-304800" rtl="0">
              <a:lnSpc>
                <a:spcPct val="100000"/>
              </a:lnSpc>
              <a:spcBef>
                <a:spcPts val="0"/>
              </a:spcBef>
              <a:spcAft>
                <a:spcPts val="0"/>
              </a:spcAft>
              <a:buClr>
                <a:srgbClr val="434343"/>
              </a:buClr>
              <a:buSzPts val="1200"/>
              <a:buFont typeface="Roboto Condensed Light"/>
              <a:buAutoNum type="romanLcPeriod"/>
              <a:defRPr sz="1600"/>
            </a:lvl3pPr>
            <a:lvl4pPr marL="1828800" lvl="3" indent="-304800" rtl="0">
              <a:lnSpc>
                <a:spcPct val="100000"/>
              </a:lnSpc>
              <a:spcBef>
                <a:spcPts val="0"/>
              </a:spcBef>
              <a:spcAft>
                <a:spcPts val="0"/>
              </a:spcAft>
              <a:buClr>
                <a:srgbClr val="434343"/>
              </a:buClr>
              <a:buSzPts val="1200"/>
              <a:buFont typeface="Roboto Condensed Light"/>
              <a:buAutoNum type="arabicPeriod"/>
              <a:defRPr sz="1600"/>
            </a:lvl4pPr>
            <a:lvl5pPr marL="2286000" lvl="4" indent="-304800" rtl="0">
              <a:lnSpc>
                <a:spcPct val="100000"/>
              </a:lnSpc>
              <a:spcBef>
                <a:spcPts val="0"/>
              </a:spcBef>
              <a:spcAft>
                <a:spcPts val="0"/>
              </a:spcAft>
              <a:buClr>
                <a:srgbClr val="434343"/>
              </a:buClr>
              <a:buSzPts val="1200"/>
              <a:buFont typeface="Roboto Condensed Light"/>
              <a:buAutoNum type="alphaLcPeriod"/>
              <a:defRPr sz="1600"/>
            </a:lvl5pPr>
            <a:lvl6pPr marL="2743200" lvl="5" indent="-304800" rtl="0">
              <a:lnSpc>
                <a:spcPct val="100000"/>
              </a:lnSpc>
              <a:spcBef>
                <a:spcPts val="0"/>
              </a:spcBef>
              <a:spcAft>
                <a:spcPts val="0"/>
              </a:spcAft>
              <a:buClr>
                <a:srgbClr val="434343"/>
              </a:buClr>
              <a:buSzPts val="1200"/>
              <a:buFont typeface="Roboto Condensed Light"/>
              <a:buAutoNum type="romanLcPeriod"/>
              <a:defRPr sz="1600"/>
            </a:lvl6pPr>
            <a:lvl7pPr marL="3200400" lvl="6" indent="-304800" rtl="0">
              <a:lnSpc>
                <a:spcPct val="100000"/>
              </a:lnSpc>
              <a:spcBef>
                <a:spcPts val="0"/>
              </a:spcBef>
              <a:spcAft>
                <a:spcPts val="0"/>
              </a:spcAft>
              <a:buClr>
                <a:srgbClr val="434343"/>
              </a:buClr>
              <a:buSzPts val="1200"/>
              <a:buFont typeface="Roboto Condensed Light"/>
              <a:buAutoNum type="arabicPeriod"/>
              <a:defRPr sz="1600"/>
            </a:lvl7pPr>
            <a:lvl8pPr marL="3657600" lvl="7" indent="-304800" rtl="0">
              <a:lnSpc>
                <a:spcPct val="100000"/>
              </a:lnSpc>
              <a:spcBef>
                <a:spcPts val="0"/>
              </a:spcBef>
              <a:spcAft>
                <a:spcPts val="0"/>
              </a:spcAft>
              <a:buClr>
                <a:srgbClr val="434343"/>
              </a:buClr>
              <a:buSzPts val="1200"/>
              <a:buFont typeface="Roboto Condensed Light"/>
              <a:buAutoNum type="alphaLcPeriod"/>
              <a:defRPr sz="1600"/>
            </a:lvl8pPr>
            <a:lvl9pPr marL="4114800" lvl="8" indent="-304800" rtl="0">
              <a:lnSpc>
                <a:spcPct val="100000"/>
              </a:lnSpc>
              <a:spcBef>
                <a:spcPts val="0"/>
              </a:spcBef>
              <a:spcAft>
                <a:spcPts val="0"/>
              </a:spcAft>
              <a:buClr>
                <a:srgbClr val="434343"/>
              </a:buClr>
              <a:buSzPts val="1200"/>
              <a:buFont typeface="Roboto Condensed Light"/>
              <a:buAutoNum type="romanLcPeriod"/>
              <a:defRPr sz="1600"/>
            </a:lvl9pPr>
          </a:lstStyle>
          <a:p>
            <a:endParaRPr/>
          </a:p>
        </p:txBody>
      </p:sp>
      <p:sp>
        <p:nvSpPr>
          <p:cNvPr id="217" name="Google Shape;217;p4"/>
          <p:cNvSpPr/>
          <p:nvPr/>
        </p:nvSpPr>
        <p:spPr>
          <a:xfrm rot="10800000" flipH="1">
            <a:off x="0" y="3848157"/>
            <a:ext cx="1403341" cy="1295343"/>
          </a:xfrm>
          <a:custGeom>
            <a:avLst/>
            <a:gdLst/>
            <a:ahLst/>
            <a:cxnLst/>
            <a:rect l="l" t="t" r="r" b="b"/>
            <a:pathLst>
              <a:path w="69844" h="64469" extrusionOk="0">
                <a:moveTo>
                  <a:pt x="1" y="0"/>
                </a:moveTo>
                <a:lnTo>
                  <a:pt x="1" y="64468"/>
                </a:lnTo>
                <a:lnTo>
                  <a:pt x="922" y="64008"/>
                </a:lnTo>
                <a:lnTo>
                  <a:pt x="1800" y="63525"/>
                </a:lnTo>
                <a:lnTo>
                  <a:pt x="2677" y="62999"/>
                </a:lnTo>
                <a:lnTo>
                  <a:pt x="3533" y="62428"/>
                </a:lnTo>
                <a:lnTo>
                  <a:pt x="4366" y="61836"/>
                </a:lnTo>
                <a:lnTo>
                  <a:pt x="5178" y="61222"/>
                </a:lnTo>
                <a:lnTo>
                  <a:pt x="5967" y="60564"/>
                </a:lnTo>
                <a:lnTo>
                  <a:pt x="6757" y="59884"/>
                </a:lnTo>
                <a:lnTo>
                  <a:pt x="7503" y="59182"/>
                </a:lnTo>
                <a:lnTo>
                  <a:pt x="8249" y="58458"/>
                </a:lnTo>
                <a:lnTo>
                  <a:pt x="8951" y="57734"/>
                </a:lnTo>
                <a:lnTo>
                  <a:pt x="9653" y="56967"/>
                </a:lnTo>
                <a:lnTo>
                  <a:pt x="10333" y="56177"/>
                </a:lnTo>
                <a:lnTo>
                  <a:pt x="10991" y="55387"/>
                </a:lnTo>
                <a:lnTo>
                  <a:pt x="11627" y="54576"/>
                </a:lnTo>
                <a:lnTo>
                  <a:pt x="12263" y="53764"/>
                </a:lnTo>
                <a:lnTo>
                  <a:pt x="12965" y="52777"/>
                </a:lnTo>
                <a:lnTo>
                  <a:pt x="13645" y="51790"/>
                </a:lnTo>
                <a:lnTo>
                  <a:pt x="14303" y="50803"/>
                </a:lnTo>
                <a:lnTo>
                  <a:pt x="14961" y="49794"/>
                </a:lnTo>
                <a:lnTo>
                  <a:pt x="15597" y="48763"/>
                </a:lnTo>
                <a:lnTo>
                  <a:pt x="16233" y="47732"/>
                </a:lnTo>
                <a:lnTo>
                  <a:pt x="17440" y="45670"/>
                </a:lnTo>
                <a:lnTo>
                  <a:pt x="18646" y="43586"/>
                </a:lnTo>
                <a:lnTo>
                  <a:pt x="19831" y="41502"/>
                </a:lnTo>
                <a:lnTo>
                  <a:pt x="21037" y="39418"/>
                </a:lnTo>
                <a:lnTo>
                  <a:pt x="22265" y="37334"/>
                </a:lnTo>
                <a:lnTo>
                  <a:pt x="22902" y="36325"/>
                </a:lnTo>
                <a:lnTo>
                  <a:pt x="23538" y="35294"/>
                </a:lnTo>
                <a:lnTo>
                  <a:pt x="24218" y="34285"/>
                </a:lnTo>
                <a:lnTo>
                  <a:pt x="24898" y="33276"/>
                </a:lnTo>
                <a:lnTo>
                  <a:pt x="25578" y="32289"/>
                </a:lnTo>
                <a:lnTo>
                  <a:pt x="26302" y="31324"/>
                </a:lnTo>
                <a:lnTo>
                  <a:pt x="27047" y="30381"/>
                </a:lnTo>
                <a:lnTo>
                  <a:pt x="27793" y="29437"/>
                </a:lnTo>
                <a:lnTo>
                  <a:pt x="28583" y="28538"/>
                </a:lnTo>
                <a:lnTo>
                  <a:pt x="29395" y="27639"/>
                </a:lnTo>
                <a:lnTo>
                  <a:pt x="30228" y="26783"/>
                </a:lnTo>
                <a:lnTo>
                  <a:pt x="31084" y="25950"/>
                </a:lnTo>
                <a:lnTo>
                  <a:pt x="31983" y="25160"/>
                </a:lnTo>
                <a:lnTo>
                  <a:pt x="32904" y="24392"/>
                </a:lnTo>
                <a:lnTo>
                  <a:pt x="33847" y="23646"/>
                </a:lnTo>
                <a:lnTo>
                  <a:pt x="34835" y="22966"/>
                </a:lnTo>
                <a:lnTo>
                  <a:pt x="35405" y="22594"/>
                </a:lnTo>
                <a:lnTo>
                  <a:pt x="35975" y="22221"/>
                </a:lnTo>
                <a:lnTo>
                  <a:pt x="36567" y="21870"/>
                </a:lnTo>
                <a:lnTo>
                  <a:pt x="37160" y="21541"/>
                </a:lnTo>
                <a:lnTo>
                  <a:pt x="37752" y="21212"/>
                </a:lnTo>
                <a:lnTo>
                  <a:pt x="38366" y="20905"/>
                </a:lnTo>
                <a:lnTo>
                  <a:pt x="39595" y="20312"/>
                </a:lnTo>
                <a:lnTo>
                  <a:pt x="40845" y="19764"/>
                </a:lnTo>
                <a:lnTo>
                  <a:pt x="42117" y="19237"/>
                </a:lnTo>
                <a:lnTo>
                  <a:pt x="43389" y="18755"/>
                </a:lnTo>
                <a:lnTo>
                  <a:pt x="44684" y="18272"/>
                </a:lnTo>
                <a:lnTo>
                  <a:pt x="47272" y="17373"/>
                </a:lnTo>
                <a:lnTo>
                  <a:pt x="49882" y="16474"/>
                </a:lnTo>
                <a:lnTo>
                  <a:pt x="51198" y="16013"/>
                </a:lnTo>
                <a:lnTo>
                  <a:pt x="52493" y="15552"/>
                </a:lnTo>
                <a:lnTo>
                  <a:pt x="53765" y="15070"/>
                </a:lnTo>
                <a:lnTo>
                  <a:pt x="55059" y="14543"/>
                </a:lnTo>
                <a:lnTo>
                  <a:pt x="56287" y="14017"/>
                </a:lnTo>
                <a:lnTo>
                  <a:pt x="57538" y="13425"/>
                </a:lnTo>
                <a:lnTo>
                  <a:pt x="58744" y="12788"/>
                </a:lnTo>
                <a:lnTo>
                  <a:pt x="59358" y="12437"/>
                </a:lnTo>
                <a:lnTo>
                  <a:pt x="59951" y="12086"/>
                </a:lnTo>
                <a:lnTo>
                  <a:pt x="60543" y="11736"/>
                </a:lnTo>
                <a:lnTo>
                  <a:pt x="61113" y="11363"/>
                </a:lnTo>
                <a:lnTo>
                  <a:pt x="61684" y="10968"/>
                </a:lnTo>
                <a:lnTo>
                  <a:pt x="62254" y="10573"/>
                </a:lnTo>
                <a:lnTo>
                  <a:pt x="62802" y="10156"/>
                </a:lnTo>
                <a:lnTo>
                  <a:pt x="63329" y="9739"/>
                </a:lnTo>
                <a:lnTo>
                  <a:pt x="63855" y="9301"/>
                </a:lnTo>
                <a:lnTo>
                  <a:pt x="64360" y="8862"/>
                </a:lnTo>
                <a:lnTo>
                  <a:pt x="64864" y="8401"/>
                </a:lnTo>
                <a:lnTo>
                  <a:pt x="65347" y="7919"/>
                </a:lnTo>
                <a:lnTo>
                  <a:pt x="65807" y="7436"/>
                </a:lnTo>
                <a:lnTo>
                  <a:pt x="66246" y="6954"/>
                </a:lnTo>
                <a:lnTo>
                  <a:pt x="66663" y="6427"/>
                </a:lnTo>
                <a:lnTo>
                  <a:pt x="67080" y="5923"/>
                </a:lnTo>
                <a:lnTo>
                  <a:pt x="67453" y="5374"/>
                </a:lnTo>
                <a:lnTo>
                  <a:pt x="67826" y="4826"/>
                </a:lnTo>
                <a:lnTo>
                  <a:pt x="68155" y="4277"/>
                </a:lnTo>
                <a:lnTo>
                  <a:pt x="68484" y="3707"/>
                </a:lnTo>
                <a:lnTo>
                  <a:pt x="68769" y="3115"/>
                </a:lnTo>
                <a:lnTo>
                  <a:pt x="69032" y="2523"/>
                </a:lnTo>
                <a:lnTo>
                  <a:pt x="69295" y="1908"/>
                </a:lnTo>
                <a:lnTo>
                  <a:pt x="69493" y="1272"/>
                </a:lnTo>
                <a:lnTo>
                  <a:pt x="69690" y="636"/>
                </a:lnTo>
                <a:lnTo>
                  <a:pt x="698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218;p4"/>
          <p:cNvGrpSpPr/>
          <p:nvPr/>
        </p:nvGrpSpPr>
        <p:grpSpPr>
          <a:xfrm flipH="1">
            <a:off x="189125" y="163375"/>
            <a:ext cx="757550" cy="809223"/>
            <a:chOff x="7402113" y="2596025"/>
            <a:chExt cx="757550" cy="809223"/>
          </a:xfrm>
        </p:grpSpPr>
        <p:sp>
          <p:nvSpPr>
            <p:cNvPr id="219" name="Google Shape;219;p4"/>
            <p:cNvSpPr/>
            <p:nvPr/>
          </p:nvSpPr>
          <p:spPr>
            <a:xfrm>
              <a:off x="7732635" y="2849578"/>
              <a:ext cx="145011" cy="145011"/>
            </a:xfrm>
            <a:custGeom>
              <a:avLst/>
              <a:gdLst/>
              <a:ahLst/>
              <a:cxnLst/>
              <a:rect l="l" t="t" r="r" b="b"/>
              <a:pathLst>
                <a:path w="5085" h="5085" extrusionOk="0">
                  <a:moveTo>
                    <a:pt x="2441" y="1"/>
                  </a:moveTo>
                  <a:lnTo>
                    <a:pt x="2182" y="19"/>
                  </a:lnTo>
                  <a:lnTo>
                    <a:pt x="1923" y="75"/>
                  </a:lnTo>
                  <a:lnTo>
                    <a:pt x="1683" y="149"/>
                  </a:lnTo>
                  <a:lnTo>
                    <a:pt x="1443" y="241"/>
                  </a:lnTo>
                  <a:lnTo>
                    <a:pt x="1221" y="371"/>
                  </a:lnTo>
                  <a:lnTo>
                    <a:pt x="1018" y="519"/>
                  </a:lnTo>
                  <a:lnTo>
                    <a:pt x="814" y="666"/>
                  </a:lnTo>
                  <a:lnTo>
                    <a:pt x="648" y="851"/>
                  </a:lnTo>
                  <a:lnTo>
                    <a:pt x="500" y="1036"/>
                  </a:lnTo>
                  <a:lnTo>
                    <a:pt x="352" y="1239"/>
                  </a:lnTo>
                  <a:lnTo>
                    <a:pt x="241" y="1461"/>
                  </a:lnTo>
                  <a:lnTo>
                    <a:pt x="149" y="1683"/>
                  </a:lnTo>
                  <a:lnTo>
                    <a:pt x="75" y="1905"/>
                  </a:lnTo>
                  <a:lnTo>
                    <a:pt x="38" y="2164"/>
                  </a:lnTo>
                  <a:lnTo>
                    <a:pt x="1" y="2404"/>
                  </a:lnTo>
                  <a:lnTo>
                    <a:pt x="1" y="2663"/>
                  </a:lnTo>
                  <a:lnTo>
                    <a:pt x="19" y="2903"/>
                  </a:lnTo>
                  <a:lnTo>
                    <a:pt x="75" y="3162"/>
                  </a:lnTo>
                  <a:lnTo>
                    <a:pt x="149" y="3421"/>
                  </a:lnTo>
                  <a:lnTo>
                    <a:pt x="260" y="3643"/>
                  </a:lnTo>
                  <a:lnTo>
                    <a:pt x="371" y="3864"/>
                  </a:lnTo>
                  <a:lnTo>
                    <a:pt x="518" y="4086"/>
                  </a:lnTo>
                  <a:lnTo>
                    <a:pt x="666" y="4271"/>
                  </a:lnTo>
                  <a:lnTo>
                    <a:pt x="851" y="4437"/>
                  </a:lnTo>
                  <a:lnTo>
                    <a:pt x="1036" y="4585"/>
                  </a:lnTo>
                  <a:lnTo>
                    <a:pt x="1239" y="4733"/>
                  </a:lnTo>
                  <a:lnTo>
                    <a:pt x="1461" y="4844"/>
                  </a:lnTo>
                  <a:lnTo>
                    <a:pt x="1683" y="4937"/>
                  </a:lnTo>
                  <a:lnTo>
                    <a:pt x="1923" y="5010"/>
                  </a:lnTo>
                  <a:lnTo>
                    <a:pt x="2164" y="5066"/>
                  </a:lnTo>
                  <a:lnTo>
                    <a:pt x="2404" y="5084"/>
                  </a:lnTo>
                  <a:lnTo>
                    <a:pt x="2663" y="5084"/>
                  </a:lnTo>
                  <a:lnTo>
                    <a:pt x="2922" y="5066"/>
                  </a:lnTo>
                  <a:lnTo>
                    <a:pt x="3162" y="5010"/>
                  </a:lnTo>
                  <a:lnTo>
                    <a:pt x="3421" y="4937"/>
                  </a:lnTo>
                  <a:lnTo>
                    <a:pt x="3661" y="4844"/>
                  </a:lnTo>
                  <a:lnTo>
                    <a:pt x="3883" y="4715"/>
                  </a:lnTo>
                  <a:lnTo>
                    <a:pt x="4086" y="4567"/>
                  </a:lnTo>
                  <a:lnTo>
                    <a:pt x="4271" y="4419"/>
                  </a:lnTo>
                  <a:lnTo>
                    <a:pt x="4437" y="4234"/>
                  </a:lnTo>
                  <a:lnTo>
                    <a:pt x="4604" y="4049"/>
                  </a:lnTo>
                  <a:lnTo>
                    <a:pt x="4733" y="3846"/>
                  </a:lnTo>
                  <a:lnTo>
                    <a:pt x="4844" y="3624"/>
                  </a:lnTo>
                  <a:lnTo>
                    <a:pt x="4936" y="3402"/>
                  </a:lnTo>
                  <a:lnTo>
                    <a:pt x="5010" y="3180"/>
                  </a:lnTo>
                  <a:lnTo>
                    <a:pt x="5066" y="2922"/>
                  </a:lnTo>
                  <a:lnTo>
                    <a:pt x="5084" y="2681"/>
                  </a:lnTo>
                  <a:lnTo>
                    <a:pt x="5084" y="2423"/>
                  </a:lnTo>
                  <a:lnTo>
                    <a:pt x="5066" y="2182"/>
                  </a:lnTo>
                  <a:lnTo>
                    <a:pt x="5010" y="1923"/>
                  </a:lnTo>
                  <a:lnTo>
                    <a:pt x="4936" y="1665"/>
                  </a:lnTo>
                  <a:lnTo>
                    <a:pt x="4844" y="1443"/>
                  </a:lnTo>
                  <a:lnTo>
                    <a:pt x="4715" y="1221"/>
                  </a:lnTo>
                  <a:lnTo>
                    <a:pt x="4585" y="999"/>
                  </a:lnTo>
                  <a:lnTo>
                    <a:pt x="4419" y="814"/>
                  </a:lnTo>
                  <a:lnTo>
                    <a:pt x="4252" y="648"/>
                  </a:lnTo>
                  <a:lnTo>
                    <a:pt x="4049" y="500"/>
                  </a:lnTo>
                  <a:lnTo>
                    <a:pt x="3846" y="352"/>
                  </a:lnTo>
                  <a:lnTo>
                    <a:pt x="3642" y="241"/>
                  </a:lnTo>
                  <a:lnTo>
                    <a:pt x="3402" y="149"/>
                  </a:lnTo>
                  <a:lnTo>
                    <a:pt x="3180" y="75"/>
                  </a:lnTo>
                  <a:lnTo>
                    <a:pt x="2940" y="19"/>
                  </a:lnTo>
                  <a:lnTo>
                    <a:pt x="26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7818047" y="2985067"/>
              <a:ext cx="23213" cy="8470"/>
            </a:xfrm>
            <a:custGeom>
              <a:avLst/>
              <a:gdLst/>
              <a:ahLst/>
              <a:cxnLst/>
              <a:rect l="l" t="t" r="r" b="b"/>
              <a:pathLst>
                <a:path w="814" h="297" extrusionOk="0">
                  <a:moveTo>
                    <a:pt x="814" y="1"/>
                  </a:moveTo>
                  <a:lnTo>
                    <a:pt x="814" y="1"/>
                  </a:lnTo>
                  <a:lnTo>
                    <a:pt x="666" y="75"/>
                  </a:lnTo>
                  <a:lnTo>
                    <a:pt x="500" y="149"/>
                  </a:lnTo>
                  <a:lnTo>
                    <a:pt x="352" y="204"/>
                  </a:lnTo>
                  <a:lnTo>
                    <a:pt x="167" y="259"/>
                  </a:lnTo>
                  <a:lnTo>
                    <a:pt x="167" y="259"/>
                  </a:lnTo>
                  <a:lnTo>
                    <a:pt x="0" y="296"/>
                  </a:lnTo>
                  <a:lnTo>
                    <a:pt x="0" y="296"/>
                  </a:lnTo>
                  <a:lnTo>
                    <a:pt x="167" y="259"/>
                  </a:lnTo>
                  <a:lnTo>
                    <a:pt x="167" y="259"/>
                  </a:lnTo>
                  <a:lnTo>
                    <a:pt x="352" y="204"/>
                  </a:lnTo>
                  <a:lnTo>
                    <a:pt x="500" y="149"/>
                  </a:lnTo>
                  <a:lnTo>
                    <a:pt x="666" y="75"/>
                  </a:lnTo>
                  <a:lnTo>
                    <a:pt x="814" y="1"/>
                  </a:lnTo>
                  <a:close/>
                </a:path>
              </a:pathLst>
            </a:custGeom>
            <a:solidFill>
              <a:srgbClr val="FFD3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7818047" y="2985067"/>
              <a:ext cx="23213" cy="8470"/>
            </a:xfrm>
            <a:custGeom>
              <a:avLst/>
              <a:gdLst/>
              <a:ahLst/>
              <a:cxnLst/>
              <a:rect l="l" t="t" r="r" b="b"/>
              <a:pathLst>
                <a:path w="814" h="297" fill="none" extrusionOk="0">
                  <a:moveTo>
                    <a:pt x="814" y="1"/>
                  </a:moveTo>
                  <a:lnTo>
                    <a:pt x="814" y="1"/>
                  </a:lnTo>
                  <a:lnTo>
                    <a:pt x="666" y="75"/>
                  </a:lnTo>
                  <a:lnTo>
                    <a:pt x="500" y="149"/>
                  </a:lnTo>
                  <a:lnTo>
                    <a:pt x="352" y="204"/>
                  </a:lnTo>
                  <a:lnTo>
                    <a:pt x="167" y="259"/>
                  </a:lnTo>
                  <a:lnTo>
                    <a:pt x="167" y="259"/>
                  </a:lnTo>
                  <a:lnTo>
                    <a:pt x="0" y="296"/>
                  </a:lnTo>
                  <a:lnTo>
                    <a:pt x="0" y="296"/>
                  </a:lnTo>
                  <a:lnTo>
                    <a:pt x="167" y="259"/>
                  </a:lnTo>
                  <a:lnTo>
                    <a:pt x="167" y="259"/>
                  </a:lnTo>
                  <a:lnTo>
                    <a:pt x="352" y="204"/>
                  </a:lnTo>
                  <a:lnTo>
                    <a:pt x="500" y="149"/>
                  </a:lnTo>
                  <a:lnTo>
                    <a:pt x="666" y="75"/>
                  </a:lnTo>
                  <a:lnTo>
                    <a:pt x="8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7751087" y="2856451"/>
              <a:ext cx="126561" cy="138139"/>
            </a:xfrm>
            <a:custGeom>
              <a:avLst/>
              <a:gdLst/>
              <a:ahLst/>
              <a:cxnLst/>
              <a:rect l="l" t="t" r="r" b="b"/>
              <a:pathLst>
                <a:path w="4438" h="4844" extrusionOk="0">
                  <a:moveTo>
                    <a:pt x="2977" y="0"/>
                  </a:moveTo>
                  <a:lnTo>
                    <a:pt x="3125" y="185"/>
                  </a:lnTo>
                  <a:lnTo>
                    <a:pt x="3180" y="111"/>
                  </a:lnTo>
                  <a:lnTo>
                    <a:pt x="2977" y="0"/>
                  </a:lnTo>
                  <a:close/>
                  <a:moveTo>
                    <a:pt x="3957" y="814"/>
                  </a:moveTo>
                  <a:lnTo>
                    <a:pt x="3883" y="869"/>
                  </a:lnTo>
                  <a:lnTo>
                    <a:pt x="3790" y="906"/>
                  </a:lnTo>
                  <a:lnTo>
                    <a:pt x="3698" y="943"/>
                  </a:lnTo>
                  <a:lnTo>
                    <a:pt x="3605" y="943"/>
                  </a:lnTo>
                  <a:lnTo>
                    <a:pt x="3495" y="924"/>
                  </a:lnTo>
                  <a:lnTo>
                    <a:pt x="3532" y="1054"/>
                  </a:lnTo>
                  <a:lnTo>
                    <a:pt x="3587" y="1313"/>
                  </a:lnTo>
                  <a:lnTo>
                    <a:pt x="3605" y="1571"/>
                  </a:lnTo>
                  <a:lnTo>
                    <a:pt x="3605" y="1830"/>
                  </a:lnTo>
                  <a:lnTo>
                    <a:pt x="3587" y="2071"/>
                  </a:lnTo>
                  <a:lnTo>
                    <a:pt x="3532" y="2311"/>
                  </a:lnTo>
                  <a:lnTo>
                    <a:pt x="3458" y="2551"/>
                  </a:lnTo>
                  <a:lnTo>
                    <a:pt x="3365" y="2773"/>
                  </a:lnTo>
                  <a:lnTo>
                    <a:pt x="3254" y="2995"/>
                  </a:lnTo>
                  <a:lnTo>
                    <a:pt x="3125" y="3198"/>
                  </a:lnTo>
                  <a:lnTo>
                    <a:pt x="2958" y="3383"/>
                  </a:lnTo>
                  <a:lnTo>
                    <a:pt x="2792" y="3549"/>
                  </a:lnTo>
                  <a:lnTo>
                    <a:pt x="2607" y="3716"/>
                  </a:lnTo>
                  <a:lnTo>
                    <a:pt x="2404" y="3864"/>
                  </a:lnTo>
                  <a:lnTo>
                    <a:pt x="2182" y="3975"/>
                  </a:lnTo>
                  <a:lnTo>
                    <a:pt x="1942" y="4067"/>
                  </a:lnTo>
                  <a:lnTo>
                    <a:pt x="1701" y="4159"/>
                  </a:lnTo>
                  <a:lnTo>
                    <a:pt x="1387" y="4215"/>
                  </a:lnTo>
                  <a:lnTo>
                    <a:pt x="1073" y="4233"/>
                  </a:lnTo>
                  <a:lnTo>
                    <a:pt x="796" y="4215"/>
                  </a:lnTo>
                  <a:lnTo>
                    <a:pt x="518" y="4159"/>
                  </a:lnTo>
                  <a:lnTo>
                    <a:pt x="260" y="4085"/>
                  </a:lnTo>
                  <a:lnTo>
                    <a:pt x="1" y="3993"/>
                  </a:lnTo>
                  <a:lnTo>
                    <a:pt x="186" y="4178"/>
                  </a:lnTo>
                  <a:lnTo>
                    <a:pt x="389" y="4344"/>
                  </a:lnTo>
                  <a:lnTo>
                    <a:pt x="611" y="4492"/>
                  </a:lnTo>
                  <a:lnTo>
                    <a:pt x="851" y="4622"/>
                  </a:lnTo>
                  <a:lnTo>
                    <a:pt x="1110" y="4714"/>
                  </a:lnTo>
                  <a:lnTo>
                    <a:pt x="1369" y="4788"/>
                  </a:lnTo>
                  <a:lnTo>
                    <a:pt x="1628" y="4825"/>
                  </a:lnTo>
                  <a:lnTo>
                    <a:pt x="1905" y="4843"/>
                  </a:lnTo>
                  <a:lnTo>
                    <a:pt x="2127" y="4843"/>
                  </a:lnTo>
                  <a:lnTo>
                    <a:pt x="2348" y="4806"/>
                  </a:lnTo>
                  <a:lnTo>
                    <a:pt x="2515" y="4769"/>
                  </a:lnTo>
                  <a:lnTo>
                    <a:pt x="2700" y="4714"/>
                  </a:lnTo>
                  <a:lnTo>
                    <a:pt x="2848" y="4659"/>
                  </a:lnTo>
                  <a:lnTo>
                    <a:pt x="3014" y="4585"/>
                  </a:lnTo>
                  <a:lnTo>
                    <a:pt x="3162" y="4511"/>
                  </a:lnTo>
                  <a:lnTo>
                    <a:pt x="3347" y="4400"/>
                  </a:lnTo>
                  <a:lnTo>
                    <a:pt x="3532" y="4270"/>
                  </a:lnTo>
                  <a:lnTo>
                    <a:pt x="3679" y="4122"/>
                  </a:lnTo>
                  <a:lnTo>
                    <a:pt x="3827" y="3956"/>
                  </a:lnTo>
                  <a:lnTo>
                    <a:pt x="3753" y="3901"/>
                  </a:lnTo>
                  <a:lnTo>
                    <a:pt x="3698" y="3827"/>
                  </a:lnTo>
                  <a:lnTo>
                    <a:pt x="3661" y="3734"/>
                  </a:lnTo>
                  <a:lnTo>
                    <a:pt x="3624" y="3642"/>
                  </a:lnTo>
                  <a:lnTo>
                    <a:pt x="3605" y="3549"/>
                  </a:lnTo>
                  <a:lnTo>
                    <a:pt x="3605" y="3457"/>
                  </a:lnTo>
                  <a:lnTo>
                    <a:pt x="3624" y="3365"/>
                  </a:lnTo>
                  <a:lnTo>
                    <a:pt x="3661" y="3272"/>
                  </a:lnTo>
                  <a:lnTo>
                    <a:pt x="3753" y="3161"/>
                  </a:lnTo>
                  <a:lnTo>
                    <a:pt x="3864" y="3069"/>
                  </a:lnTo>
                  <a:lnTo>
                    <a:pt x="3994" y="3013"/>
                  </a:lnTo>
                  <a:lnTo>
                    <a:pt x="4142" y="2995"/>
                  </a:lnTo>
                  <a:lnTo>
                    <a:pt x="4234" y="3013"/>
                  </a:lnTo>
                  <a:lnTo>
                    <a:pt x="4345" y="3032"/>
                  </a:lnTo>
                  <a:lnTo>
                    <a:pt x="4382" y="2884"/>
                  </a:lnTo>
                  <a:lnTo>
                    <a:pt x="4419" y="2718"/>
                  </a:lnTo>
                  <a:lnTo>
                    <a:pt x="4437" y="2551"/>
                  </a:lnTo>
                  <a:lnTo>
                    <a:pt x="4437" y="2366"/>
                  </a:lnTo>
                  <a:lnTo>
                    <a:pt x="4437" y="2200"/>
                  </a:lnTo>
                  <a:lnTo>
                    <a:pt x="4437" y="2034"/>
                  </a:lnTo>
                  <a:lnTo>
                    <a:pt x="4400" y="1849"/>
                  </a:lnTo>
                  <a:lnTo>
                    <a:pt x="4363" y="1682"/>
                  </a:lnTo>
                  <a:lnTo>
                    <a:pt x="4289" y="1442"/>
                  </a:lnTo>
                  <a:lnTo>
                    <a:pt x="4197" y="1220"/>
                  </a:lnTo>
                  <a:lnTo>
                    <a:pt x="4086" y="998"/>
                  </a:lnTo>
                  <a:lnTo>
                    <a:pt x="3957" y="814"/>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7751087" y="2879636"/>
              <a:ext cx="126561" cy="114954"/>
            </a:xfrm>
            <a:custGeom>
              <a:avLst/>
              <a:gdLst/>
              <a:ahLst/>
              <a:cxnLst/>
              <a:rect l="l" t="t" r="r" b="b"/>
              <a:pathLst>
                <a:path w="4438" h="4031" fill="none" extrusionOk="0">
                  <a:moveTo>
                    <a:pt x="3957" y="1"/>
                  </a:moveTo>
                  <a:lnTo>
                    <a:pt x="3957" y="1"/>
                  </a:lnTo>
                  <a:lnTo>
                    <a:pt x="3883" y="56"/>
                  </a:lnTo>
                  <a:lnTo>
                    <a:pt x="3790" y="93"/>
                  </a:lnTo>
                  <a:lnTo>
                    <a:pt x="3698" y="130"/>
                  </a:lnTo>
                  <a:lnTo>
                    <a:pt x="3605" y="130"/>
                  </a:lnTo>
                  <a:lnTo>
                    <a:pt x="3605" y="130"/>
                  </a:lnTo>
                  <a:lnTo>
                    <a:pt x="3495" y="111"/>
                  </a:lnTo>
                  <a:lnTo>
                    <a:pt x="3495" y="111"/>
                  </a:lnTo>
                  <a:lnTo>
                    <a:pt x="3532" y="241"/>
                  </a:lnTo>
                  <a:lnTo>
                    <a:pt x="3532" y="241"/>
                  </a:lnTo>
                  <a:lnTo>
                    <a:pt x="3587" y="500"/>
                  </a:lnTo>
                  <a:lnTo>
                    <a:pt x="3605" y="758"/>
                  </a:lnTo>
                  <a:lnTo>
                    <a:pt x="3605" y="1017"/>
                  </a:lnTo>
                  <a:lnTo>
                    <a:pt x="3587" y="1258"/>
                  </a:lnTo>
                  <a:lnTo>
                    <a:pt x="3532" y="1498"/>
                  </a:lnTo>
                  <a:lnTo>
                    <a:pt x="3458" y="1738"/>
                  </a:lnTo>
                  <a:lnTo>
                    <a:pt x="3365" y="1960"/>
                  </a:lnTo>
                  <a:lnTo>
                    <a:pt x="3254" y="2182"/>
                  </a:lnTo>
                  <a:lnTo>
                    <a:pt x="3125" y="2385"/>
                  </a:lnTo>
                  <a:lnTo>
                    <a:pt x="2958" y="2570"/>
                  </a:lnTo>
                  <a:lnTo>
                    <a:pt x="2792" y="2736"/>
                  </a:lnTo>
                  <a:lnTo>
                    <a:pt x="2607" y="2903"/>
                  </a:lnTo>
                  <a:lnTo>
                    <a:pt x="2404" y="3051"/>
                  </a:lnTo>
                  <a:lnTo>
                    <a:pt x="2182" y="3162"/>
                  </a:lnTo>
                  <a:lnTo>
                    <a:pt x="1942" y="3254"/>
                  </a:lnTo>
                  <a:lnTo>
                    <a:pt x="1701" y="3346"/>
                  </a:lnTo>
                  <a:lnTo>
                    <a:pt x="1701" y="3346"/>
                  </a:lnTo>
                  <a:lnTo>
                    <a:pt x="1387" y="3402"/>
                  </a:lnTo>
                  <a:lnTo>
                    <a:pt x="1073" y="3420"/>
                  </a:lnTo>
                  <a:lnTo>
                    <a:pt x="1073" y="3420"/>
                  </a:lnTo>
                  <a:lnTo>
                    <a:pt x="796" y="3402"/>
                  </a:lnTo>
                  <a:lnTo>
                    <a:pt x="518" y="3346"/>
                  </a:lnTo>
                  <a:lnTo>
                    <a:pt x="260" y="3272"/>
                  </a:lnTo>
                  <a:lnTo>
                    <a:pt x="1" y="3180"/>
                  </a:lnTo>
                  <a:lnTo>
                    <a:pt x="1" y="3180"/>
                  </a:lnTo>
                  <a:lnTo>
                    <a:pt x="186" y="3365"/>
                  </a:lnTo>
                  <a:lnTo>
                    <a:pt x="389" y="3531"/>
                  </a:lnTo>
                  <a:lnTo>
                    <a:pt x="611" y="3679"/>
                  </a:lnTo>
                  <a:lnTo>
                    <a:pt x="851" y="3809"/>
                  </a:lnTo>
                  <a:lnTo>
                    <a:pt x="1110" y="3901"/>
                  </a:lnTo>
                  <a:lnTo>
                    <a:pt x="1369" y="3975"/>
                  </a:lnTo>
                  <a:lnTo>
                    <a:pt x="1628" y="4012"/>
                  </a:lnTo>
                  <a:lnTo>
                    <a:pt x="1905" y="4030"/>
                  </a:lnTo>
                  <a:lnTo>
                    <a:pt x="1905" y="4030"/>
                  </a:lnTo>
                  <a:lnTo>
                    <a:pt x="2127" y="4030"/>
                  </a:lnTo>
                  <a:lnTo>
                    <a:pt x="2348" y="3993"/>
                  </a:lnTo>
                  <a:lnTo>
                    <a:pt x="2348" y="3993"/>
                  </a:lnTo>
                  <a:lnTo>
                    <a:pt x="2515" y="3956"/>
                  </a:lnTo>
                  <a:lnTo>
                    <a:pt x="2515" y="3956"/>
                  </a:lnTo>
                  <a:lnTo>
                    <a:pt x="2700" y="3901"/>
                  </a:lnTo>
                  <a:lnTo>
                    <a:pt x="2848" y="3846"/>
                  </a:lnTo>
                  <a:lnTo>
                    <a:pt x="3014" y="3772"/>
                  </a:lnTo>
                  <a:lnTo>
                    <a:pt x="3162" y="3698"/>
                  </a:lnTo>
                  <a:lnTo>
                    <a:pt x="3162" y="3698"/>
                  </a:lnTo>
                  <a:lnTo>
                    <a:pt x="3347" y="3587"/>
                  </a:lnTo>
                  <a:lnTo>
                    <a:pt x="3532" y="3457"/>
                  </a:lnTo>
                  <a:lnTo>
                    <a:pt x="3679" y="3309"/>
                  </a:lnTo>
                  <a:lnTo>
                    <a:pt x="3827" y="3143"/>
                  </a:lnTo>
                  <a:lnTo>
                    <a:pt x="3827" y="3143"/>
                  </a:lnTo>
                  <a:lnTo>
                    <a:pt x="3753" y="3088"/>
                  </a:lnTo>
                  <a:lnTo>
                    <a:pt x="3698" y="3014"/>
                  </a:lnTo>
                  <a:lnTo>
                    <a:pt x="3661" y="2921"/>
                  </a:lnTo>
                  <a:lnTo>
                    <a:pt x="3624" y="2829"/>
                  </a:lnTo>
                  <a:lnTo>
                    <a:pt x="3605" y="2736"/>
                  </a:lnTo>
                  <a:lnTo>
                    <a:pt x="3605" y="2644"/>
                  </a:lnTo>
                  <a:lnTo>
                    <a:pt x="3624" y="2552"/>
                  </a:lnTo>
                  <a:lnTo>
                    <a:pt x="3661" y="2459"/>
                  </a:lnTo>
                  <a:lnTo>
                    <a:pt x="3661" y="2459"/>
                  </a:lnTo>
                  <a:lnTo>
                    <a:pt x="3753" y="2348"/>
                  </a:lnTo>
                  <a:lnTo>
                    <a:pt x="3864" y="2256"/>
                  </a:lnTo>
                  <a:lnTo>
                    <a:pt x="3994" y="2200"/>
                  </a:lnTo>
                  <a:lnTo>
                    <a:pt x="4142" y="2182"/>
                  </a:lnTo>
                  <a:lnTo>
                    <a:pt x="4142" y="2182"/>
                  </a:lnTo>
                  <a:lnTo>
                    <a:pt x="4234" y="2200"/>
                  </a:lnTo>
                  <a:lnTo>
                    <a:pt x="4345" y="2219"/>
                  </a:lnTo>
                  <a:lnTo>
                    <a:pt x="4345" y="2219"/>
                  </a:lnTo>
                  <a:lnTo>
                    <a:pt x="4382" y="2071"/>
                  </a:lnTo>
                  <a:lnTo>
                    <a:pt x="4419" y="1905"/>
                  </a:lnTo>
                  <a:lnTo>
                    <a:pt x="4437" y="1738"/>
                  </a:lnTo>
                  <a:lnTo>
                    <a:pt x="4437" y="1553"/>
                  </a:lnTo>
                  <a:lnTo>
                    <a:pt x="4437" y="1387"/>
                  </a:lnTo>
                  <a:lnTo>
                    <a:pt x="4437" y="1221"/>
                  </a:lnTo>
                  <a:lnTo>
                    <a:pt x="4400" y="1036"/>
                  </a:lnTo>
                  <a:lnTo>
                    <a:pt x="4363" y="869"/>
                  </a:lnTo>
                  <a:lnTo>
                    <a:pt x="4363" y="869"/>
                  </a:lnTo>
                  <a:lnTo>
                    <a:pt x="4289" y="629"/>
                  </a:lnTo>
                  <a:lnTo>
                    <a:pt x="4197" y="407"/>
                  </a:lnTo>
                  <a:lnTo>
                    <a:pt x="4086" y="185"/>
                  </a:lnTo>
                  <a:lnTo>
                    <a:pt x="39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7835956" y="2856451"/>
              <a:ext cx="5846" cy="5304"/>
            </a:xfrm>
            <a:custGeom>
              <a:avLst/>
              <a:gdLst/>
              <a:ahLst/>
              <a:cxnLst/>
              <a:rect l="l" t="t" r="r" b="b"/>
              <a:pathLst>
                <a:path w="205" h="186" fill="none" extrusionOk="0">
                  <a:moveTo>
                    <a:pt x="1" y="0"/>
                  </a:moveTo>
                  <a:lnTo>
                    <a:pt x="1" y="0"/>
                  </a:lnTo>
                  <a:lnTo>
                    <a:pt x="149" y="185"/>
                  </a:lnTo>
                  <a:lnTo>
                    <a:pt x="149" y="185"/>
                  </a:lnTo>
                  <a:lnTo>
                    <a:pt x="204" y="111"/>
                  </a:lnTo>
                  <a:lnTo>
                    <a:pt x="204" y="111"/>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7746866" y="2863837"/>
              <a:ext cx="49079" cy="62225"/>
            </a:xfrm>
            <a:custGeom>
              <a:avLst/>
              <a:gdLst/>
              <a:ahLst/>
              <a:cxnLst/>
              <a:rect l="l" t="t" r="r" b="b"/>
              <a:pathLst>
                <a:path w="1721" h="2182" extrusionOk="0">
                  <a:moveTo>
                    <a:pt x="1628" y="0"/>
                  </a:moveTo>
                  <a:lnTo>
                    <a:pt x="1517" y="19"/>
                  </a:lnTo>
                  <a:lnTo>
                    <a:pt x="1387" y="55"/>
                  </a:lnTo>
                  <a:lnTo>
                    <a:pt x="1239" y="111"/>
                  </a:lnTo>
                  <a:lnTo>
                    <a:pt x="1092" y="185"/>
                  </a:lnTo>
                  <a:lnTo>
                    <a:pt x="907" y="296"/>
                  </a:lnTo>
                  <a:lnTo>
                    <a:pt x="740" y="425"/>
                  </a:lnTo>
                  <a:lnTo>
                    <a:pt x="574" y="573"/>
                  </a:lnTo>
                  <a:lnTo>
                    <a:pt x="426" y="758"/>
                  </a:lnTo>
                  <a:lnTo>
                    <a:pt x="260" y="998"/>
                  </a:lnTo>
                  <a:lnTo>
                    <a:pt x="149" y="1239"/>
                  </a:lnTo>
                  <a:lnTo>
                    <a:pt x="149" y="1312"/>
                  </a:lnTo>
                  <a:lnTo>
                    <a:pt x="130" y="1405"/>
                  </a:lnTo>
                  <a:lnTo>
                    <a:pt x="93" y="1497"/>
                  </a:lnTo>
                  <a:lnTo>
                    <a:pt x="38" y="1571"/>
                  </a:lnTo>
                  <a:lnTo>
                    <a:pt x="19" y="1793"/>
                  </a:lnTo>
                  <a:lnTo>
                    <a:pt x="1" y="1959"/>
                  </a:lnTo>
                  <a:lnTo>
                    <a:pt x="19" y="2089"/>
                  </a:lnTo>
                  <a:lnTo>
                    <a:pt x="38" y="2144"/>
                  </a:lnTo>
                  <a:lnTo>
                    <a:pt x="75" y="2163"/>
                  </a:lnTo>
                  <a:lnTo>
                    <a:pt x="93" y="2181"/>
                  </a:lnTo>
                  <a:lnTo>
                    <a:pt x="130" y="2144"/>
                  </a:lnTo>
                  <a:lnTo>
                    <a:pt x="186" y="2070"/>
                  </a:lnTo>
                  <a:lnTo>
                    <a:pt x="352" y="1812"/>
                  </a:lnTo>
                  <a:lnTo>
                    <a:pt x="555" y="1460"/>
                  </a:lnTo>
                  <a:lnTo>
                    <a:pt x="685" y="1257"/>
                  </a:lnTo>
                  <a:lnTo>
                    <a:pt x="833" y="1054"/>
                  </a:lnTo>
                  <a:lnTo>
                    <a:pt x="999" y="832"/>
                  </a:lnTo>
                  <a:lnTo>
                    <a:pt x="1166" y="647"/>
                  </a:lnTo>
                  <a:lnTo>
                    <a:pt x="1480" y="351"/>
                  </a:lnTo>
                  <a:lnTo>
                    <a:pt x="1683" y="148"/>
                  </a:lnTo>
                  <a:lnTo>
                    <a:pt x="1720" y="74"/>
                  </a:lnTo>
                  <a:lnTo>
                    <a:pt x="1720" y="37"/>
                  </a:lnTo>
                  <a:lnTo>
                    <a:pt x="1702" y="19"/>
                  </a:lnTo>
                  <a:lnTo>
                    <a:pt x="1665" y="19"/>
                  </a:lnTo>
                  <a:lnTo>
                    <a:pt x="1628"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7746866" y="2863837"/>
              <a:ext cx="49079" cy="62225"/>
            </a:xfrm>
            <a:custGeom>
              <a:avLst/>
              <a:gdLst/>
              <a:ahLst/>
              <a:cxnLst/>
              <a:rect l="l" t="t" r="r" b="b"/>
              <a:pathLst>
                <a:path w="1721" h="2182" fill="none" extrusionOk="0">
                  <a:moveTo>
                    <a:pt x="1628" y="0"/>
                  </a:moveTo>
                  <a:lnTo>
                    <a:pt x="1628" y="0"/>
                  </a:lnTo>
                  <a:lnTo>
                    <a:pt x="1517" y="19"/>
                  </a:lnTo>
                  <a:lnTo>
                    <a:pt x="1387" y="55"/>
                  </a:lnTo>
                  <a:lnTo>
                    <a:pt x="1239" y="111"/>
                  </a:lnTo>
                  <a:lnTo>
                    <a:pt x="1092" y="185"/>
                  </a:lnTo>
                  <a:lnTo>
                    <a:pt x="907" y="296"/>
                  </a:lnTo>
                  <a:lnTo>
                    <a:pt x="740" y="425"/>
                  </a:lnTo>
                  <a:lnTo>
                    <a:pt x="574" y="573"/>
                  </a:lnTo>
                  <a:lnTo>
                    <a:pt x="426" y="758"/>
                  </a:lnTo>
                  <a:lnTo>
                    <a:pt x="426" y="758"/>
                  </a:lnTo>
                  <a:lnTo>
                    <a:pt x="260" y="998"/>
                  </a:lnTo>
                  <a:lnTo>
                    <a:pt x="149" y="1239"/>
                  </a:lnTo>
                  <a:lnTo>
                    <a:pt x="149" y="1239"/>
                  </a:lnTo>
                  <a:lnTo>
                    <a:pt x="149" y="1312"/>
                  </a:lnTo>
                  <a:lnTo>
                    <a:pt x="130" y="1405"/>
                  </a:lnTo>
                  <a:lnTo>
                    <a:pt x="130" y="1405"/>
                  </a:lnTo>
                  <a:lnTo>
                    <a:pt x="93" y="1497"/>
                  </a:lnTo>
                  <a:lnTo>
                    <a:pt x="38" y="1571"/>
                  </a:lnTo>
                  <a:lnTo>
                    <a:pt x="38" y="1571"/>
                  </a:lnTo>
                  <a:lnTo>
                    <a:pt x="19" y="1793"/>
                  </a:lnTo>
                  <a:lnTo>
                    <a:pt x="1" y="1959"/>
                  </a:lnTo>
                  <a:lnTo>
                    <a:pt x="19" y="2089"/>
                  </a:lnTo>
                  <a:lnTo>
                    <a:pt x="38" y="2144"/>
                  </a:lnTo>
                  <a:lnTo>
                    <a:pt x="75" y="2163"/>
                  </a:lnTo>
                  <a:lnTo>
                    <a:pt x="75" y="2163"/>
                  </a:lnTo>
                  <a:lnTo>
                    <a:pt x="93" y="2181"/>
                  </a:lnTo>
                  <a:lnTo>
                    <a:pt x="93" y="2181"/>
                  </a:lnTo>
                  <a:lnTo>
                    <a:pt x="130" y="2144"/>
                  </a:lnTo>
                  <a:lnTo>
                    <a:pt x="186" y="2070"/>
                  </a:lnTo>
                  <a:lnTo>
                    <a:pt x="352" y="1812"/>
                  </a:lnTo>
                  <a:lnTo>
                    <a:pt x="555" y="1460"/>
                  </a:lnTo>
                  <a:lnTo>
                    <a:pt x="685" y="1257"/>
                  </a:lnTo>
                  <a:lnTo>
                    <a:pt x="833" y="1054"/>
                  </a:lnTo>
                  <a:lnTo>
                    <a:pt x="833" y="1054"/>
                  </a:lnTo>
                  <a:lnTo>
                    <a:pt x="999" y="832"/>
                  </a:lnTo>
                  <a:lnTo>
                    <a:pt x="1166" y="647"/>
                  </a:lnTo>
                  <a:lnTo>
                    <a:pt x="1480" y="351"/>
                  </a:lnTo>
                  <a:lnTo>
                    <a:pt x="1683" y="148"/>
                  </a:lnTo>
                  <a:lnTo>
                    <a:pt x="1720" y="74"/>
                  </a:lnTo>
                  <a:lnTo>
                    <a:pt x="1720" y="37"/>
                  </a:lnTo>
                  <a:lnTo>
                    <a:pt x="1702" y="19"/>
                  </a:lnTo>
                  <a:lnTo>
                    <a:pt x="1702" y="19"/>
                  </a:lnTo>
                  <a:lnTo>
                    <a:pt x="1665" y="19"/>
                  </a:lnTo>
                  <a:lnTo>
                    <a:pt x="162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7967766" y="3259723"/>
              <a:ext cx="144983" cy="144983"/>
            </a:xfrm>
            <a:custGeom>
              <a:avLst/>
              <a:gdLst/>
              <a:ahLst/>
              <a:cxnLst/>
              <a:rect l="l" t="t" r="r" b="b"/>
              <a:pathLst>
                <a:path w="5084" h="5084" extrusionOk="0">
                  <a:moveTo>
                    <a:pt x="2440" y="1"/>
                  </a:moveTo>
                  <a:lnTo>
                    <a:pt x="2182" y="37"/>
                  </a:lnTo>
                  <a:lnTo>
                    <a:pt x="1923" y="74"/>
                  </a:lnTo>
                  <a:lnTo>
                    <a:pt x="1664" y="148"/>
                  </a:lnTo>
                  <a:lnTo>
                    <a:pt x="1442" y="259"/>
                  </a:lnTo>
                  <a:lnTo>
                    <a:pt x="1220" y="370"/>
                  </a:lnTo>
                  <a:lnTo>
                    <a:pt x="1017" y="518"/>
                  </a:lnTo>
                  <a:lnTo>
                    <a:pt x="814" y="684"/>
                  </a:lnTo>
                  <a:lnTo>
                    <a:pt x="647" y="851"/>
                  </a:lnTo>
                  <a:lnTo>
                    <a:pt x="499" y="1036"/>
                  </a:lnTo>
                  <a:lnTo>
                    <a:pt x="351" y="1239"/>
                  </a:lnTo>
                  <a:lnTo>
                    <a:pt x="241" y="1461"/>
                  </a:lnTo>
                  <a:lnTo>
                    <a:pt x="148" y="1683"/>
                  </a:lnTo>
                  <a:lnTo>
                    <a:pt x="74" y="1923"/>
                  </a:lnTo>
                  <a:lnTo>
                    <a:pt x="19" y="2163"/>
                  </a:lnTo>
                  <a:lnTo>
                    <a:pt x="0" y="2404"/>
                  </a:lnTo>
                  <a:lnTo>
                    <a:pt x="0" y="2662"/>
                  </a:lnTo>
                  <a:lnTo>
                    <a:pt x="19" y="2921"/>
                  </a:lnTo>
                  <a:lnTo>
                    <a:pt x="74" y="3180"/>
                  </a:lnTo>
                  <a:lnTo>
                    <a:pt x="148" y="3420"/>
                  </a:lnTo>
                  <a:lnTo>
                    <a:pt x="259" y="3661"/>
                  </a:lnTo>
                  <a:lnTo>
                    <a:pt x="370" y="3882"/>
                  </a:lnTo>
                  <a:lnTo>
                    <a:pt x="518" y="4086"/>
                  </a:lnTo>
                  <a:lnTo>
                    <a:pt x="666" y="4271"/>
                  </a:lnTo>
                  <a:lnTo>
                    <a:pt x="851" y="4437"/>
                  </a:lnTo>
                  <a:lnTo>
                    <a:pt x="1035" y="4603"/>
                  </a:lnTo>
                  <a:lnTo>
                    <a:pt x="1239" y="4733"/>
                  </a:lnTo>
                  <a:lnTo>
                    <a:pt x="1461" y="4844"/>
                  </a:lnTo>
                  <a:lnTo>
                    <a:pt x="1682" y="4936"/>
                  </a:lnTo>
                  <a:lnTo>
                    <a:pt x="1923" y="5010"/>
                  </a:lnTo>
                  <a:lnTo>
                    <a:pt x="2163" y="5066"/>
                  </a:lnTo>
                  <a:lnTo>
                    <a:pt x="2403" y="5084"/>
                  </a:lnTo>
                  <a:lnTo>
                    <a:pt x="2662" y="5084"/>
                  </a:lnTo>
                  <a:lnTo>
                    <a:pt x="2902" y="5066"/>
                  </a:lnTo>
                  <a:lnTo>
                    <a:pt x="3161" y="5010"/>
                  </a:lnTo>
                  <a:lnTo>
                    <a:pt x="3420" y="4936"/>
                  </a:lnTo>
                  <a:lnTo>
                    <a:pt x="3660" y="4844"/>
                  </a:lnTo>
                  <a:lnTo>
                    <a:pt x="3882" y="4714"/>
                  </a:lnTo>
                  <a:lnTo>
                    <a:pt x="4086" y="4585"/>
                  </a:lnTo>
                  <a:lnTo>
                    <a:pt x="4270" y="4419"/>
                  </a:lnTo>
                  <a:lnTo>
                    <a:pt x="4437" y="4252"/>
                  </a:lnTo>
                  <a:lnTo>
                    <a:pt x="4603" y="4049"/>
                  </a:lnTo>
                  <a:lnTo>
                    <a:pt x="4733" y="3845"/>
                  </a:lnTo>
                  <a:lnTo>
                    <a:pt x="4843" y="3642"/>
                  </a:lnTo>
                  <a:lnTo>
                    <a:pt x="4936" y="3420"/>
                  </a:lnTo>
                  <a:lnTo>
                    <a:pt x="5010" y="3180"/>
                  </a:lnTo>
                  <a:lnTo>
                    <a:pt x="5065" y="2940"/>
                  </a:lnTo>
                  <a:lnTo>
                    <a:pt x="5084" y="2681"/>
                  </a:lnTo>
                  <a:lnTo>
                    <a:pt x="5084" y="2441"/>
                  </a:lnTo>
                  <a:lnTo>
                    <a:pt x="5065" y="2182"/>
                  </a:lnTo>
                  <a:lnTo>
                    <a:pt x="5010" y="1923"/>
                  </a:lnTo>
                  <a:lnTo>
                    <a:pt x="4936" y="1683"/>
                  </a:lnTo>
                  <a:lnTo>
                    <a:pt x="4843" y="1442"/>
                  </a:lnTo>
                  <a:lnTo>
                    <a:pt x="4714" y="1221"/>
                  </a:lnTo>
                  <a:lnTo>
                    <a:pt x="4585" y="1017"/>
                  </a:lnTo>
                  <a:lnTo>
                    <a:pt x="4418" y="832"/>
                  </a:lnTo>
                  <a:lnTo>
                    <a:pt x="4252" y="648"/>
                  </a:lnTo>
                  <a:lnTo>
                    <a:pt x="4049" y="500"/>
                  </a:lnTo>
                  <a:lnTo>
                    <a:pt x="3845" y="370"/>
                  </a:lnTo>
                  <a:lnTo>
                    <a:pt x="3642" y="241"/>
                  </a:lnTo>
                  <a:lnTo>
                    <a:pt x="3402" y="148"/>
                  </a:lnTo>
                  <a:lnTo>
                    <a:pt x="3180" y="74"/>
                  </a:lnTo>
                  <a:lnTo>
                    <a:pt x="2939" y="37"/>
                  </a:lnTo>
                  <a:lnTo>
                    <a:pt x="26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7986217" y="3267109"/>
              <a:ext cx="126532" cy="138139"/>
            </a:xfrm>
            <a:custGeom>
              <a:avLst/>
              <a:gdLst/>
              <a:ahLst/>
              <a:cxnLst/>
              <a:rect l="l" t="t" r="r" b="b"/>
              <a:pathLst>
                <a:path w="4437" h="4844" extrusionOk="0">
                  <a:moveTo>
                    <a:pt x="3013" y="0"/>
                  </a:moveTo>
                  <a:lnTo>
                    <a:pt x="3013" y="19"/>
                  </a:lnTo>
                  <a:lnTo>
                    <a:pt x="3180" y="241"/>
                  </a:lnTo>
                  <a:lnTo>
                    <a:pt x="3328" y="499"/>
                  </a:lnTo>
                  <a:lnTo>
                    <a:pt x="3439" y="758"/>
                  </a:lnTo>
                  <a:lnTo>
                    <a:pt x="3531" y="1054"/>
                  </a:lnTo>
                  <a:lnTo>
                    <a:pt x="3586" y="1313"/>
                  </a:lnTo>
                  <a:lnTo>
                    <a:pt x="3605" y="1553"/>
                  </a:lnTo>
                  <a:lnTo>
                    <a:pt x="3605" y="1812"/>
                  </a:lnTo>
                  <a:lnTo>
                    <a:pt x="3586" y="2052"/>
                  </a:lnTo>
                  <a:lnTo>
                    <a:pt x="3531" y="2293"/>
                  </a:lnTo>
                  <a:lnTo>
                    <a:pt x="3457" y="2533"/>
                  </a:lnTo>
                  <a:lnTo>
                    <a:pt x="3365" y="2755"/>
                  </a:lnTo>
                  <a:lnTo>
                    <a:pt x="3254" y="2976"/>
                  </a:lnTo>
                  <a:lnTo>
                    <a:pt x="3124" y="3180"/>
                  </a:lnTo>
                  <a:lnTo>
                    <a:pt x="2958" y="3365"/>
                  </a:lnTo>
                  <a:lnTo>
                    <a:pt x="2792" y="3550"/>
                  </a:lnTo>
                  <a:lnTo>
                    <a:pt x="2607" y="3697"/>
                  </a:lnTo>
                  <a:lnTo>
                    <a:pt x="2403" y="3845"/>
                  </a:lnTo>
                  <a:lnTo>
                    <a:pt x="2182" y="3956"/>
                  </a:lnTo>
                  <a:lnTo>
                    <a:pt x="1941" y="4067"/>
                  </a:lnTo>
                  <a:lnTo>
                    <a:pt x="1682" y="4141"/>
                  </a:lnTo>
                  <a:lnTo>
                    <a:pt x="1387" y="4196"/>
                  </a:lnTo>
                  <a:lnTo>
                    <a:pt x="1072" y="4215"/>
                  </a:lnTo>
                  <a:lnTo>
                    <a:pt x="795" y="4196"/>
                  </a:lnTo>
                  <a:lnTo>
                    <a:pt x="518" y="4160"/>
                  </a:lnTo>
                  <a:lnTo>
                    <a:pt x="241" y="4086"/>
                  </a:lnTo>
                  <a:lnTo>
                    <a:pt x="0" y="3975"/>
                  </a:lnTo>
                  <a:lnTo>
                    <a:pt x="0" y="3975"/>
                  </a:lnTo>
                  <a:lnTo>
                    <a:pt x="185" y="4178"/>
                  </a:lnTo>
                  <a:lnTo>
                    <a:pt x="388" y="4344"/>
                  </a:lnTo>
                  <a:lnTo>
                    <a:pt x="610" y="4492"/>
                  </a:lnTo>
                  <a:lnTo>
                    <a:pt x="851" y="4603"/>
                  </a:lnTo>
                  <a:lnTo>
                    <a:pt x="1091" y="4714"/>
                  </a:lnTo>
                  <a:lnTo>
                    <a:pt x="1350" y="4770"/>
                  </a:lnTo>
                  <a:lnTo>
                    <a:pt x="1627" y="4825"/>
                  </a:lnTo>
                  <a:lnTo>
                    <a:pt x="1904" y="4843"/>
                  </a:lnTo>
                  <a:lnTo>
                    <a:pt x="2200" y="4825"/>
                  </a:lnTo>
                  <a:lnTo>
                    <a:pt x="2514" y="4751"/>
                  </a:lnTo>
                  <a:lnTo>
                    <a:pt x="2773" y="4677"/>
                  </a:lnTo>
                  <a:lnTo>
                    <a:pt x="3013" y="4585"/>
                  </a:lnTo>
                  <a:lnTo>
                    <a:pt x="3235" y="4455"/>
                  </a:lnTo>
                  <a:lnTo>
                    <a:pt x="3439" y="4326"/>
                  </a:lnTo>
                  <a:lnTo>
                    <a:pt x="3623" y="4160"/>
                  </a:lnTo>
                  <a:lnTo>
                    <a:pt x="3790" y="3993"/>
                  </a:lnTo>
                  <a:lnTo>
                    <a:pt x="3956" y="3790"/>
                  </a:lnTo>
                  <a:lnTo>
                    <a:pt x="4086" y="3586"/>
                  </a:lnTo>
                  <a:lnTo>
                    <a:pt x="4196" y="3383"/>
                  </a:lnTo>
                  <a:lnTo>
                    <a:pt x="4289" y="3161"/>
                  </a:lnTo>
                  <a:lnTo>
                    <a:pt x="4363" y="2921"/>
                  </a:lnTo>
                  <a:lnTo>
                    <a:pt x="4418" y="2681"/>
                  </a:lnTo>
                  <a:lnTo>
                    <a:pt x="4437" y="2422"/>
                  </a:lnTo>
                  <a:lnTo>
                    <a:pt x="4437" y="2182"/>
                  </a:lnTo>
                  <a:lnTo>
                    <a:pt x="4418" y="1923"/>
                  </a:lnTo>
                  <a:lnTo>
                    <a:pt x="4363" y="1664"/>
                  </a:lnTo>
                  <a:lnTo>
                    <a:pt x="4270" y="1387"/>
                  </a:lnTo>
                  <a:lnTo>
                    <a:pt x="4159" y="1128"/>
                  </a:lnTo>
                  <a:lnTo>
                    <a:pt x="4030" y="888"/>
                  </a:lnTo>
                  <a:lnTo>
                    <a:pt x="3864" y="666"/>
                  </a:lnTo>
                  <a:lnTo>
                    <a:pt x="3679" y="462"/>
                  </a:lnTo>
                  <a:lnTo>
                    <a:pt x="3475" y="296"/>
                  </a:lnTo>
                  <a:lnTo>
                    <a:pt x="3254" y="130"/>
                  </a:lnTo>
                  <a:lnTo>
                    <a:pt x="3013"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7981996" y="3274495"/>
              <a:ext cx="49050" cy="61683"/>
            </a:xfrm>
            <a:custGeom>
              <a:avLst/>
              <a:gdLst/>
              <a:ahLst/>
              <a:cxnLst/>
              <a:rect l="l" t="t" r="r" b="b"/>
              <a:pathLst>
                <a:path w="1720" h="2163" extrusionOk="0">
                  <a:moveTo>
                    <a:pt x="1516" y="0"/>
                  </a:moveTo>
                  <a:lnTo>
                    <a:pt x="1387" y="37"/>
                  </a:lnTo>
                  <a:lnTo>
                    <a:pt x="1239" y="93"/>
                  </a:lnTo>
                  <a:lnTo>
                    <a:pt x="1073" y="185"/>
                  </a:lnTo>
                  <a:lnTo>
                    <a:pt x="906" y="277"/>
                  </a:lnTo>
                  <a:lnTo>
                    <a:pt x="740" y="407"/>
                  </a:lnTo>
                  <a:lnTo>
                    <a:pt x="573" y="555"/>
                  </a:lnTo>
                  <a:lnTo>
                    <a:pt x="426" y="740"/>
                  </a:lnTo>
                  <a:lnTo>
                    <a:pt x="278" y="961"/>
                  </a:lnTo>
                  <a:lnTo>
                    <a:pt x="167" y="1202"/>
                  </a:lnTo>
                  <a:lnTo>
                    <a:pt x="74" y="1423"/>
                  </a:lnTo>
                  <a:lnTo>
                    <a:pt x="37" y="1627"/>
                  </a:lnTo>
                  <a:lnTo>
                    <a:pt x="0" y="1830"/>
                  </a:lnTo>
                  <a:lnTo>
                    <a:pt x="0" y="1978"/>
                  </a:lnTo>
                  <a:lnTo>
                    <a:pt x="37" y="2089"/>
                  </a:lnTo>
                  <a:lnTo>
                    <a:pt x="56" y="2163"/>
                  </a:lnTo>
                  <a:lnTo>
                    <a:pt x="93" y="2163"/>
                  </a:lnTo>
                  <a:lnTo>
                    <a:pt x="130" y="2144"/>
                  </a:lnTo>
                  <a:lnTo>
                    <a:pt x="185" y="2070"/>
                  </a:lnTo>
                  <a:lnTo>
                    <a:pt x="333" y="1812"/>
                  </a:lnTo>
                  <a:lnTo>
                    <a:pt x="555" y="1442"/>
                  </a:lnTo>
                  <a:lnTo>
                    <a:pt x="684" y="1239"/>
                  </a:lnTo>
                  <a:lnTo>
                    <a:pt x="832" y="1035"/>
                  </a:lnTo>
                  <a:lnTo>
                    <a:pt x="999" y="832"/>
                  </a:lnTo>
                  <a:lnTo>
                    <a:pt x="1165" y="629"/>
                  </a:lnTo>
                  <a:lnTo>
                    <a:pt x="1479" y="333"/>
                  </a:lnTo>
                  <a:lnTo>
                    <a:pt x="1683" y="130"/>
                  </a:lnTo>
                  <a:lnTo>
                    <a:pt x="1720" y="56"/>
                  </a:lnTo>
                  <a:lnTo>
                    <a:pt x="1720" y="37"/>
                  </a:lnTo>
                  <a:lnTo>
                    <a:pt x="1701" y="19"/>
                  </a:lnTo>
                  <a:lnTo>
                    <a:pt x="1664"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7435849" y="2810594"/>
              <a:ext cx="315261" cy="104403"/>
            </a:xfrm>
            <a:custGeom>
              <a:avLst/>
              <a:gdLst/>
              <a:ahLst/>
              <a:cxnLst/>
              <a:rect l="l" t="t" r="r" b="b"/>
              <a:pathLst>
                <a:path w="11055" h="3661" extrusionOk="0">
                  <a:moveTo>
                    <a:pt x="444" y="0"/>
                  </a:moveTo>
                  <a:lnTo>
                    <a:pt x="352" y="18"/>
                  </a:lnTo>
                  <a:lnTo>
                    <a:pt x="259" y="55"/>
                  </a:lnTo>
                  <a:lnTo>
                    <a:pt x="167" y="129"/>
                  </a:lnTo>
                  <a:lnTo>
                    <a:pt x="112" y="203"/>
                  </a:lnTo>
                  <a:lnTo>
                    <a:pt x="56" y="277"/>
                  </a:lnTo>
                  <a:lnTo>
                    <a:pt x="19" y="388"/>
                  </a:lnTo>
                  <a:lnTo>
                    <a:pt x="1" y="499"/>
                  </a:lnTo>
                  <a:lnTo>
                    <a:pt x="1" y="592"/>
                  </a:lnTo>
                  <a:lnTo>
                    <a:pt x="19" y="702"/>
                  </a:lnTo>
                  <a:lnTo>
                    <a:pt x="75" y="776"/>
                  </a:lnTo>
                  <a:lnTo>
                    <a:pt x="130" y="869"/>
                  </a:lnTo>
                  <a:lnTo>
                    <a:pt x="204" y="943"/>
                  </a:lnTo>
                  <a:lnTo>
                    <a:pt x="296" y="998"/>
                  </a:lnTo>
                  <a:lnTo>
                    <a:pt x="389" y="1035"/>
                  </a:lnTo>
                  <a:lnTo>
                    <a:pt x="10389" y="3642"/>
                  </a:lnTo>
                  <a:lnTo>
                    <a:pt x="10537" y="3660"/>
                  </a:lnTo>
                  <a:lnTo>
                    <a:pt x="10611" y="3642"/>
                  </a:lnTo>
                  <a:lnTo>
                    <a:pt x="10704" y="3623"/>
                  </a:lnTo>
                  <a:lnTo>
                    <a:pt x="10778" y="3586"/>
                  </a:lnTo>
                  <a:lnTo>
                    <a:pt x="10851" y="3549"/>
                  </a:lnTo>
                  <a:lnTo>
                    <a:pt x="10907" y="3494"/>
                  </a:lnTo>
                  <a:lnTo>
                    <a:pt x="10962" y="3420"/>
                  </a:lnTo>
                  <a:lnTo>
                    <a:pt x="11018" y="3346"/>
                  </a:lnTo>
                  <a:lnTo>
                    <a:pt x="11036" y="3272"/>
                  </a:lnTo>
                  <a:lnTo>
                    <a:pt x="11055" y="3161"/>
                  </a:lnTo>
                  <a:lnTo>
                    <a:pt x="11055" y="3050"/>
                  </a:lnTo>
                  <a:lnTo>
                    <a:pt x="11036" y="2958"/>
                  </a:lnTo>
                  <a:lnTo>
                    <a:pt x="10981" y="2865"/>
                  </a:lnTo>
                  <a:lnTo>
                    <a:pt x="10925" y="2773"/>
                  </a:lnTo>
                  <a:lnTo>
                    <a:pt x="10851" y="2717"/>
                  </a:lnTo>
                  <a:lnTo>
                    <a:pt x="10759" y="2662"/>
                  </a:lnTo>
                  <a:lnTo>
                    <a:pt x="10667" y="2625"/>
                  </a:lnTo>
                  <a:lnTo>
                    <a:pt x="6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7839121" y="2639772"/>
              <a:ext cx="223549" cy="243568"/>
            </a:xfrm>
            <a:custGeom>
              <a:avLst/>
              <a:gdLst/>
              <a:ahLst/>
              <a:cxnLst/>
              <a:rect l="l" t="t" r="r" b="b"/>
              <a:pathLst>
                <a:path w="7839" h="8541" extrusionOk="0">
                  <a:moveTo>
                    <a:pt x="7192" y="1"/>
                  </a:moveTo>
                  <a:lnTo>
                    <a:pt x="7081" y="38"/>
                  </a:lnTo>
                  <a:lnTo>
                    <a:pt x="7007" y="93"/>
                  </a:lnTo>
                  <a:lnTo>
                    <a:pt x="6914" y="167"/>
                  </a:lnTo>
                  <a:lnTo>
                    <a:pt x="130" y="7654"/>
                  </a:lnTo>
                  <a:lnTo>
                    <a:pt x="75" y="7746"/>
                  </a:lnTo>
                  <a:lnTo>
                    <a:pt x="19" y="7839"/>
                  </a:lnTo>
                  <a:lnTo>
                    <a:pt x="1" y="7931"/>
                  </a:lnTo>
                  <a:lnTo>
                    <a:pt x="1" y="8042"/>
                  </a:lnTo>
                  <a:lnTo>
                    <a:pt x="1" y="8134"/>
                  </a:lnTo>
                  <a:lnTo>
                    <a:pt x="38" y="8245"/>
                  </a:lnTo>
                  <a:lnTo>
                    <a:pt x="93" y="8319"/>
                  </a:lnTo>
                  <a:lnTo>
                    <a:pt x="167" y="8412"/>
                  </a:lnTo>
                  <a:lnTo>
                    <a:pt x="241" y="8467"/>
                  </a:lnTo>
                  <a:lnTo>
                    <a:pt x="334" y="8504"/>
                  </a:lnTo>
                  <a:lnTo>
                    <a:pt x="426" y="8541"/>
                  </a:lnTo>
                  <a:lnTo>
                    <a:pt x="518" y="8541"/>
                  </a:lnTo>
                  <a:lnTo>
                    <a:pt x="629" y="8522"/>
                  </a:lnTo>
                  <a:lnTo>
                    <a:pt x="740" y="8504"/>
                  </a:lnTo>
                  <a:lnTo>
                    <a:pt x="833" y="8449"/>
                  </a:lnTo>
                  <a:lnTo>
                    <a:pt x="907" y="8375"/>
                  </a:lnTo>
                  <a:lnTo>
                    <a:pt x="7709" y="870"/>
                  </a:lnTo>
                  <a:lnTo>
                    <a:pt x="7765" y="796"/>
                  </a:lnTo>
                  <a:lnTo>
                    <a:pt x="7802" y="703"/>
                  </a:lnTo>
                  <a:lnTo>
                    <a:pt x="7839" y="592"/>
                  </a:lnTo>
                  <a:lnTo>
                    <a:pt x="7839" y="500"/>
                  </a:lnTo>
                  <a:lnTo>
                    <a:pt x="7820" y="389"/>
                  </a:lnTo>
                  <a:lnTo>
                    <a:pt x="7783" y="297"/>
                  </a:lnTo>
                  <a:lnTo>
                    <a:pt x="7728" y="204"/>
                  </a:lnTo>
                  <a:lnTo>
                    <a:pt x="7672" y="130"/>
                  </a:lnTo>
                  <a:lnTo>
                    <a:pt x="7580" y="75"/>
                  </a:lnTo>
                  <a:lnTo>
                    <a:pt x="7487" y="19"/>
                  </a:lnTo>
                  <a:lnTo>
                    <a:pt x="73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7853894" y="2941834"/>
              <a:ext cx="264671" cy="154508"/>
            </a:xfrm>
            <a:custGeom>
              <a:avLst/>
              <a:gdLst/>
              <a:ahLst/>
              <a:cxnLst/>
              <a:rect l="l" t="t" r="r" b="b"/>
              <a:pathLst>
                <a:path w="9281" h="5418" extrusionOk="0">
                  <a:moveTo>
                    <a:pt x="481" y="1"/>
                  </a:moveTo>
                  <a:lnTo>
                    <a:pt x="370" y="19"/>
                  </a:lnTo>
                  <a:lnTo>
                    <a:pt x="278" y="56"/>
                  </a:lnTo>
                  <a:lnTo>
                    <a:pt x="204" y="112"/>
                  </a:lnTo>
                  <a:lnTo>
                    <a:pt x="130" y="186"/>
                  </a:lnTo>
                  <a:lnTo>
                    <a:pt x="56" y="278"/>
                  </a:lnTo>
                  <a:lnTo>
                    <a:pt x="19" y="389"/>
                  </a:lnTo>
                  <a:lnTo>
                    <a:pt x="0" y="481"/>
                  </a:lnTo>
                  <a:lnTo>
                    <a:pt x="0" y="592"/>
                  </a:lnTo>
                  <a:lnTo>
                    <a:pt x="19" y="685"/>
                  </a:lnTo>
                  <a:lnTo>
                    <a:pt x="56" y="777"/>
                  </a:lnTo>
                  <a:lnTo>
                    <a:pt x="111" y="870"/>
                  </a:lnTo>
                  <a:lnTo>
                    <a:pt x="185" y="944"/>
                  </a:lnTo>
                  <a:lnTo>
                    <a:pt x="278" y="999"/>
                  </a:lnTo>
                  <a:lnTo>
                    <a:pt x="8504" y="5362"/>
                  </a:lnTo>
                  <a:lnTo>
                    <a:pt x="8633" y="5399"/>
                  </a:lnTo>
                  <a:lnTo>
                    <a:pt x="8762" y="5417"/>
                  </a:lnTo>
                  <a:lnTo>
                    <a:pt x="8892" y="5399"/>
                  </a:lnTo>
                  <a:lnTo>
                    <a:pt x="9021" y="5343"/>
                  </a:lnTo>
                  <a:lnTo>
                    <a:pt x="9132" y="5251"/>
                  </a:lnTo>
                  <a:lnTo>
                    <a:pt x="9225" y="5140"/>
                  </a:lnTo>
                  <a:lnTo>
                    <a:pt x="9262" y="5047"/>
                  </a:lnTo>
                  <a:lnTo>
                    <a:pt x="9280" y="4936"/>
                  </a:lnTo>
                  <a:lnTo>
                    <a:pt x="9280" y="4826"/>
                  </a:lnTo>
                  <a:lnTo>
                    <a:pt x="9262" y="4733"/>
                  </a:lnTo>
                  <a:lnTo>
                    <a:pt x="9225" y="4641"/>
                  </a:lnTo>
                  <a:lnTo>
                    <a:pt x="9169" y="4548"/>
                  </a:lnTo>
                  <a:lnTo>
                    <a:pt x="9095" y="4493"/>
                  </a:lnTo>
                  <a:lnTo>
                    <a:pt x="9003" y="4419"/>
                  </a:lnTo>
                  <a:lnTo>
                    <a:pt x="777" y="56"/>
                  </a:lnTo>
                  <a:lnTo>
                    <a:pt x="684" y="19"/>
                  </a:lnTo>
                  <a:lnTo>
                    <a:pt x="5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8043139" y="3066257"/>
              <a:ext cx="75429" cy="210887"/>
            </a:xfrm>
            <a:custGeom>
              <a:avLst/>
              <a:gdLst/>
              <a:ahLst/>
              <a:cxnLst/>
              <a:rect l="l" t="t" r="r" b="b"/>
              <a:pathLst>
                <a:path w="2645" h="7395" extrusionOk="0">
                  <a:moveTo>
                    <a:pt x="2034" y="0"/>
                  </a:moveTo>
                  <a:lnTo>
                    <a:pt x="1942" y="37"/>
                  </a:lnTo>
                  <a:lnTo>
                    <a:pt x="1849" y="74"/>
                  </a:lnTo>
                  <a:lnTo>
                    <a:pt x="1775" y="130"/>
                  </a:lnTo>
                  <a:lnTo>
                    <a:pt x="1701" y="204"/>
                  </a:lnTo>
                  <a:lnTo>
                    <a:pt x="1646" y="296"/>
                  </a:lnTo>
                  <a:lnTo>
                    <a:pt x="1609" y="407"/>
                  </a:lnTo>
                  <a:lnTo>
                    <a:pt x="19" y="6729"/>
                  </a:lnTo>
                  <a:lnTo>
                    <a:pt x="1" y="6840"/>
                  </a:lnTo>
                  <a:lnTo>
                    <a:pt x="1" y="6951"/>
                  </a:lnTo>
                  <a:lnTo>
                    <a:pt x="19" y="7043"/>
                  </a:lnTo>
                  <a:lnTo>
                    <a:pt x="75" y="7136"/>
                  </a:lnTo>
                  <a:lnTo>
                    <a:pt x="130" y="7210"/>
                  </a:lnTo>
                  <a:lnTo>
                    <a:pt x="204" y="7284"/>
                  </a:lnTo>
                  <a:lnTo>
                    <a:pt x="296" y="7339"/>
                  </a:lnTo>
                  <a:lnTo>
                    <a:pt x="389" y="7376"/>
                  </a:lnTo>
                  <a:lnTo>
                    <a:pt x="518" y="7395"/>
                  </a:lnTo>
                  <a:lnTo>
                    <a:pt x="611" y="7376"/>
                  </a:lnTo>
                  <a:lnTo>
                    <a:pt x="703" y="7358"/>
                  </a:lnTo>
                  <a:lnTo>
                    <a:pt x="777" y="7321"/>
                  </a:lnTo>
                  <a:lnTo>
                    <a:pt x="851" y="7284"/>
                  </a:lnTo>
                  <a:lnTo>
                    <a:pt x="906" y="7228"/>
                  </a:lnTo>
                  <a:lnTo>
                    <a:pt x="962" y="7154"/>
                  </a:lnTo>
                  <a:lnTo>
                    <a:pt x="999" y="7080"/>
                  </a:lnTo>
                  <a:lnTo>
                    <a:pt x="1036" y="6988"/>
                  </a:lnTo>
                  <a:lnTo>
                    <a:pt x="2626" y="647"/>
                  </a:lnTo>
                  <a:lnTo>
                    <a:pt x="2644" y="555"/>
                  </a:lnTo>
                  <a:lnTo>
                    <a:pt x="2644" y="444"/>
                  </a:lnTo>
                  <a:lnTo>
                    <a:pt x="2607" y="352"/>
                  </a:lnTo>
                  <a:lnTo>
                    <a:pt x="2570" y="259"/>
                  </a:lnTo>
                  <a:lnTo>
                    <a:pt x="2515" y="167"/>
                  </a:lnTo>
                  <a:lnTo>
                    <a:pt x="2441" y="111"/>
                  </a:lnTo>
                  <a:lnTo>
                    <a:pt x="2348" y="56"/>
                  </a:lnTo>
                  <a:lnTo>
                    <a:pt x="2256" y="19"/>
                  </a:lnTo>
                  <a:lnTo>
                    <a:pt x="21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7402113" y="2766819"/>
              <a:ext cx="111789" cy="111789"/>
            </a:xfrm>
            <a:custGeom>
              <a:avLst/>
              <a:gdLst/>
              <a:ahLst/>
              <a:cxnLst/>
              <a:rect l="l" t="t" r="r" b="b"/>
              <a:pathLst>
                <a:path w="3920" h="3920" extrusionOk="0">
                  <a:moveTo>
                    <a:pt x="1868" y="1"/>
                  </a:moveTo>
                  <a:lnTo>
                    <a:pt x="1683" y="19"/>
                  </a:lnTo>
                  <a:lnTo>
                    <a:pt x="1479" y="56"/>
                  </a:lnTo>
                  <a:lnTo>
                    <a:pt x="1295" y="112"/>
                  </a:lnTo>
                  <a:lnTo>
                    <a:pt x="1110" y="204"/>
                  </a:lnTo>
                  <a:lnTo>
                    <a:pt x="943" y="296"/>
                  </a:lnTo>
                  <a:lnTo>
                    <a:pt x="777" y="389"/>
                  </a:lnTo>
                  <a:lnTo>
                    <a:pt x="629" y="518"/>
                  </a:lnTo>
                  <a:lnTo>
                    <a:pt x="500" y="648"/>
                  </a:lnTo>
                  <a:lnTo>
                    <a:pt x="389" y="796"/>
                  </a:lnTo>
                  <a:lnTo>
                    <a:pt x="278" y="962"/>
                  </a:lnTo>
                  <a:lnTo>
                    <a:pt x="185" y="1128"/>
                  </a:lnTo>
                  <a:lnTo>
                    <a:pt x="111" y="1295"/>
                  </a:lnTo>
                  <a:lnTo>
                    <a:pt x="56" y="1480"/>
                  </a:lnTo>
                  <a:lnTo>
                    <a:pt x="19" y="1664"/>
                  </a:lnTo>
                  <a:lnTo>
                    <a:pt x="1" y="1849"/>
                  </a:lnTo>
                  <a:lnTo>
                    <a:pt x="1" y="2053"/>
                  </a:lnTo>
                  <a:lnTo>
                    <a:pt x="19" y="2237"/>
                  </a:lnTo>
                  <a:lnTo>
                    <a:pt x="56" y="2441"/>
                  </a:lnTo>
                  <a:lnTo>
                    <a:pt x="111" y="2626"/>
                  </a:lnTo>
                  <a:lnTo>
                    <a:pt x="185" y="2810"/>
                  </a:lnTo>
                  <a:lnTo>
                    <a:pt x="296" y="2977"/>
                  </a:lnTo>
                  <a:lnTo>
                    <a:pt x="389" y="3143"/>
                  </a:lnTo>
                  <a:lnTo>
                    <a:pt x="518" y="3291"/>
                  </a:lnTo>
                  <a:lnTo>
                    <a:pt x="648" y="3421"/>
                  </a:lnTo>
                  <a:lnTo>
                    <a:pt x="795" y="3550"/>
                  </a:lnTo>
                  <a:lnTo>
                    <a:pt x="962" y="3642"/>
                  </a:lnTo>
                  <a:lnTo>
                    <a:pt x="1128" y="3735"/>
                  </a:lnTo>
                  <a:lnTo>
                    <a:pt x="1295" y="3809"/>
                  </a:lnTo>
                  <a:lnTo>
                    <a:pt x="1479" y="3864"/>
                  </a:lnTo>
                  <a:lnTo>
                    <a:pt x="1664" y="3901"/>
                  </a:lnTo>
                  <a:lnTo>
                    <a:pt x="1849" y="3920"/>
                  </a:lnTo>
                  <a:lnTo>
                    <a:pt x="2052" y="3920"/>
                  </a:lnTo>
                  <a:lnTo>
                    <a:pt x="2237" y="3901"/>
                  </a:lnTo>
                  <a:lnTo>
                    <a:pt x="2441" y="3864"/>
                  </a:lnTo>
                  <a:lnTo>
                    <a:pt x="2625" y="3809"/>
                  </a:lnTo>
                  <a:lnTo>
                    <a:pt x="2810" y="3735"/>
                  </a:lnTo>
                  <a:lnTo>
                    <a:pt x="2977" y="3642"/>
                  </a:lnTo>
                  <a:lnTo>
                    <a:pt x="3143" y="3531"/>
                  </a:lnTo>
                  <a:lnTo>
                    <a:pt x="3291" y="3402"/>
                  </a:lnTo>
                  <a:lnTo>
                    <a:pt x="3420" y="3273"/>
                  </a:lnTo>
                  <a:lnTo>
                    <a:pt x="3550" y="3125"/>
                  </a:lnTo>
                  <a:lnTo>
                    <a:pt x="3642" y="2958"/>
                  </a:lnTo>
                  <a:lnTo>
                    <a:pt x="3735" y="2810"/>
                  </a:lnTo>
                  <a:lnTo>
                    <a:pt x="3809" y="2626"/>
                  </a:lnTo>
                  <a:lnTo>
                    <a:pt x="3864" y="2441"/>
                  </a:lnTo>
                  <a:lnTo>
                    <a:pt x="3901" y="2256"/>
                  </a:lnTo>
                  <a:lnTo>
                    <a:pt x="3919" y="2071"/>
                  </a:lnTo>
                  <a:lnTo>
                    <a:pt x="3919" y="1868"/>
                  </a:lnTo>
                  <a:lnTo>
                    <a:pt x="3901" y="1683"/>
                  </a:lnTo>
                  <a:lnTo>
                    <a:pt x="3864" y="1480"/>
                  </a:lnTo>
                  <a:lnTo>
                    <a:pt x="3809" y="1295"/>
                  </a:lnTo>
                  <a:lnTo>
                    <a:pt x="3735" y="1110"/>
                  </a:lnTo>
                  <a:lnTo>
                    <a:pt x="3642" y="943"/>
                  </a:lnTo>
                  <a:lnTo>
                    <a:pt x="3531" y="777"/>
                  </a:lnTo>
                  <a:lnTo>
                    <a:pt x="3402" y="629"/>
                  </a:lnTo>
                  <a:lnTo>
                    <a:pt x="3272" y="500"/>
                  </a:lnTo>
                  <a:lnTo>
                    <a:pt x="3125" y="389"/>
                  </a:lnTo>
                  <a:lnTo>
                    <a:pt x="2958" y="278"/>
                  </a:lnTo>
                  <a:lnTo>
                    <a:pt x="2792" y="186"/>
                  </a:lnTo>
                  <a:lnTo>
                    <a:pt x="2625" y="112"/>
                  </a:lnTo>
                  <a:lnTo>
                    <a:pt x="2441" y="56"/>
                  </a:lnTo>
                  <a:lnTo>
                    <a:pt x="2256" y="19"/>
                  </a:lnTo>
                  <a:lnTo>
                    <a:pt x="2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7510709" y="2803208"/>
              <a:ext cx="3194" cy="19534"/>
            </a:xfrm>
            <a:custGeom>
              <a:avLst/>
              <a:gdLst/>
              <a:ahLst/>
              <a:cxnLst/>
              <a:rect l="l" t="t" r="r" b="b"/>
              <a:pathLst>
                <a:path w="112" h="685" extrusionOk="0">
                  <a:moveTo>
                    <a:pt x="19" y="56"/>
                  </a:moveTo>
                  <a:lnTo>
                    <a:pt x="19" y="56"/>
                  </a:lnTo>
                  <a:lnTo>
                    <a:pt x="56" y="204"/>
                  </a:lnTo>
                  <a:lnTo>
                    <a:pt x="56" y="204"/>
                  </a:lnTo>
                  <a:lnTo>
                    <a:pt x="93" y="444"/>
                  </a:lnTo>
                  <a:lnTo>
                    <a:pt x="111" y="684"/>
                  </a:lnTo>
                  <a:lnTo>
                    <a:pt x="111" y="684"/>
                  </a:lnTo>
                  <a:lnTo>
                    <a:pt x="93" y="444"/>
                  </a:lnTo>
                  <a:lnTo>
                    <a:pt x="56" y="204"/>
                  </a:lnTo>
                  <a:lnTo>
                    <a:pt x="56" y="204"/>
                  </a:lnTo>
                  <a:lnTo>
                    <a:pt x="19" y="56"/>
                  </a:lnTo>
                  <a:close/>
                  <a:moveTo>
                    <a:pt x="1" y="37"/>
                  </a:moveTo>
                  <a:lnTo>
                    <a:pt x="1" y="37"/>
                  </a:lnTo>
                  <a:lnTo>
                    <a:pt x="1" y="56"/>
                  </a:lnTo>
                  <a:lnTo>
                    <a:pt x="1" y="56"/>
                  </a:lnTo>
                  <a:lnTo>
                    <a:pt x="1" y="37"/>
                  </a:lnTo>
                  <a:close/>
                  <a:moveTo>
                    <a:pt x="1" y="37"/>
                  </a:moveTo>
                  <a:lnTo>
                    <a:pt x="1" y="37"/>
                  </a:lnTo>
                  <a:lnTo>
                    <a:pt x="1" y="37"/>
                  </a:lnTo>
                  <a:lnTo>
                    <a:pt x="1" y="37"/>
                  </a:lnTo>
                  <a:lnTo>
                    <a:pt x="1" y="37"/>
                  </a:lnTo>
                  <a:close/>
                  <a:moveTo>
                    <a:pt x="1" y="19"/>
                  </a:moveTo>
                  <a:lnTo>
                    <a:pt x="1" y="19"/>
                  </a:lnTo>
                  <a:lnTo>
                    <a:pt x="1" y="37"/>
                  </a:lnTo>
                  <a:lnTo>
                    <a:pt x="1" y="37"/>
                  </a:lnTo>
                  <a:lnTo>
                    <a:pt x="1" y="19"/>
                  </a:lnTo>
                  <a:close/>
                  <a:moveTo>
                    <a:pt x="1" y="19"/>
                  </a:moveTo>
                  <a:lnTo>
                    <a:pt x="1" y="19"/>
                  </a:lnTo>
                  <a:lnTo>
                    <a:pt x="1" y="19"/>
                  </a:lnTo>
                  <a:lnTo>
                    <a:pt x="1" y="19"/>
                  </a:lnTo>
                  <a:lnTo>
                    <a:pt x="1" y="19"/>
                  </a:lnTo>
                  <a:close/>
                  <a:moveTo>
                    <a:pt x="1" y="0"/>
                  </a:moveTo>
                  <a:lnTo>
                    <a:pt x="1" y="0"/>
                  </a:lnTo>
                  <a:lnTo>
                    <a:pt x="1" y="0"/>
                  </a:lnTo>
                  <a:lnTo>
                    <a:pt x="1" y="0"/>
                  </a:lnTo>
                  <a:lnTo>
                    <a:pt x="1" y="0"/>
                  </a:lnTo>
                  <a:close/>
                </a:path>
              </a:pathLst>
            </a:custGeom>
            <a:solidFill>
              <a:srgbClr val="BF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7511251" y="2804776"/>
              <a:ext cx="2652" cy="17966"/>
            </a:xfrm>
            <a:custGeom>
              <a:avLst/>
              <a:gdLst/>
              <a:ahLst/>
              <a:cxnLst/>
              <a:rect l="l" t="t" r="r" b="b"/>
              <a:pathLst>
                <a:path w="93" h="630" fill="none" extrusionOk="0">
                  <a:moveTo>
                    <a:pt x="0" y="1"/>
                  </a:moveTo>
                  <a:lnTo>
                    <a:pt x="0" y="1"/>
                  </a:lnTo>
                  <a:lnTo>
                    <a:pt x="37" y="149"/>
                  </a:lnTo>
                  <a:lnTo>
                    <a:pt x="37" y="149"/>
                  </a:lnTo>
                  <a:lnTo>
                    <a:pt x="74" y="389"/>
                  </a:lnTo>
                  <a:lnTo>
                    <a:pt x="92" y="629"/>
                  </a:lnTo>
                  <a:lnTo>
                    <a:pt x="92" y="629"/>
                  </a:lnTo>
                  <a:lnTo>
                    <a:pt x="74" y="389"/>
                  </a:lnTo>
                  <a:lnTo>
                    <a:pt x="37" y="149"/>
                  </a:lnTo>
                  <a:lnTo>
                    <a:pt x="37" y="14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7510709" y="2804263"/>
              <a:ext cx="29" cy="542"/>
            </a:xfrm>
            <a:custGeom>
              <a:avLst/>
              <a:gdLst/>
              <a:ahLst/>
              <a:cxnLst/>
              <a:rect l="l" t="t" r="r" b="b"/>
              <a:pathLst>
                <a:path w="1" h="19" fill="none" extrusionOk="0">
                  <a:moveTo>
                    <a:pt x="1" y="0"/>
                  </a:moveTo>
                  <a:lnTo>
                    <a:pt x="1" y="0"/>
                  </a:lnTo>
                  <a:lnTo>
                    <a:pt x="1" y="19"/>
                  </a:lnTo>
                  <a:lnTo>
                    <a:pt x="1" y="1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7510709" y="2804263"/>
              <a:ext cx="29" cy="29"/>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7510709" y="2803721"/>
              <a:ext cx="29" cy="570"/>
            </a:xfrm>
            <a:custGeom>
              <a:avLst/>
              <a:gdLst/>
              <a:ahLst/>
              <a:cxnLst/>
              <a:rect l="l" t="t" r="r" b="b"/>
              <a:pathLst>
                <a:path w="1" h="20" fill="none" extrusionOk="0">
                  <a:moveTo>
                    <a:pt x="1" y="1"/>
                  </a:moveTo>
                  <a:lnTo>
                    <a:pt x="1" y="1"/>
                  </a:lnTo>
                  <a:lnTo>
                    <a:pt x="1" y="19"/>
                  </a:lnTo>
                  <a:lnTo>
                    <a:pt x="1" y="1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7510709" y="280372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7510709" y="2803208"/>
              <a:ext cx="29" cy="29"/>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7416343" y="2772095"/>
              <a:ext cx="97558" cy="106513"/>
            </a:xfrm>
            <a:custGeom>
              <a:avLst/>
              <a:gdLst/>
              <a:ahLst/>
              <a:cxnLst/>
              <a:rect l="l" t="t" r="r" b="b"/>
              <a:pathLst>
                <a:path w="3421" h="3735" extrusionOk="0">
                  <a:moveTo>
                    <a:pt x="2293" y="1"/>
                  </a:moveTo>
                  <a:lnTo>
                    <a:pt x="2441" y="185"/>
                  </a:lnTo>
                  <a:lnTo>
                    <a:pt x="2552" y="370"/>
                  </a:lnTo>
                  <a:lnTo>
                    <a:pt x="2644" y="592"/>
                  </a:lnTo>
                  <a:lnTo>
                    <a:pt x="2718" y="814"/>
                  </a:lnTo>
                  <a:lnTo>
                    <a:pt x="2773" y="1017"/>
                  </a:lnTo>
                  <a:lnTo>
                    <a:pt x="2792" y="1221"/>
                  </a:lnTo>
                  <a:lnTo>
                    <a:pt x="2773" y="1405"/>
                  </a:lnTo>
                  <a:lnTo>
                    <a:pt x="2755" y="1590"/>
                  </a:lnTo>
                  <a:lnTo>
                    <a:pt x="2718" y="1794"/>
                  </a:lnTo>
                  <a:lnTo>
                    <a:pt x="2663" y="1960"/>
                  </a:lnTo>
                  <a:lnTo>
                    <a:pt x="2589" y="2145"/>
                  </a:lnTo>
                  <a:lnTo>
                    <a:pt x="2515" y="2311"/>
                  </a:lnTo>
                  <a:lnTo>
                    <a:pt x="2404" y="2459"/>
                  </a:lnTo>
                  <a:lnTo>
                    <a:pt x="2293" y="2607"/>
                  </a:lnTo>
                  <a:lnTo>
                    <a:pt x="2145" y="2736"/>
                  </a:lnTo>
                  <a:lnTo>
                    <a:pt x="1997" y="2866"/>
                  </a:lnTo>
                  <a:lnTo>
                    <a:pt x="1849" y="2977"/>
                  </a:lnTo>
                  <a:lnTo>
                    <a:pt x="1683" y="3069"/>
                  </a:lnTo>
                  <a:lnTo>
                    <a:pt x="1498" y="3143"/>
                  </a:lnTo>
                  <a:lnTo>
                    <a:pt x="1295" y="3199"/>
                  </a:lnTo>
                  <a:lnTo>
                    <a:pt x="1054" y="3254"/>
                  </a:lnTo>
                  <a:lnTo>
                    <a:pt x="611" y="3254"/>
                  </a:lnTo>
                  <a:lnTo>
                    <a:pt x="389" y="3217"/>
                  </a:lnTo>
                  <a:lnTo>
                    <a:pt x="186" y="3162"/>
                  </a:lnTo>
                  <a:lnTo>
                    <a:pt x="1" y="3088"/>
                  </a:lnTo>
                  <a:lnTo>
                    <a:pt x="149" y="3217"/>
                  </a:lnTo>
                  <a:lnTo>
                    <a:pt x="296" y="3365"/>
                  </a:lnTo>
                  <a:lnTo>
                    <a:pt x="481" y="3476"/>
                  </a:lnTo>
                  <a:lnTo>
                    <a:pt x="648" y="3568"/>
                  </a:lnTo>
                  <a:lnTo>
                    <a:pt x="851" y="3642"/>
                  </a:lnTo>
                  <a:lnTo>
                    <a:pt x="1054" y="3698"/>
                  </a:lnTo>
                  <a:lnTo>
                    <a:pt x="1258" y="3735"/>
                  </a:lnTo>
                  <a:lnTo>
                    <a:pt x="1461" y="3735"/>
                  </a:lnTo>
                  <a:lnTo>
                    <a:pt x="1701" y="3716"/>
                  </a:lnTo>
                  <a:lnTo>
                    <a:pt x="1942" y="3679"/>
                  </a:lnTo>
                  <a:lnTo>
                    <a:pt x="2108" y="3624"/>
                  </a:lnTo>
                  <a:lnTo>
                    <a:pt x="2256" y="3568"/>
                  </a:lnTo>
                  <a:lnTo>
                    <a:pt x="2404" y="3494"/>
                  </a:lnTo>
                  <a:lnTo>
                    <a:pt x="2552" y="3402"/>
                  </a:lnTo>
                  <a:lnTo>
                    <a:pt x="2681" y="3309"/>
                  </a:lnTo>
                  <a:lnTo>
                    <a:pt x="2792" y="3217"/>
                  </a:lnTo>
                  <a:lnTo>
                    <a:pt x="2921" y="3088"/>
                  </a:lnTo>
                  <a:lnTo>
                    <a:pt x="3014" y="2977"/>
                  </a:lnTo>
                  <a:lnTo>
                    <a:pt x="3106" y="2847"/>
                  </a:lnTo>
                  <a:lnTo>
                    <a:pt x="3180" y="2699"/>
                  </a:lnTo>
                  <a:lnTo>
                    <a:pt x="3254" y="2570"/>
                  </a:lnTo>
                  <a:lnTo>
                    <a:pt x="3310" y="2422"/>
                  </a:lnTo>
                  <a:lnTo>
                    <a:pt x="3365" y="2256"/>
                  </a:lnTo>
                  <a:lnTo>
                    <a:pt x="3402" y="2108"/>
                  </a:lnTo>
                  <a:lnTo>
                    <a:pt x="3420" y="1942"/>
                  </a:lnTo>
                  <a:lnTo>
                    <a:pt x="3420" y="1775"/>
                  </a:lnTo>
                  <a:lnTo>
                    <a:pt x="3402" y="1535"/>
                  </a:lnTo>
                  <a:lnTo>
                    <a:pt x="3365" y="1295"/>
                  </a:lnTo>
                  <a:lnTo>
                    <a:pt x="3328" y="1147"/>
                  </a:lnTo>
                  <a:lnTo>
                    <a:pt x="3310" y="1147"/>
                  </a:lnTo>
                  <a:lnTo>
                    <a:pt x="3310" y="1128"/>
                  </a:lnTo>
                  <a:lnTo>
                    <a:pt x="3310" y="1110"/>
                  </a:lnTo>
                  <a:lnTo>
                    <a:pt x="3310" y="1091"/>
                  </a:lnTo>
                  <a:lnTo>
                    <a:pt x="3217" y="925"/>
                  </a:lnTo>
                  <a:lnTo>
                    <a:pt x="3125" y="740"/>
                  </a:lnTo>
                  <a:lnTo>
                    <a:pt x="3014" y="592"/>
                  </a:lnTo>
                  <a:lnTo>
                    <a:pt x="2903" y="444"/>
                  </a:lnTo>
                  <a:lnTo>
                    <a:pt x="2755" y="315"/>
                  </a:lnTo>
                  <a:lnTo>
                    <a:pt x="2607" y="185"/>
                  </a:lnTo>
                  <a:lnTo>
                    <a:pt x="2459" y="93"/>
                  </a:lnTo>
                  <a:lnTo>
                    <a:pt x="2293"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7413177" y="2777884"/>
              <a:ext cx="37472" cy="48023"/>
            </a:xfrm>
            <a:custGeom>
              <a:avLst/>
              <a:gdLst/>
              <a:ahLst/>
              <a:cxnLst/>
              <a:rect l="l" t="t" r="r" b="b"/>
              <a:pathLst>
                <a:path w="1314" h="1684" extrusionOk="0">
                  <a:moveTo>
                    <a:pt x="1239" y="1"/>
                  </a:moveTo>
                  <a:lnTo>
                    <a:pt x="1165" y="19"/>
                  </a:lnTo>
                  <a:lnTo>
                    <a:pt x="1073" y="38"/>
                  </a:lnTo>
                  <a:lnTo>
                    <a:pt x="962" y="75"/>
                  </a:lnTo>
                  <a:lnTo>
                    <a:pt x="833" y="149"/>
                  </a:lnTo>
                  <a:lnTo>
                    <a:pt x="703" y="223"/>
                  </a:lnTo>
                  <a:lnTo>
                    <a:pt x="574" y="315"/>
                  </a:lnTo>
                  <a:lnTo>
                    <a:pt x="444" y="445"/>
                  </a:lnTo>
                  <a:lnTo>
                    <a:pt x="315" y="574"/>
                  </a:lnTo>
                  <a:lnTo>
                    <a:pt x="204" y="759"/>
                  </a:lnTo>
                  <a:lnTo>
                    <a:pt x="112" y="925"/>
                  </a:lnTo>
                  <a:lnTo>
                    <a:pt x="56" y="1110"/>
                  </a:lnTo>
                  <a:lnTo>
                    <a:pt x="19" y="1276"/>
                  </a:lnTo>
                  <a:lnTo>
                    <a:pt x="1" y="1406"/>
                  </a:lnTo>
                  <a:lnTo>
                    <a:pt x="1" y="1535"/>
                  </a:lnTo>
                  <a:lnTo>
                    <a:pt x="19" y="1628"/>
                  </a:lnTo>
                  <a:lnTo>
                    <a:pt x="38" y="1665"/>
                  </a:lnTo>
                  <a:lnTo>
                    <a:pt x="56" y="1683"/>
                  </a:lnTo>
                  <a:lnTo>
                    <a:pt x="93" y="1646"/>
                  </a:lnTo>
                  <a:lnTo>
                    <a:pt x="149" y="1591"/>
                  </a:lnTo>
                  <a:lnTo>
                    <a:pt x="260" y="1406"/>
                  </a:lnTo>
                  <a:lnTo>
                    <a:pt x="426" y="1129"/>
                  </a:lnTo>
                  <a:lnTo>
                    <a:pt x="518" y="962"/>
                  </a:lnTo>
                  <a:lnTo>
                    <a:pt x="629" y="814"/>
                  </a:lnTo>
                  <a:lnTo>
                    <a:pt x="759" y="648"/>
                  </a:lnTo>
                  <a:lnTo>
                    <a:pt x="888" y="500"/>
                  </a:lnTo>
                  <a:lnTo>
                    <a:pt x="1128" y="260"/>
                  </a:lnTo>
                  <a:lnTo>
                    <a:pt x="1295" y="112"/>
                  </a:lnTo>
                  <a:lnTo>
                    <a:pt x="1313" y="56"/>
                  </a:lnTo>
                  <a:lnTo>
                    <a:pt x="1313" y="38"/>
                  </a:lnTo>
                  <a:lnTo>
                    <a:pt x="1313" y="19"/>
                  </a:lnTo>
                  <a:lnTo>
                    <a:pt x="1239"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8047901" y="3025134"/>
              <a:ext cx="111760" cy="112302"/>
            </a:xfrm>
            <a:custGeom>
              <a:avLst/>
              <a:gdLst/>
              <a:ahLst/>
              <a:cxnLst/>
              <a:rect l="l" t="t" r="r" b="b"/>
              <a:pathLst>
                <a:path w="3919" h="3938" extrusionOk="0">
                  <a:moveTo>
                    <a:pt x="1867" y="1"/>
                  </a:moveTo>
                  <a:lnTo>
                    <a:pt x="1664" y="19"/>
                  </a:lnTo>
                  <a:lnTo>
                    <a:pt x="1479" y="74"/>
                  </a:lnTo>
                  <a:lnTo>
                    <a:pt x="1276" y="130"/>
                  </a:lnTo>
                  <a:lnTo>
                    <a:pt x="1091" y="204"/>
                  </a:lnTo>
                  <a:lnTo>
                    <a:pt x="924" y="296"/>
                  </a:lnTo>
                  <a:lnTo>
                    <a:pt x="776" y="407"/>
                  </a:lnTo>
                  <a:lnTo>
                    <a:pt x="629" y="518"/>
                  </a:lnTo>
                  <a:lnTo>
                    <a:pt x="481" y="666"/>
                  </a:lnTo>
                  <a:lnTo>
                    <a:pt x="370" y="814"/>
                  </a:lnTo>
                  <a:lnTo>
                    <a:pt x="259" y="962"/>
                  </a:lnTo>
                  <a:lnTo>
                    <a:pt x="185" y="1128"/>
                  </a:lnTo>
                  <a:lnTo>
                    <a:pt x="111" y="1295"/>
                  </a:lnTo>
                  <a:lnTo>
                    <a:pt x="55" y="1479"/>
                  </a:lnTo>
                  <a:lnTo>
                    <a:pt x="19" y="1664"/>
                  </a:lnTo>
                  <a:lnTo>
                    <a:pt x="0" y="1868"/>
                  </a:lnTo>
                  <a:lnTo>
                    <a:pt x="0" y="2052"/>
                  </a:lnTo>
                  <a:lnTo>
                    <a:pt x="19" y="2256"/>
                  </a:lnTo>
                  <a:lnTo>
                    <a:pt x="55" y="2441"/>
                  </a:lnTo>
                  <a:lnTo>
                    <a:pt x="111" y="2644"/>
                  </a:lnTo>
                  <a:lnTo>
                    <a:pt x="185" y="2829"/>
                  </a:lnTo>
                  <a:lnTo>
                    <a:pt x="277" y="2995"/>
                  </a:lnTo>
                  <a:lnTo>
                    <a:pt x="388" y="3143"/>
                  </a:lnTo>
                  <a:lnTo>
                    <a:pt x="499" y="3291"/>
                  </a:lnTo>
                  <a:lnTo>
                    <a:pt x="647" y="3439"/>
                  </a:lnTo>
                  <a:lnTo>
                    <a:pt x="795" y="3550"/>
                  </a:lnTo>
                  <a:lnTo>
                    <a:pt x="943" y="3661"/>
                  </a:lnTo>
                  <a:lnTo>
                    <a:pt x="1109" y="3735"/>
                  </a:lnTo>
                  <a:lnTo>
                    <a:pt x="1294" y="3809"/>
                  </a:lnTo>
                  <a:lnTo>
                    <a:pt x="1460" y="3864"/>
                  </a:lnTo>
                  <a:lnTo>
                    <a:pt x="1645" y="3901"/>
                  </a:lnTo>
                  <a:lnTo>
                    <a:pt x="1849" y="3919"/>
                  </a:lnTo>
                  <a:lnTo>
                    <a:pt x="2033" y="3938"/>
                  </a:lnTo>
                  <a:lnTo>
                    <a:pt x="2237" y="3919"/>
                  </a:lnTo>
                  <a:lnTo>
                    <a:pt x="2440" y="3864"/>
                  </a:lnTo>
                  <a:lnTo>
                    <a:pt x="2625" y="3809"/>
                  </a:lnTo>
                  <a:lnTo>
                    <a:pt x="2810" y="3735"/>
                  </a:lnTo>
                  <a:lnTo>
                    <a:pt x="2976" y="3642"/>
                  </a:lnTo>
                  <a:lnTo>
                    <a:pt x="3143" y="3531"/>
                  </a:lnTo>
                  <a:lnTo>
                    <a:pt x="3272" y="3420"/>
                  </a:lnTo>
                  <a:lnTo>
                    <a:pt x="3420" y="3272"/>
                  </a:lnTo>
                  <a:lnTo>
                    <a:pt x="3531" y="3125"/>
                  </a:lnTo>
                  <a:lnTo>
                    <a:pt x="3642" y="2977"/>
                  </a:lnTo>
                  <a:lnTo>
                    <a:pt x="3716" y="2810"/>
                  </a:lnTo>
                  <a:lnTo>
                    <a:pt x="3790" y="2625"/>
                  </a:lnTo>
                  <a:lnTo>
                    <a:pt x="3845" y="2459"/>
                  </a:lnTo>
                  <a:lnTo>
                    <a:pt x="3882" y="2274"/>
                  </a:lnTo>
                  <a:lnTo>
                    <a:pt x="3919" y="2071"/>
                  </a:lnTo>
                  <a:lnTo>
                    <a:pt x="3919" y="1886"/>
                  </a:lnTo>
                  <a:lnTo>
                    <a:pt x="3900" y="1683"/>
                  </a:lnTo>
                  <a:lnTo>
                    <a:pt x="3845" y="1498"/>
                  </a:lnTo>
                  <a:lnTo>
                    <a:pt x="3790" y="1295"/>
                  </a:lnTo>
                  <a:lnTo>
                    <a:pt x="3716" y="1110"/>
                  </a:lnTo>
                  <a:lnTo>
                    <a:pt x="3623" y="943"/>
                  </a:lnTo>
                  <a:lnTo>
                    <a:pt x="3512" y="795"/>
                  </a:lnTo>
                  <a:lnTo>
                    <a:pt x="3401" y="648"/>
                  </a:lnTo>
                  <a:lnTo>
                    <a:pt x="3253" y="500"/>
                  </a:lnTo>
                  <a:lnTo>
                    <a:pt x="3106" y="389"/>
                  </a:lnTo>
                  <a:lnTo>
                    <a:pt x="2958" y="278"/>
                  </a:lnTo>
                  <a:lnTo>
                    <a:pt x="2791" y="204"/>
                  </a:lnTo>
                  <a:lnTo>
                    <a:pt x="2625" y="130"/>
                  </a:lnTo>
                  <a:lnTo>
                    <a:pt x="2440" y="74"/>
                  </a:lnTo>
                  <a:lnTo>
                    <a:pt x="2255" y="38"/>
                  </a:lnTo>
                  <a:lnTo>
                    <a:pt x="2052" y="19"/>
                  </a:lnTo>
                  <a:lnTo>
                    <a:pt x="18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8114319" y="3059926"/>
              <a:ext cx="45343" cy="76455"/>
            </a:xfrm>
            <a:custGeom>
              <a:avLst/>
              <a:gdLst/>
              <a:ahLst/>
              <a:cxnLst/>
              <a:rect l="l" t="t" r="r" b="b"/>
              <a:pathLst>
                <a:path w="1590" h="2681" extrusionOk="0">
                  <a:moveTo>
                    <a:pt x="111" y="2644"/>
                  </a:moveTo>
                  <a:lnTo>
                    <a:pt x="111" y="2644"/>
                  </a:lnTo>
                  <a:lnTo>
                    <a:pt x="0" y="2681"/>
                  </a:lnTo>
                  <a:lnTo>
                    <a:pt x="0" y="2681"/>
                  </a:lnTo>
                  <a:lnTo>
                    <a:pt x="111" y="2644"/>
                  </a:lnTo>
                  <a:close/>
                  <a:moveTo>
                    <a:pt x="1442" y="38"/>
                  </a:moveTo>
                  <a:lnTo>
                    <a:pt x="1442" y="38"/>
                  </a:lnTo>
                  <a:lnTo>
                    <a:pt x="1516" y="278"/>
                  </a:lnTo>
                  <a:lnTo>
                    <a:pt x="1516" y="278"/>
                  </a:lnTo>
                  <a:lnTo>
                    <a:pt x="1571" y="518"/>
                  </a:lnTo>
                  <a:lnTo>
                    <a:pt x="1590" y="758"/>
                  </a:lnTo>
                  <a:lnTo>
                    <a:pt x="1590" y="758"/>
                  </a:lnTo>
                  <a:lnTo>
                    <a:pt x="1571" y="518"/>
                  </a:lnTo>
                  <a:lnTo>
                    <a:pt x="1516" y="278"/>
                  </a:lnTo>
                  <a:lnTo>
                    <a:pt x="1516" y="278"/>
                  </a:lnTo>
                  <a:lnTo>
                    <a:pt x="1442" y="38"/>
                  </a:lnTo>
                  <a:close/>
                  <a:moveTo>
                    <a:pt x="1442" y="19"/>
                  </a:moveTo>
                  <a:lnTo>
                    <a:pt x="1442" y="19"/>
                  </a:lnTo>
                  <a:lnTo>
                    <a:pt x="1442" y="38"/>
                  </a:lnTo>
                  <a:lnTo>
                    <a:pt x="1442" y="38"/>
                  </a:lnTo>
                  <a:lnTo>
                    <a:pt x="1442" y="19"/>
                  </a:lnTo>
                  <a:close/>
                  <a:moveTo>
                    <a:pt x="1442" y="19"/>
                  </a:moveTo>
                  <a:lnTo>
                    <a:pt x="1442" y="19"/>
                  </a:lnTo>
                  <a:lnTo>
                    <a:pt x="1442" y="19"/>
                  </a:lnTo>
                  <a:lnTo>
                    <a:pt x="1442" y="19"/>
                  </a:lnTo>
                  <a:lnTo>
                    <a:pt x="1442" y="19"/>
                  </a:lnTo>
                  <a:close/>
                  <a:moveTo>
                    <a:pt x="1442" y="19"/>
                  </a:moveTo>
                  <a:lnTo>
                    <a:pt x="1442" y="19"/>
                  </a:lnTo>
                  <a:lnTo>
                    <a:pt x="1442" y="19"/>
                  </a:lnTo>
                  <a:lnTo>
                    <a:pt x="1442" y="19"/>
                  </a:lnTo>
                  <a:lnTo>
                    <a:pt x="1442" y="19"/>
                  </a:lnTo>
                  <a:close/>
                  <a:moveTo>
                    <a:pt x="1424" y="1"/>
                  </a:moveTo>
                  <a:lnTo>
                    <a:pt x="1424" y="1"/>
                  </a:lnTo>
                  <a:lnTo>
                    <a:pt x="1442" y="1"/>
                  </a:lnTo>
                  <a:lnTo>
                    <a:pt x="1442" y="1"/>
                  </a:lnTo>
                  <a:lnTo>
                    <a:pt x="1424" y="1"/>
                  </a:lnTo>
                  <a:close/>
                </a:path>
              </a:pathLst>
            </a:custGeom>
            <a:solidFill>
              <a:srgbClr val="BF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8114319" y="3135299"/>
              <a:ext cx="3194" cy="1084"/>
            </a:xfrm>
            <a:custGeom>
              <a:avLst/>
              <a:gdLst/>
              <a:ahLst/>
              <a:cxnLst/>
              <a:rect l="l" t="t" r="r" b="b"/>
              <a:pathLst>
                <a:path w="112" h="38" fill="none" extrusionOk="0">
                  <a:moveTo>
                    <a:pt x="111" y="1"/>
                  </a:moveTo>
                  <a:lnTo>
                    <a:pt x="111" y="1"/>
                  </a:lnTo>
                  <a:lnTo>
                    <a:pt x="0" y="38"/>
                  </a:lnTo>
                  <a:lnTo>
                    <a:pt x="0" y="38"/>
                  </a:lnTo>
                  <a:lnTo>
                    <a:pt x="1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8155442" y="3060981"/>
              <a:ext cx="4221" cy="20590"/>
            </a:xfrm>
            <a:custGeom>
              <a:avLst/>
              <a:gdLst/>
              <a:ahLst/>
              <a:cxnLst/>
              <a:rect l="l" t="t" r="r" b="b"/>
              <a:pathLst>
                <a:path w="148" h="722" fill="none" extrusionOk="0">
                  <a:moveTo>
                    <a:pt x="0" y="1"/>
                  </a:moveTo>
                  <a:lnTo>
                    <a:pt x="0" y="1"/>
                  </a:lnTo>
                  <a:lnTo>
                    <a:pt x="74" y="241"/>
                  </a:lnTo>
                  <a:lnTo>
                    <a:pt x="74" y="241"/>
                  </a:lnTo>
                  <a:lnTo>
                    <a:pt x="129" y="481"/>
                  </a:lnTo>
                  <a:lnTo>
                    <a:pt x="148" y="721"/>
                  </a:lnTo>
                  <a:lnTo>
                    <a:pt x="148" y="721"/>
                  </a:lnTo>
                  <a:lnTo>
                    <a:pt x="129" y="481"/>
                  </a:lnTo>
                  <a:lnTo>
                    <a:pt x="74" y="241"/>
                  </a:lnTo>
                  <a:lnTo>
                    <a:pt x="74" y="24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8155442" y="3060468"/>
              <a:ext cx="29" cy="542"/>
            </a:xfrm>
            <a:custGeom>
              <a:avLst/>
              <a:gdLst/>
              <a:ahLst/>
              <a:cxnLst/>
              <a:rect l="l" t="t" r="r" b="b"/>
              <a:pathLst>
                <a:path w="1" h="19" fill="none" extrusionOk="0">
                  <a:moveTo>
                    <a:pt x="0" y="0"/>
                  </a:moveTo>
                  <a:lnTo>
                    <a:pt x="0" y="0"/>
                  </a:lnTo>
                  <a:lnTo>
                    <a:pt x="0" y="19"/>
                  </a:lnTo>
                  <a:lnTo>
                    <a:pt x="0"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8155442" y="3060468"/>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8155442" y="3060468"/>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8154901" y="3059926"/>
              <a:ext cx="570" cy="29"/>
            </a:xfrm>
            <a:custGeom>
              <a:avLst/>
              <a:gdLst/>
              <a:ahLst/>
              <a:cxnLst/>
              <a:rect l="l" t="t" r="r" b="b"/>
              <a:pathLst>
                <a:path w="20" h="1" fill="none" extrusionOk="0">
                  <a:moveTo>
                    <a:pt x="1" y="1"/>
                  </a:moveTo>
                  <a:lnTo>
                    <a:pt x="1" y="1"/>
                  </a:lnTo>
                  <a:lnTo>
                    <a:pt x="19" y="1"/>
                  </a:lnTo>
                  <a:lnTo>
                    <a:pt x="19"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8061590" y="3030410"/>
              <a:ext cx="98072" cy="107026"/>
            </a:xfrm>
            <a:custGeom>
              <a:avLst/>
              <a:gdLst/>
              <a:ahLst/>
              <a:cxnLst/>
              <a:rect l="l" t="t" r="r" b="b"/>
              <a:pathLst>
                <a:path w="3439" h="3753" extrusionOk="0">
                  <a:moveTo>
                    <a:pt x="2293" y="0"/>
                  </a:moveTo>
                  <a:lnTo>
                    <a:pt x="2441" y="185"/>
                  </a:lnTo>
                  <a:lnTo>
                    <a:pt x="2570" y="389"/>
                  </a:lnTo>
                  <a:lnTo>
                    <a:pt x="2663" y="592"/>
                  </a:lnTo>
                  <a:lnTo>
                    <a:pt x="2736" y="832"/>
                  </a:lnTo>
                  <a:lnTo>
                    <a:pt x="2773" y="1017"/>
                  </a:lnTo>
                  <a:lnTo>
                    <a:pt x="2792" y="1220"/>
                  </a:lnTo>
                  <a:lnTo>
                    <a:pt x="2792" y="1424"/>
                  </a:lnTo>
                  <a:lnTo>
                    <a:pt x="2773" y="1609"/>
                  </a:lnTo>
                  <a:lnTo>
                    <a:pt x="2736" y="1793"/>
                  </a:lnTo>
                  <a:lnTo>
                    <a:pt x="2681" y="1978"/>
                  </a:lnTo>
                  <a:lnTo>
                    <a:pt x="2607" y="2145"/>
                  </a:lnTo>
                  <a:lnTo>
                    <a:pt x="2515" y="2311"/>
                  </a:lnTo>
                  <a:lnTo>
                    <a:pt x="2404" y="2477"/>
                  </a:lnTo>
                  <a:lnTo>
                    <a:pt x="2293" y="2625"/>
                  </a:lnTo>
                  <a:lnTo>
                    <a:pt x="2163" y="2755"/>
                  </a:lnTo>
                  <a:lnTo>
                    <a:pt x="2016" y="2866"/>
                  </a:lnTo>
                  <a:lnTo>
                    <a:pt x="1849" y="2977"/>
                  </a:lnTo>
                  <a:lnTo>
                    <a:pt x="1683" y="3069"/>
                  </a:lnTo>
                  <a:lnTo>
                    <a:pt x="1498" y="3143"/>
                  </a:lnTo>
                  <a:lnTo>
                    <a:pt x="1313" y="3217"/>
                  </a:lnTo>
                  <a:lnTo>
                    <a:pt x="1073" y="3254"/>
                  </a:lnTo>
                  <a:lnTo>
                    <a:pt x="832" y="3272"/>
                  </a:lnTo>
                  <a:lnTo>
                    <a:pt x="611" y="3254"/>
                  </a:lnTo>
                  <a:lnTo>
                    <a:pt x="407" y="3217"/>
                  </a:lnTo>
                  <a:lnTo>
                    <a:pt x="204" y="3161"/>
                  </a:lnTo>
                  <a:lnTo>
                    <a:pt x="1" y="3087"/>
                  </a:lnTo>
                  <a:lnTo>
                    <a:pt x="149" y="3235"/>
                  </a:lnTo>
                  <a:lnTo>
                    <a:pt x="315" y="3365"/>
                  </a:lnTo>
                  <a:lnTo>
                    <a:pt x="481" y="3476"/>
                  </a:lnTo>
                  <a:lnTo>
                    <a:pt x="666" y="3568"/>
                  </a:lnTo>
                  <a:lnTo>
                    <a:pt x="851" y="3642"/>
                  </a:lnTo>
                  <a:lnTo>
                    <a:pt x="1054" y="3697"/>
                  </a:lnTo>
                  <a:lnTo>
                    <a:pt x="1258" y="3734"/>
                  </a:lnTo>
                  <a:lnTo>
                    <a:pt x="1479" y="3753"/>
                  </a:lnTo>
                  <a:lnTo>
                    <a:pt x="1664" y="3734"/>
                  </a:lnTo>
                  <a:lnTo>
                    <a:pt x="1849" y="3716"/>
                  </a:lnTo>
                  <a:lnTo>
                    <a:pt x="1960" y="3679"/>
                  </a:lnTo>
                  <a:lnTo>
                    <a:pt x="2108" y="3642"/>
                  </a:lnTo>
                  <a:lnTo>
                    <a:pt x="2274" y="3568"/>
                  </a:lnTo>
                  <a:lnTo>
                    <a:pt x="2422" y="3494"/>
                  </a:lnTo>
                  <a:lnTo>
                    <a:pt x="2552" y="3420"/>
                  </a:lnTo>
                  <a:lnTo>
                    <a:pt x="2681" y="3328"/>
                  </a:lnTo>
                  <a:lnTo>
                    <a:pt x="2810" y="3217"/>
                  </a:lnTo>
                  <a:lnTo>
                    <a:pt x="2921" y="3106"/>
                  </a:lnTo>
                  <a:lnTo>
                    <a:pt x="3032" y="2977"/>
                  </a:lnTo>
                  <a:lnTo>
                    <a:pt x="3125" y="2847"/>
                  </a:lnTo>
                  <a:lnTo>
                    <a:pt x="3199" y="2718"/>
                  </a:lnTo>
                  <a:lnTo>
                    <a:pt x="3273" y="2570"/>
                  </a:lnTo>
                  <a:lnTo>
                    <a:pt x="3328" y="2422"/>
                  </a:lnTo>
                  <a:lnTo>
                    <a:pt x="3365" y="2274"/>
                  </a:lnTo>
                  <a:lnTo>
                    <a:pt x="3402" y="2108"/>
                  </a:lnTo>
                  <a:lnTo>
                    <a:pt x="3420" y="1960"/>
                  </a:lnTo>
                  <a:lnTo>
                    <a:pt x="3439" y="1793"/>
                  </a:lnTo>
                  <a:lnTo>
                    <a:pt x="3420" y="1553"/>
                  </a:lnTo>
                  <a:lnTo>
                    <a:pt x="3365" y="1313"/>
                  </a:lnTo>
                  <a:lnTo>
                    <a:pt x="3291" y="1073"/>
                  </a:lnTo>
                  <a:lnTo>
                    <a:pt x="3291" y="1054"/>
                  </a:lnTo>
                  <a:lnTo>
                    <a:pt x="3291" y="1036"/>
                  </a:lnTo>
                  <a:lnTo>
                    <a:pt x="3273" y="1036"/>
                  </a:lnTo>
                  <a:lnTo>
                    <a:pt x="3199" y="851"/>
                  </a:lnTo>
                  <a:lnTo>
                    <a:pt x="3106" y="703"/>
                  </a:lnTo>
                  <a:lnTo>
                    <a:pt x="2995" y="555"/>
                  </a:lnTo>
                  <a:lnTo>
                    <a:pt x="2884" y="426"/>
                  </a:lnTo>
                  <a:lnTo>
                    <a:pt x="2755" y="296"/>
                  </a:lnTo>
                  <a:lnTo>
                    <a:pt x="2607" y="185"/>
                  </a:lnTo>
                  <a:lnTo>
                    <a:pt x="2459" y="93"/>
                  </a:lnTo>
                  <a:lnTo>
                    <a:pt x="2293"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8058966" y="3036741"/>
              <a:ext cx="37443" cy="47453"/>
            </a:xfrm>
            <a:custGeom>
              <a:avLst/>
              <a:gdLst/>
              <a:ahLst/>
              <a:cxnLst/>
              <a:rect l="l" t="t" r="r" b="b"/>
              <a:pathLst>
                <a:path w="1313" h="1664" extrusionOk="0">
                  <a:moveTo>
                    <a:pt x="1165" y="0"/>
                  </a:moveTo>
                  <a:lnTo>
                    <a:pt x="1054" y="37"/>
                  </a:lnTo>
                  <a:lnTo>
                    <a:pt x="943" y="74"/>
                  </a:lnTo>
                  <a:lnTo>
                    <a:pt x="814" y="130"/>
                  </a:lnTo>
                  <a:lnTo>
                    <a:pt x="684" y="204"/>
                  </a:lnTo>
                  <a:lnTo>
                    <a:pt x="555" y="314"/>
                  </a:lnTo>
                  <a:lnTo>
                    <a:pt x="425" y="425"/>
                  </a:lnTo>
                  <a:lnTo>
                    <a:pt x="314" y="573"/>
                  </a:lnTo>
                  <a:lnTo>
                    <a:pt x="204" y="740"/>
                  </a:lnTo>
                  <a:lnTo>
                    <a:pt x="111" y="924"/>
                  </a:lnTo>
                  <a:lnTo>
                    <a:pt x="56" y="1091"/>
                  </a:lnTo>
                  <a:lnTo>
                    <a:pt x="19" y="1257"/>
                  </a:lnTo>
                  <a:lnTo>
                    <a:pt x="0" y="1405"/>
                  </a:lnTo>
                  <a:lnTo>
                    <a:pt x="0" y="1516"/>
                  </a:lnTo>
                  <a:lnTo>
                    <a:pt x="0" y="1608"/>
                  </a:lnTo>
                  <a:lnTo>
                    <a:pt x="37" y="1664"/>
                  </a:lnTo>
                  <a:lnTo>
                    <a:pt x="56" y="1664"/>
                  </a:lnTo>
                  <a:lnTo>
                    <a:pt x="93" y="1645"/>
                  </a:lnTo>
                  <a:lnTo>
                    <a:pt x="130" y="1590"/>
                  </a:lnTo>
                  <a:lnTo>
                    <a:pt x="259" y="1387"/>
                  </a:lnTo>
                  <a:lnTo>
                    <a:pt x="407" y="1109"/>
                  </a:lnTo>
                  <a:lnTo>
                    <a:pt x="518" y="961"/>
                  </a:lnTo>
                  <a:lnTo>
                    <a:pt x="629" y="795"/>
                  </a:lnTo>
                  <a:lnTo>
                    <a:pt x="758" y="629"/>
                  </a:lnTo>
                  <a:lnTo>
                    <a:pt x="888" y="481"/>
                  </a:lnTo>
                  <a:lnTo>
                    <a:pt x="1128" y="259"/>
                  </a:lnTo>
                  <a:lnTo>
                    <a:pt x="1276" y="93"/>
                  </a:lnTo>
                  <a:lnTo>
                    <a:pt x="1313" y="37"/>
                  </a:lnTo>
                  <a:lnTo>
                    <a:pt x="1313" y="19"/>
                  </a:lnTo>
                  <a:lnTo>
                    <a:pt x="1294"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7991493" y="2596025"/>
              <a:ext cx="111760" cy="111789"/>
            </a:xfrm>
            <a:custGeom>
              <a:avLst/>
              <a:gdLst/>
              <a:ahLst/>
              <a:cxnLst/>
              <a:rect l="l" t="t" r="r" b="b"/>
              <a:pathLst>
                <a:path w="3919" h="3920" extrusionOk="0">
                  <a:moveTo>
                    <a:pt x="1886" y="0"/>
                  </a:moveTo>
                  <a:lnTo>
                    <a:pt x="1682" y="19"/>
                  </a:lnTo>
                  <a:lnTo>
                    <a:pt x="1479" y="56"/>
                  </a:lnTo>
                  <a:lnTo>
                    <a:pt x="1294" y="111"/>
                  </a:lnTo>
                  <a:lnTo>
                    <a:pt x="1109" y="204"/>
                  </a:lnTo>
                  <a:lnTo>
                    <a:pt x="943" y="296"/>
                  </a:lnTo>
                  <a:lnTo>
                    <a:pt x="776" y="389"/>
                  </a:lnTo>
                  <a:lnTo>
                    <a:pt x="647" y="518"/>
                  </a:lnTo>
                  <a:lnTo>
                    <a:pt x="499" y="647"/>
                  </a:lnTo>
                  <a:lnTo>
                    <a:pt x="388" y="795"/>
                  </a:lnTo>
                  <a:lnTo>
                    <a:pt x="277" y="962"/>
                  </a:lnTo>
                  <a:lnTo>
                    <a:pt x="185" y="1128"/>
                  </a:lnTo>
                  <a:lnTo>
                    <a:pt x="130" y="1294"/>
                  </a:lnTo>
                  <a:lnTo>
                    <a:pt x="74" y="1479"/>
                  </a:lnTo>
                  <a:lnTo>
                    <a:pt x="19" y="1664"/>
                  </a:lnTo>
                  <a:lnTo>
                    <a:pt x="0" y="1849"/>
                  </a:lnTo>
                  <a:lnTo>
                    <a:pt x="0" y="2052"/>
                  </a:lnTo>
                  <a:lnTo>
                    <a:pt x="19" y="2237"/>
                  </a:lnTo>
                  <a:lnTo>
                    <a:pt x="74" y="2441"/>
                  </a:lnTo>
                  <a:lnTo>
                    <a:pt x="130" y="2625"/>
                  </a:lnTo>
                  <a:lnTo>
                    <a:pt x="203" y="2810"/>
                  </a:lnTo>
                  <a:lnTo>
                    <a:pt x="296" y="2995"/>
                  </a:lnTo>
                  <a:lnTo>
                    <a:pt x="407" y="3143"/>
                  </a:lnTo>
                  <a:lnTo>
                    <a:pt x="518" y="3291"/>
                  </a:lnTo>
                  <a:lnTo>
                    <a:pt x="666" y="3420"/>
                  </a:lnTo>
                  <a:lnTo>
                    <a:pt x="813" y="3550"/>
                  </a:lnTo>
                  <a:lnTo>
                    <a:pt x="961" y="3642"/>
                  </a:lnTo>
                  <a:lnTo>
                    <a:pt x="1128" y="3735"/>
                  </a:lnTo>
                  <a:lnTo>
                    <a:pt x="1294" y="3808"/>
                  </a:lnTo>
                  <a:lnTo>
                    <a:pt x="1479" y="3864"/>
                  </a:lnTo>
                  <a:lnTo>
                    <a:pt x="1664" y="3901"/>
                  </a:lnTo>
                  <a:lnTo>
                    <a:pt x="1867" y="3919"/>
                  </a:lnTo>
                  <a:lnTo>
                    <a:pt x="2052" y="3919"/>
                  </a:lnTo>
                  <a:lnTo>
                    <a:pt x="2255" y="3901"/>
                  </a:lnTo>
                  <a:lnTo>
                    <a:pt x="2440" y="3864"/>
                  </a:lnTo>
                  <a:lnTo>
                    <a:pt x="2644" y="3808"/>
                  </a:lnTo>
                  <a:lnTo>
                    <a:pt x="2828" y="3735"/>
                  </a:lnTo>
                  <a:lnTo>
                    <a:pt x="2995" y="3642"/>
                  </a:lnTo>
                  <a:lnTo>
                    <a:pt x="3143" y="3531"/>
                  </a:lnTo>
                  <a:lnTo>
                    <a:pt x="3290" y="3402"/>
                  </a:lnTo>
                  <a:lnTo>
                    <a:pt x="3420" y="3272"/>
                  </a:lnTo>
                  <a:lnTo>
                    <a:pt x="3549" y="3124"/>
                  </a:lnTo>
                  <a:lnTo>
                    <a:pt x="3660" y="2977"/>
                  </a:lnTo>
                  <a:lnTo>
                    <a:pt x="3734" y="2810"/>
                  </a:lnTo>
                  <a:lnTo>
                    <a:pt x="3808" y="2625"/>
                  </a:lnTo>
                  <a:lnTo>
                    <a:pt x="3864" y="2441"/>
                  </a:lnTo>
                  <a:lnTo>
                    <a:pt x="3901" y="2256"/>
                  </a:lnTo>
                  <a:lnTo>
                    <a:pt x="3919" y="2071"/>
                  </a:lnTo>
                  <a:lnTo>
                    <a:pt x="3919" y="1867"/>
                  </a:lnTo>
                  <a:lnTo>
                    <a:pt x="3901" y="1683"/>
                  </a:lnTo>
                  <a:lnTo>
                    <a:pt x="3864" y="1479"/>
                  </a:lnTo>
                  <a:lnTo>
                    <a:pt x="3808" y="1294"/>
                  </a:lnTo>
                  <a:lnTo>
                    <a:pt x="3734" y="1110"/>
                  </a:lnTo>
                  <a:lnTo>
                    <a:pt x="3642" y="943"/>
                  </a:lnTo>
                  <a:lnTo>
                    <a:pt x="3531" y="777"/>
                  </a:lnTo>
                  <a:lnTo>
                    <a:pt x="3420" y="629"/>
                  </a:lnTo>
                  <a:lnTo>
                    <a:pt x="3272" y="500"/>
                  </a:lnTo>
                  <a:lnTo>
                    <a:pt x="3124" y="389"/>
                  </a:lnTo>
                  <a:lnTo>
                    <a:pt x="2976" y="278"/>
                  </a:lnTo>
                  <a:lnTo>
                    <a:pt x="2810" y="185"/>
                  </a:lnTo>
                  <a:lnTo>
                    <a:pt x="2625" y="111"/>
                  </a:lnTo>
                  <a:lnTo>
                    <a:pt x="2459" y="56"/>
                  </a:lnTo>
                  <a:lnTo>
                    <a:pt x="2274" y="19"/>
                  </a:lnTo>
                  <a:lnTo>
                    <a:pt x="20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8100602" y="2633982"/>
              <a:ext cx="2139" cy="8983"/>
            </a:xfrm>
            <a:custGeom>
              <a:avLst/>
              <a:gdLst/>
              <a:ahLst/>
              <a:cxnLst/>
              <a:rect l="l" t="t" r="r" b="b"/>
              <a:pathLst>
                <a:path w="75" h="315" extrusionOk="0">
                  <a:moveTo>
                    <a:pt x="19" y="37"/>
                  </a:moveTo>
                  <a:lnTo>
                    <a:pt x="19" y="37"/>
                  </a:lnTo>
                  <a:lnTo>
                    <a:pt x="38" y="148"/>
                  </a:lnTo>
                  <a:lnTo>
                    <a:pt x="38" y="148"/>
                  </a:lnTo>
                  <a:lnTo>
                    <a:pt x="75" y="315"/>
                  </a:lnTo>
                  <a:lnTo>
                    <a:pt x="75" y="315"/>
                  </a:lnTo>
                  <a:lnTo>
                    <a:pt x="38" y="148"/>
                  </a:lnTo>
                  <a:lnTo>
                    <a:pt x="38" y="148"/>
                  </a:lnTo>
                  <a:lnTo>
                    <a:pt x="19" y="37"/>
                  </a:lnTo>
                  <a:close/>
                  <a:moveTo>
                    <a:pt x="1" y="37"/>
                  </a:moveTo>
                  <a:lnTo>
                    <a:pt x="1" y="37"/>
                  </a:lnTo>
                  <a:lnTo>
                    <a:pt x="19" y="37"/>
                  </a:lnTo>
                  <a:lnTo>
                    <a:pt x="19" y="37"/>
                  </a:lnTo>
                  <a:lnTo>
                    <a:pt x="1" y="37"/>
                  </a:lnTo>
                  <a:close/>
                  <a:moveTo>
                    <a:pt x="1" y="19"/>
                  </a:moveTo>
                  <a:lnTo>
                    <a:pt x="1" y="19"/>
                  </a:lnTo>
                  <a:lnTo>
                    <a:pt x="1" y="37"/>
                  </a:lnTo>
                  <a:lnTo>
                    <a:pt x="1" y="37"/>
                  </a:lnTo>
                  <a:lnTo>
                    <a:pt x="1" y="19"/>
                  </a:lnTo>
                  <a:close/>
                  <a:moveTo>
                    <a:pt x="1" y="19"/>
                  </a:moveTo>
                  <a:lnTo>
                    <a:pt x="1" y="19"/>
                  </a:lnTo>
                  <a:lnTo>
                    <a:pt x="1" y="19"/>
                  </a:lnTo>
                  <a:lnTo>
                    <a:pt x="1" y="19"/>
                  </a:lnTo>
                  <a:lnTo>
                    <a:pt x="1" y="19"/>
                  </a:lnTo>
                  <a:close/>
                  <a:moveTo>
                    <a:pt x="1" y="0"/>
                  </a:moveTo>
                  <a:lnTo>
                    <a:pt x="1" y="0"/>
                  </a:lnTo>
                  <a:lnTo>
                    <a:pt x="1" y="0"/>
                  </a:lnTo>
                  <a:lnTo>
                    <a:pt x="1" y="0"/>
                  </a:lnTo>
                  <a:lnTo>
                    <a:pt x="1" y="0"/>
                  </a:lnTo>
                  <a:close/>
                </a:path>
              </a:pathLst>
            </a:custGeom>
            <a:solidFill>
              <a:srgbClr val="BF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8101144" y="2635038"/>
              <a:ext cx="1597" cy="7928"/>
            </a:xfrm>
            <a:custGeom>
              <a:avLst/>
              <a:gdLst/>
              <a:ahLst/>
              <a:cxnLst/>
              <a:rect l="l" t="t" r="r" b="b"/>
              <a:pathLst>
                <a:path w="56" h="278" fill="none" extrusionOk="0">
                  <a:moveTo>
                    <a:pt x="0" y="0"/>
                  </a:moveTo>
                  <a:lnTo>
                    <a:pt x="0" y="0"/>
                  </a:lnTo>
                  <a:lnTo>
                    <a:pt x="19" y="111"/>
                  </a:lnTo>
                  <a:lnTo>
                    <a:pt x="19" y="111"/>
                  </a:lnTo>
                  <a:lnTo>
                    <a:pt x="56" y="278"/>
                  </a:lnTo>
                  <a:lnTo>
                    <a:pt x="56" y="278"/>
                  </a:lnTo>
                  <a:lnTo>
                    <a:pt x="19" y="111"/>
                  </a:lnTo>
                  <a:lnTo>
                    <a:pt x="19" y="111"/>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8100602" y="2635038"/>
              <a:ext cx="570" cy="29"/>
            </a:xfrm>
            <a:custGeom>
              <a:avLst/>
              <a:gdLst/>
              <a:ahLst/>
              <a:cxnLst/>
              <a:rect l="l" t="t" r="r" b="b"/>
              <a:pathLst>
                <a:path w="20" h="1" fill="none" extrusionOk="0">
                  <a:moveTo>
                    <a:pt x="1" y="0"/>
                  </a:moveTo>
                  <a:lnTo>
                    <a:pt x="1" y="0"/>
                  </a:lnTo>
                  <a:lnTo>
                    <a:pt x="19" y="0"/>
                  </a:lnTo>
                  <a:lnTo>
                    <a:pt x="19"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8100602" y="2634496"/>
              <a:ext cx="29" cy="570"/>
            </a:xfrm>
            <a:custGeom>
              <a:avLst/>
              <a:gdLst/>
              <a:ahLst/>
              <a:cxnLst/>
              <a:rect l="l" t="t" r="r" b="b"/>
              <a:pathLst>
                <a:path w="1" h="20" fill="none" extrusionOk="0">
                  <a:moveTo>
                    <a:pt x="1" y="1"/>
                  </a:moveTo>
                  <a:lnTo>
                    <a:pt x="1" y="1"/>
                  </a:lnTo>
                  <a:lnTo>
                    <a:pt x="1" y="19"/>
                  </a:lnTo>
                  <a:lnTo>
                    <a:pt x="1" y="1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8100602" y="2634496"/>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8100602" y="2633982"/>
              <a:ext cx="29" cy="29"/>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8005723" y="2601301"/>
              <a:ext cx="98072" cy="106513"/>
            </a:xfrm>
            <a:custGeom>
              <a:avLst/>
              <a:gdLst/>
              <a:ahLst/>
              <a:cxnLst/>
              <a:rect l="l" t="t" r="r" b="b"/>
              <a:pathLst>
                <a:path w="3439" h="3735" extrusionOk="0">
                  <a:moveTo>
                    <a:pt x="2292" y="0"/>
                  </a:moveTo>
                  <a:lnTo>
                    <a:pt x="2440" y="185"/>
                  </a:lnTo>
                  <a:lnTo>
                    <a:pt x="2551" y="370"/>
                  </a:lnTo>
                  <a:lnTo>
                    <a:pt x="2662" y="592"/>
                  </a:lnTo>
                  <a:lnTo>
                    <a:pt x="2736" y="814"/>
                  </a:lnTo>
                  <a:lnTo>
                    <a:pt x="2773" y="1017"/>
                  </a:lnTo>
                  <a:lnTo>
                    <a:pt x="2791" y="1220"/>
                  </a:lnTo>
                  <a:lnTo>
                    <a:pt x="2791" y="1405"/>
                  </a:lnTo>
                  <a:lnTo>
                    <a:pt x="2773" y="1609"/>
                  </a:lnTo>
                  <a:lnTo>
                    <a:pt x="2736" y="1793"/>
                  </a:lnTo>
                  <a:lnTo>
                    <a:pt x="2681" y="1960"/>
                  </a:lnTo>
                  <a:lnTo>
                    <a:pt x="2607" y="2145"/>
                  </a:lnTo>
                  <a:lnTo>
                    <a:pt x="2514" y="2311"/>
                  </a:lnTo>
                  <a:lnTo>
                    <a:pt x="2403" y="2459"/>
                  </a:lnTo>
                  <a:lnTo>
                    <a:pt x="2292" y="2607"/>
                  </a:lnTo>
                  <a:lnTo>
                    <a:pt x="2163" y="2736"/>
                  </a:lnTo>
                  <a:lnTo>
                    <a:pt x="2015" y="2866"/>
                  </a:lnTo>
                  <a:lnTo>
                    <a:pt x="1849" y="2976"/>
                  </a:lnTo>
                  <a:lnTo>
                    <a:pt x="1682" y="3069"/>
                  </a:lnTo>
                  <a:lnTo>
                    <a:pt x="1498" y="3143"/>
                  </a:lnTo>
                  <a:lnTo>
                    <a:pt x="1313" y="3198"/>
                  </a:lnTo>
                  <a:lnTo>
                    <a:pt x="1072" y="3254"/>
                  </a:lnTo>
                  <a:lnTo>
                    <a:pt x="832" y="3272"/>
                  </a:lnTo>
                  <a:lnTo>
                    <a:pt x="610" y="3254"/>
                  </a:lnTo>
                  <a:lnTo>
                    <a:pt x="407" y="3217"/>
                  </a:lnTo>
                  <a:lnTo>
                    <a:pt x="204" y="3161"/>
                  </a:lnTo>
                  <a:lnTo>
                    <a:pt x="0" y="3087"/>
                  </a:lnTo>
                  <a:lnTo>
                    <a:pt x="148" y="3235"/>
                  </a:lnTo>
                  <a:lnTo>
                    <a:pt x="314" y="3365"/>
                  </a:lnTo>
                  <a:lnTo>
                    <a:pt x="481" y="3476"/>
                  </a:lnTo>
                  <a:lnTo>
                    <a:pt x="666" y="3568"/>
                  </a:lnTo>
                  <a:lnTo>
                    <a:pt x="851" y="3642"/>
                  </a:lnTo>
                  <a:lnTo>
                    <a:pt x="1054" y="3697"/>
                  </a:lnTo>
                  <a:lnTo>
                    <a:pt x="1257" y="3734"/>
                  </a:lnTo>
                  <a:lnTo>
                    <a:pt x="1461" y="3734"/>
                  </a:lnTo>
                  <a:lnTo>
                    <a:pt x="1701" y="3716"/>
                  </a:lnTo>
                  <a:lnTo>
                    <a:pt x="1941" y="3679"/>
                  </a:lnTo>
                  <a:lnTo>
                    <a:pt x="2126" y="3623"/>
                  </a:lnTo>
                  <a:lnTo>
                    <a:pt x="2311" y="3550"/>
                  </a:lnTo>
                  <a:lnTo>
                    <a:pt x="2459" y="3476"/>
                  </a:lnTo>
                  <a:lnTo>
                    <a:pt x="2625" y="3365"/>
                  </a:lnTo>
                  <a:lnTo>
                    <a:pt x="2755" y="3254"/>
                  </a:lnTo>
                  <a:lnTo>
                    <a:pt x="2884" y="3124"/>
                  </a:lnTo>
                  <a:lnTo>
                    <a:pt x="3013" y="2995"/>
                  </a:lnTo>
                  <a:lnTo>
                    <a:pt x="3106" y="2847"/>
                  </a:lnTo>
                  <a:lnTo>
                    <a:pt x="3198" y="2699"/>
                  </a:lnTo>
                  <a:lnTo>
                    <a:pt x="3272" y="2533"/>
                  </a:lnTo>
                  <a:lnTo>
                    <a:pt x="3346" y="2366"/>
                  </a:lnTo>
                  <a:lnTo>
                    <a:pt x="3383" y="2182"/>
                  </a:lnTo>
                  <a:lnTo>
                    <a:pt x="3420" y="2015"/>
                  </a:lnTo>
                  <a:lnTo>
                    <a:pt x="3438" y="1830"/>
                  </a:lnTo>
                  <a:lnTo>
                    <a:pt x="3420" y="1646"/>
                  </a:lnTo>
                  <a:lnTo>
                    <a:pt x="3402" y="1461"/>
                  </a:lnTo>
                  <a:lnTo>
                    <a:pt x="3365" y="1294"/>
                  </a:lnTo>
                  <a:lnTo>
                    <a:pt x="3346" y="1183"/>
                  </a:lnTo>
                  <a:lnTo>
                    <a:pt x="3328" y="1183"/>
                  </a:lnTo>
                  <a:lnTo>
                    <a:pt x="3328" y="1165"/>
                  </a:lnTo>
                  <a:lnTo>
                    <a:pt x="3328" y="1146"/>
                  </a:lnTo>
                  <a:lnTo>
                    <a:pt x="3254" y="962"/>
                  </a:lnTo>
                  <a:lnTo>
                    <a:pt x="3161" y="777"/>
                  </a:lnTo>
                  <a:lnTo>
                    <a:pt x="3050" y="610"/>
                  </a:lnTo>
                  <a:lnTo>
                    <a:pt x="2921" y="462"/>
                  </a:lnTo>
                  <a:lnTo>
                    <a:pt x="2773" y="315"/>
                  </a:lnTo>
                  <a:lnTo>
                    <a:pt x="2625" y="204"/>
                  </a:lnTo>
                  <a:lnTo>
                    <a:pt x="2459" y="93"/>
                  </a:lnTo>
                  <a:lnTo>
                    <a:pt x="2292"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8002558" y="2607090"/>
              <a:ext cx="37985" cy="47995"/>
            </a:xfrm>
            <a:custGeom>
              <a:avLst/>
              <a:gdLst/>
              <a:ahLst/>
              <a:cxnLst/>
              <a:rect l="l" t="t" r="r" b="b"/>
              <a:pathLst>
                <a:path w="1332" h="1683" extrusionOk="0">
                  <a:moveTo>
                    <a:pt x="1257" y="1"/>
                  </a:moveTo>
                  <a:lnTo>
                    <a:pt x="1165" y="19"/>
                  </a:lnTo>
                  <a:lnTo>
                    <a:pt x="1072" y="38"/>
                  </a:lnTo>
                  <a:lnTo>
                    <a:pt x="962" y="93"/>
                  </a:lnTo>
                  <a:lnTo>
                    <a:pt x="832" y="149"/>
                  </a:lnTo>
                  <a:lnTo>
                    <a:pt x="703" y="222"/>
                  </a:lnTo>
                  <a:lnTo>
                    <a:pt x="573" y="315"/>
                  </a:lnTo>
                  <a:lnTo>
                    <a:pt x="444" y="444"/>
                  </a:lnTo>
                  <a:lnTo>
                    <a:pt x="333" y="574"/>
                  </a:lnTo>
                  <a:lnTo>
                    <a:pt x="222" y="759"/>
                  </a:lnTo>
                  <a:lnTo>
                    <a:pt x="130" y="925"/>
                  </a:lnTo>
                  <a:lnTo>
                    <a:pt x="56" y="1110"/>
                  </a:lnTo>
                  <a:lnTo>
                    <a:pt x="19" y="1276"/>
                  </a:lnTo>
                  <a:lnTo>
                    <a:pt x="0" y="1406"/>
                  </a:lnTo>
                  <a:lnTo>
                    <a:pt x="19" y="1535"/>
                  </a:lnTo>
                  <a:lnTo>
                    <a:pt x="19" y="1627"/>
                  </a:lnTo>
                  <a:lnTo>
                    <a:pt x="56" y="1664"/>
                  </a:lnTo>
                  <a:lnTo>
                    <a:pt x="74" y="1683"/>
                  </a:lnTo>
                  <a:lnTo>
                    <a:pt x="111" y="1664"/>
                  </a:lnTo>
                  <a:lnTo>
                    <a:pt x="148" y="1609"/>
                  </a:lnTo>
                  <a:lnTo>
                    <a:pt x="259" y="1406"/>
                  </a:lnTo>
                  <a:lnTo>
                    <a:pt x="425" y="1128"/>
                  </a:lnTo>
                  <a:lnTo>
                    <a:pt x="518" y="962"/>
                  </a:lnTo>
                  <a:lnTo>
                    <a:pt x="647" y="814"/>
                  </a:lnTo>
                  <a:lnTo>
                    <a:pt x="777" y="648"/>
                  </a:lnTo>
                  <a:lnTo>
                    <a:pt x="906" y="500"/>
                  </a:lnTo>
                  <a:lnTo>
                    <a:pt x="1146" y="259"/>
                  </a:lnTo>
                  <a:lnTo>
                    <a:pt x="1294" y="112"/>
                  </a:lnTo>
                  <a:lnTo>
                    <a:pt x="1331" y="56"/>
                  </a:lnTo>
                  <a:lnTo>
                    <a:pt x="1331" y="38"/>
                  </a:lnTo>
                  <a:lnTo>
                    <a:pt x="1313" y="19"/>
                  </a:lnTo>
                  <a:lnTo>
                    <a:pt x="1257"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4"/>
          <p:cNvGrpSpPr/>
          <p:nvPr/>
        </p:nvGrpSpPr>
        <p:grpSpPr>
          <a:xfrm>
            <a:off x="8471125" y="2763200"/>
            <a:ext cx="598475" cy="563375"/>
            <a:chOff x="5732700" y="268150"/>
            <a:chExt cx="598475" cy="563375"/>
          </a:xfrm>
        </p:grpSpPr>
        <p:sp>
          <p:nvSpPr>
            <p:cNvPr id="264" name="Google Shape;264;p4"/>
            <p:cNvSpPr/>
            <p:nvPr/>
          </p:nvSpPr>
          <p:spPr>
            <a:xfrm>
              <a:off x="5783050" y="492750"/>
              <a:ext cx="226025" cy="201975"/>
            </a:xfrm>
            <a:custGeom>
              <a:avLst/>
              <a:gdLst/>
              <a:ahLst/>
              <a:cxnLst/>
              <a:rect l="l" t="t" r="r" b="b"/>
              <a:pathLst>
                <a:path w="9041" h="8079" extrusionOk="0">
                  <a:moveTo>
                    <a:pt x="2829" y="740"/>
                  </a:moveTo>
                  <a:lnTo>
                    <a:pt x="6545" y="925"/>
                  </a:lnTo>
                  <a:lnTo>
                    <a:pt x="8227" y="4234"/>
                  </a:lnTo>
                  <a:lnTo>
                    <a:pt x="6212" y="7358"/>
                  </a:lnTo>
                  <a:lnTo>
                    <a:pt x="2496" y="7154"/>
                  </a:lnTo>
                  <a:lnTo>
                    <a:pt x="814" y="3845"/>
                  </a:lnTo>
                  <a:lnTo>
                    <a:pt x="2829" y="740"/>
                  </a:lnTo>
                  <a:close/>
                  <a:moveTo>
                    <a:pt x="2459" y="0"/>
                  </a:moveTo>
                  <a:lnTo>
                    <a:pt x="1" y="3808"/>
                  </a:lnTo>
                  <a:lnTo>
                    <a:pt x="2053" y="7838"/>
                  </a:lnTo>
                  <a:lnTo>
                    <a:pt x="6582" y="8079"/>
                  </a:lnTo>
                  <a:lnTo>
                    <a:pt x="9040" y="4271"/>
                  </a:lnTo>
                  <a:lnTo>
                    <a:pt x="6988" y="241"/>
                  </a:lnTo>
                  <a:lnTo>
                    <a:pt x="2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5943425" y="411425"/>
              <a:ext cx="224625" cy="201975"/>
            </a:xfrm>
            <a:custGeom>
              <a:avLst/>
              <a:gdLst/>
              <a:ahLst/>
              <a:cxnLst/>
              <a:rect l="l" t="t" r="r" b="b"/>
              <a:pathLst>
                <a:path w="8985" h="8079" extrusionOk="0">
                  <a:moveTo>
                    <a:pt x="2403" y="0"/>
                  </a:moveTo>
                  <a:lnTo>
                    <a:pt x="56" y="3642"/>
                  </a:lnTo>
                  <a:lnTo>
                    <a:pt x="19" y="3697"/>
                  </a:lnTo>
                  <a:lnTo>
                    <a:pt x="0" y="3771"/>
                  </a:lnTo>
                  <a:lnTo>
                    <a:pt x="0" y="3845"/>
                  </a:lnTo>
                  <a:lnTo>
                    <a:pt x="0" y="3900"/>
                  </a:lnTo>
                  <a:lnTo>
                    <a:pt x="19" y="3974"/>
                  </a:lnTo>
                  <a:lnTo>
                    <a:pt x="56" y="4030"/>
                  </a:lnTo>
                  <a:lnTo>
                    <a:pt x="93" y="4085"/>
                  </a:lnTo>
                  <a:lnTo>
                    <a:pt x="148" y="4122"/>
                  </a:lnTo>
                  <a:lnTo>
                    <a:pt x="222" y="4159"/>
                  </a:lnTo>
                  <a:lnTo>
                    <a:pt x="278" y="4178"/>
                  </a:lnTo>
                  <a:lnTo>
                    <a:pt x="352" y="4196"/>
                  </a:lnTo>
                  <a:lnTo>
                    <a:pt x="426" y="4178"/>
                  </a:lnTo>
                  <a:lnTo>
                    <a:pt x="481" y="4159"/>
                  </a:lnTo>
                  <a:lnTo>
                    <a:pt x="536" y="4122"/>
                  </a:lnTo>
                  <a:lnTo>
                    <a:pt x="592" y="4085"/>
                  </a:lnTo>
                  <a:lnTo>
                    <a:pt x="647" y="4030"/>
                  </a:lnTo>
                  <a:lnTo>
                    <a:pt x="2773" y="739"/>
                  </a:lnTo>
                  <a:lnTo>
                    <a:pt x="6489" y="924"/>
                  </a:lnTo>
                  <a:lnTo>
                    <a:pt x="8171" y="4233"/>
                  </a:lnTo>
                  <a:lnTo>
                    <a:pt x="6156" y="7357"/>
                  </a:lnTo>
                  <a:lnTo>
                    <a:pt x="2237" y="7154"/>
                  </a:lnTo>
                  <a:lnTo>
                    <a:pt x="2163" y="7154"/>
                  </a:lnTo>
                  <a:lnTo>
                    <a:pt x="2108" y="7172"/>
                  </a:lnTo>
                  <a:lnTo>
                    <a:pt x="2034" y="7209"/>
                  </a:lnTo>
                  <a:lnTo>
                    <a:pt x="1997" y="7246"/>
                  </a:lnTo>
                  <a:lnTo>
                    <a:pt x="1941" y="7302"/>
                  </a:lnTo>
                  <a:lnTo>
                    <a:pt x="1904" y="7357"/>
                  </a:lnTo>
                  <a:lnTo>
                    <a:pt x="1886" y="7413"/>
                  </a:lnTo>
                  <a:lnTo>
                    <a:pt x="1867" y="7487"/>
                  </a:lnTo>
                  <a:lnTo>
                    <a:pt x="1867" y="7561"/>
                  </a:lnTo>
                  <a:lnTo>
                    <a:pt x="1886" y="7634"/>
                  </a:lnTo>
                  <a:lnTo>
                    <a:pt x="1923" y="7690"/>
                  </a:lnTo>
                  <a:lnTo>
                    <a:pt x="1960" y="7745"/>
                  </a:lnTo>
                  <a:lnTo>
                    <a:pt x="2015" y="7782"/>
                  </a:lnTo>
                  <a:lnTo>
                    <a:pt x="2071" y="7819"/>
                  </a:lnTo>
                  <a:lnTo>
                    <a:pt x="2126" y="7856"/>
                  </a:lnTo>
                  <a:lnTo>
                    <a:pt x="2200" y="7856"/>
                  </a:lnTo>
                  <a:lnTo>
                    <a:pt x="6526" y="8078"/>
                  </a:lnTo>
                  <a:lnTo>
                    <a:pt x="8984" y="4270"/>
                  </a:lnTo>
                  <a:lnTo>
                    <a:pt x="6932" y="240"/>
                  </a:lnTo>
                  <a:lnTo>
                    <a:pt x="24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5732700" y="576850"/>
              <a:ext cx="69325" cy="20375"/>
            </a:xfrm>
            <a:custGeom>
              <a:avLst/>
              <a:gdLst/>
              <a:ahLst/>
              <a:cxnLst/>
              <a:rect l="l" t="t" r="r" b="b"/>
              <a:pathLst>
                <a:path w="2773" h="815" extrusionOk="0">
                  <a:moveTo>
                    <a:pt x="370" y="1"/>
                  </a:moveTo>
                  <a:lnTo>
                    <a:pt x="296" y="19"/>
                  </a:lnTo>
                  <a:lnTo>
                    <a:pt x="240" y="38"/>
                  </a:lnTo>
                  <a:lnTo>
                    <a:pt x="166" y="56"/>
                  </a:lnTo>
                  <a:lnTo>
                    <a:pt x="111" y="93"/>
                  </a:lnTo>
                  <a:lnTo>
                    <a:pt x="74" y="149"/>
                  </a:lnTo>
                  <a:lnTo>
                    <a:pt x="37" y="204"/>
                  </a:lnTo>
                  <a:lnTo>
                    <a:pt x="19" y="278"/>
                  </a:lnTo>
                  <a:lnTo>
                    <a:pt x="0" y="352"/>
                  </a:lnTo>
                  <a:lnTo>
                    <a:pt x="0" y="407"/>
                  </a:lnTo>
                  <a:lnTo>
                    <a:pt x="19" y="481"/>
                  </a:lnTo>
                  <a:lnTo>
                    <a:pt x="56" y="537"/>
                  </a:lnTo>
                  <a:lnTo>
                    <a:pt x="92" y="592"/>
                  </a:lnTo>
                  <a:lnTo>
                    <a:pt x="148" y="648"/>
                  </a:lnTo>
                  <a:lnTo>
                    <a:pt x="203" y="685"/>
                  </a:lnTo>
                  <a:lnTo>
                    <a:pt x="259" y="703"/>
                  </a:lnTo>
                  <a:lnTo>
                    <a:pt x="333" y="722"/>
                  </a:lnTo>
                  <a:lnTo>
                    <a:pt x="2403" y="814"/>
                  </a:lnTo>
                  <a:lnTo>
                    <a:pt x="2477" y="814"/>
                  </a:lnTo>
                  <a:lnTo>
                    <a:pt x="2551" y="796"/>
                  </a:lnTo>
                  <a:lnTo>
                    <a:pt x="2606" y="759"/>
                  </a:lnTo>
                  <a:lnTo>
                    <a:pt x="2662" y="722"/>
                  </a:lnTo>
                  <a:lnTo>
                    <a:pt x="2699" y="666"/>
                  </a:lnTo>
                  <a:lnTo>
                    <a:pt x="2736" y="611"/>
                  </a:lnTo>
                  <a:lnTo>
                    <a:pt x="2754" y="555"/>
                  </a:lnTo>
                  <a:lnTo>
                    <a:pt x="2773" y="481"/>
                  </a:lnTo>
                  <a:lnTo>
                    <a:pt x="2773" y="407"/>
                  </a:lnTo>
                  <a:lnTo>
                    <a:pt x="2754" y="352"/>
                  </a:lnTo>
                  <a:lnTo>
                    <a:pt x="2717" y="278"/>
                  </a:lnTo>
                  <a:lnTo>
                    <a:pt x="2680" y="223"/>
                  </a:lnTo>
                  <a:lnTo>
                    <a:pt x="2625" y="186"/>
                  </a:lnTo>
                  <a:lnTo>
                    <a:pt x="2570" y="149"/>
                  </a:lnTo>
                  <a:lnTo>
                    <a:pt x="2496" y="130"/>
                  </a:lnTo>
                  <a:lnTo>
                    <a:pt x="2440" y="112"/>
                  </a:lnTo>
                  <a:lnTo>
                    <a:pt x="3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6149075" y="508925"/>
              <a:ext cx="69350" cy="20350"/>
            </a:xfrm>
            <a:custGeom>
              <a:avLst/>
              <a:gdLst/>
              <a:ahLst/>
              <a:cxnLst/>
              <a:rect l="l" t="t" r="r" b="b"/>
              <a:pathLst>
                <a:path w="2774" h="814" extrusionOk="0">
                  <a:moveTo>
                    <a:pt x="315" y="0"/>
                  </a:moveTo>
                  <a:lnTo>
                    <a:pt x="241" y="19"/>
                  </a:lnTo>
                  <a:lnTo>
                    <a:pt x="185" y="56"/>
                  </a:lnTo>
                  <a:lnTo>
                    <a:pt x="130" y="93"/>
                  </a:lnTo>
                  <a:lnTo>
                    <a:pt x="74" y="148"/>
                  </a:lnTo>
                  <a:lnTo>
                    <a:pt x="37" y="204"/>
                  </a:lnTo>
                  <a:lnTo>
                    <a:pt x="19" y="259"/>
                  </a:lnTo>
                  <a:lnTo>
                    <a:pt x="0" y="333"/>
                  </a:lnTo>
                  <a:lnTo>
                    <a:pt x="0" y="407"/>
                  </a:lnTo>
                  <a:lnTo>
                    <a:pt x="19" y="481"/>
                  </a:lnTo>
                  <a:lnTo>
                    <a:pt x="56" y="536"/>
                  </a:lnTo>
                  <a:lnTo>
                    <a:pt x="93" y="592"/>
                  </a:lnTo>
                  <a:lnTo>
                    <a:pt x="148" y="647"/>
                  </a:lnTo>
                  <a:lnTo>
                    <a:pt x="204" y="684"/>
                  </a:lnTo>
                  <a:lnTo>
                    <a:pt x="278" y="703"/>
                  </a:lnTo>
                  <a:lnTo>
                    <a:pt x="333" y="703"/>
                  </a:lnTo>
                  <a:lnTo>
                    <a:pt x="2403" y="814"/>
                  </a:lnTo>
                  <a:lnTo>
                    <a:pt x="2477" y="814"/>
                  </a:lnTo>
                  <a:lnTo>
                    <a:pt x="2551" y="795"/>
                  </a:lnTo>
                  <a:lnTo>
                    <a:pt x="2607" y="758"/>
                  </a:lnTo>
                  <a:lnTo>
                    <a:pt x="2662" y="721"/>
                  </a:lnTo>
                  <a:lnTo>
                    <a:pt x="2699" y="666"/>
                  </a:lnTo>
                  <a:lnTo>
                    <a:pt x="2736" y="610"/>
                  </a:lnTo>
                  <a:lnTo>
                    <a:pt x="2755" y="555"/>
                  </a:lnTo>
                  <a:lnTo>
                    <a:pt x="2773" y="481"/>
                  </a:lnTo>
                  <a:lnTo>
                    <a:pt x="2773" y="407"/>
                  </a:lnTo>
                  <a:lnTo>
                    <a:pt x="2755" y="333"/>
                  </a:lnTo>
                  <a:lnTo>
                    <a:pt x="2718" y="278"/>
                  </a:lnTo>
                  <a:lnTo>
                    <a:pt x="2681" y="222"/>
                  </a:lnTo>
                  <a:lnTo>
                    <a:pt x="2625" y="185"/>
                  </a:lnTo>
                  <a:lnTo>
                    <a:pt x="2570" y="148"/>
                  </a:lnTo>
                  <a:lnTo>
                    <a:pt x="2514" y="111"/>
                  </a:lnTo>
                  <a:lnTo>
                    <a:pt x="2440" y="111"/>
                  </a:lnTo>
                  <a:lnTo>
                    <a:pt x="3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6102400" y="373975"/>
              <a:ext cx="45775" cy="61025"/>
            </a:xfrm>
            <a:custGeom>
              <a:avLst/>
              <a:gdLst/>
              <a:ahLst/>
              <a:cxnLst/>
              <a:rect l="l" t="t" r="r" b="b"/>
              <a:pathLst>
                <a:path w="1831" h="2441" extrusionOk="0">
                  <a:moveTo>
                    <a:pt x="1387" y="1"/>
                  </a:moveTo>
                  <a:lnTo>
                    <a:pt x="1331" y="19"/>
                  </a:lnTo>
                  <a:lnTo>
                    <a:pt x="1276" y="56"/>
                  </a:lnTo>
                  <a:lnTo>
                    <a:pt x="1220" y="112"/>
                  </a:lnTo>
                  <a:lnTo>
                    <a:pt x="1165" y="167"/>
                  </a:lnTo>
                  <a:lnTo>
                    <a:pt x="56" y="1886"/>
                  </a:lnTo>
                  <a:lnTo>
                    <a:pt x="19" y="1960"/>
                  </a:lnTo>
                  <a:lnTo>
                    <a:pt x="0" y="2016"/>
                  </a:lnTo>
                  <a:lnTo>
                    <a:pt x="0" y="2090"/>
                  </a:lnTo>
                  <a:lnTo>
                    <a:pt x="0" y="2163"/>
                  </a:lnTo>
                  <a:lnTo>
                    <a:pt x="19" y="2219"/>
                  </a:lnTo>
                  <a:lnTo>
                    <a:pt x="56" y="2274"/>
                  </a:lnTo>
                  <a:lnTo>
                    <a:pt x="93" y="2330"/>
                  </a:lnTo>
                  <a:lnTo>
                    <a:pt x="148" y="2385"/>
                  </a:lnTo>
                  <a:lnTo>
                    <a:pt x="259" y="2422"/>
                  </a:lnTo>
                  <a:lnTo>
                    <a:pt x="352" y="2441"/>
                  </a:lnTo>
                  <a:lnTo>
                    <a:pt x="425" y="2422"/>
                  </a:lnTo>
                  <a:lnTo>
                    <a:pt x="518" y="2385"/>
                  </a:lnTo>
                  <a:lnTo>
                    <a:pt x="592" y="2348"/>
                  </a:lnTo>
                  <a:lnTo>
                    <a:pt x="647" y="2274"/>
                  </a:lnTo>
                  <a:lnTo>
                    <a:pt x="1756" y="537"/>
                  </a:lnTo>
                  <a:lnTo>
                    <a:pt x="1793" y="481"/>
                  </a:lnTo>
                  <a:lnTo>
                    <a:pt x="1812" y="407"/>
                  </a:lnTo>
                  <a:lnTo>
                    <a:pt x="1830" y="352"/>
                  </a:lnTo>
                  <a:lnTo>
                    <a:pt x="1812" y="278"/>
                  </a:lnTo>
                  <a:lnTo>
                    <a:pt x="1793" y="223"/>
                  </a:lnTo>
                  <a:lnTo>
                    <a:pt x="1756" y="149"/>
                  </a:lnTo>
                  <a:lnTo>
                    <a:pt x="1719" y="93"/>
                  </a:lnTo>
                  <a:lnTo>
                    <a:pt x="1664" y="56"/>
                  </a:lnTo>
                  <a:lnTo>
                    <a:pt x="1590" y="19"/>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5802925" y="671600"/>
              <a:ext cx="45775" cy="61025"/>
            </a:xfrm>
            <a:custGeom>
              <a:avLst/>
              <a:gdLst/>
              <a:ahLst/>
              <a:cxnLst/>
              <a:rect l="l" t="t" r="r" b="b"/>
              <a:pathLst>
                <a:path w="1831" h="2441" extrusionOk="0">
                  <a:moveTo>
                    <a:pt x="1406" y="0"/>
                  </a:moveTo>
                  <a:lnTo>
                    <a:pt x="1350" y="19"/>
                  </a:lnTo>
                  <a:lnTo>
                    <a:pt x="1276" y="56"/>
                  </a:lnTo>
                  <a:lnTo>
                    <a:pt x="1239" y="93"/>
                  </a:lnTo>
                  <a:lnTo>
                    <a:pt x="1184" y="167"/>
                  </a:lnTo>
                  <a:lnTo>
                    <a:pt x="56" y="1886"/>
                  </a:lnTo>
                  <a:lnTo>
                    <a:pt x="38" y="1960"/>
                  </a:lnTo>
                  <a:lnTo>
                    <a:pt x="19" y="2015"/>
                  </a:lnTo>
                  <a:lnTo>
                    <a:pt x="1" y="2089"/>
                  </a:lnTo>
                  <a:lnTo>
                    <a:pt x="19" y="2163"/>
                  </a:lnTo>
                  <a:lnTo>
                    <a:pt x="38" y="2219"/>
                  </a:lnTo>
                  <a:lnTo>
                    <a:pt x="75" y="2274"/>
                  </a:lnTo>
                  <a:lnTo>
                    <a:pt x="112" y="2329"/>
                  </a:lnTo>
                  <a:lnTo>
                    <a:pt x="167" y="2385"/>
                  </a:lnTo>
                  <a:lnTo>
                    <a:pt x="260" y="2422"/>
                  </a:lnTo>
                  <a:lnTo>
                    <a:pt x="352" y="2440"/>
                  </a:lnTo>
                  <a:lnTo>
                    <a:pt x="444" y="2422"/>
                  </a:lnTo>
                  <a:lnTo>
                    <a:pt x="537" y="2385"/>
                  </a:lnTo>
                  <a:lnTo>
                    <a:pt x="592" y="2348"/>
                  </a:lnTo>
                  <a:lnTo>
                    <a:pt x="666" y="2274"/>
                  </a:lnTo>
                  <a:lnTo>
                    <a:pt x="1775" y="536"/>
                  </a:lnTo>
                  <a:lnTo>
                    <a:pt x="1812" y="481"/>
                  </a:lnTo>
                  <a:lnTo>
                    <a:pt x="1831" y="407"/>
                  </a:lnTo>
                  <a:lnTo>
                    <a:pt x="1831" y="351"/>
                  </a:lnTo>
                  <a:lnTo>
                    <a:pt x="1831" y="278"/>
                  </a:lnTo>
                  <a:lnTo>
                    <a:pt x="1812" y="204"/>
                  </a:lnTo>
                  <a:lnTo>
                    <a:pt x="1775" y="148"/>
                  </a:lnTo>
                  <a:lnTo>
                    <a:pt x="1738" y="93"/>
                  </a:lnTo>
                  <a:lnTo>
                    <a:pt x="1683" y="56"/>
                  </a:lnTo>
                  <a:lnTo>
                    <a:pt x="1609" y="19"/>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5816800" y="447450"/>
              <a:ext cx="41150" cy="63350"/>
            </a:xfrm>
            <a:custGeom>
              <a:avLst/>
              <a:gdLst/>
              <a:ahLst/>
              <a:cxnLst/>
              <a:rect l="l" t="t" r="r" b="b"/>
              <a:pathLst>
                <a:path w="1646" h="2534" extrusionOk="0">
                  <a:moveTo>
                    <a:pt x="259" y="1"/>
                  </a:moveTo>
                  <a:lnTo>
                    <a:pt x="185" y="38"/>
                  </a:lnTo>
                  <a:lnTo>
                    <a:pt x="130" y="75"/>
                  </a:lnTo>
                  <a:lnTo>
                    <a:pt x="93" y="112"/>
                  </a:lnTo>
                  <a:lnTo>
                    <a:pt x="37" y="167"/>
                  </a:lnTo>
                  <a:lnTo>
                    <a:pt x="19" y="241"/>
                  </a:lnTo>
                  <a:lnTo>
                    <a:pt x="0" y="297"/>
                  </a:lnTo>
                  <a:lnTo>
                    <a:pt x="0" y="371"/>
                  </a:lnTo>
                  <a:lnTo>
                    <a:pt x="19" y="445"/>
                  </a:lnTo>
                  <a:lnTo>
                    <a:pt x="37" y="500"/>
                  </a:lnTo>
                  <a:lnTo>
                    <a:pt x="980" y="2349"/>
                  </a:lnTo>
                  <a:lnTo>
                    <a:pt x="1036" y="2422"/>
                  </a:lnTo>
                  <a:lnTo>
                    <a:pt x="1109" y="2478"/>
                  </a:lnTo>
                  <a:lnTo>
                    <a:pt x="1202" y="2515"/>
                  </a:lnTo>
                  <a:lnTo>
                    <a:pt x="1294" y="2533"/>
                  </a:lnTo>
                  <a:lnTo>
                    <a:pt x="1368" y="2533"/>
                  </a:lnTo>
                  <a:lnTo>
                    <a:pt x="1461" y="2496"/>
                  </a:lnTo>
                  <a:lnTo>
                    <a:pt x="1516" y="2459"/>
                  </a:lnTo>
                  <a:lnTo>
                    <a:pt x="1572" y="2404"/>
                  </a:lnTo>
                  <a:lnTo>
                    <a:pt x="1609" y="2349"/>
                  </a:lnTo>
                  <a:lnTo>
                    <a:pt x="1627" y="2293"/>
                  </a:lnTo>
                  <a:lnTo>
                    <a:pt x="1646" y="2219"/>
                  </a:lnTo>
                  <a:lnTo>
                    <a:pt x="1646" y="2164"/>
                  </a:lnTo>
                  <a:lnTo>
                    <a:pt x="1627" y="2090"/>
                  </a:lnTo>
                  <a:lnTo>
                    <a:pt x="1609" y="2016"/>
                  </a:lnTo>
                  <a:lnTo>
                    <a:pt x="666" y="186"/>
                  </a:lnTo>
                  <a:lnTo>
                    <a:pt x="629" y="130"/>
                  </a:lnTo>
                  <a:lnTo>
                    <a:pt x="573" y="75"/>
                  </a:lnTo>
                  <a:lnTo>
                    <a:pt x="518" y="38"/>
                  </a:lnTo>
                  <a:lnTo>
                    <a:pt x="4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975775" y="366125"/>
              <a:ext cx="41150" cy="63325"/>
            </a:xfrm>
            <a:custGeom>
              <a:avLst/>
              <a:gdLst/>
              <a:ahLst/>
              <a:cxnLst/>
              <a:rect l="l" t="t" r="r" b="b"/>
              <a:pathLst>
                <a:path w="1646" h="2533" extrusionOk="0">
                  <a:moveTo>
                    <a:pt x="259" y="0"/>
                  </a:moveTo>
                  <a:lnTo>
                    <a:pt x="204" y="37"/>
                  </a:lnTo>
                  <a:lnTo>
                    <a:pt x="130" y="74"/>
                  </a:lnTo>
                  <a:lnTo>
                    <a:pt x="93" y="130"/>
                  </a:lnTo>
                  <a:lnTo>
                    <a:pt x="56" y="185"/>
                  </a:lnTo>
                  <a:lnTo>
                    <a:pt x="19" y="241"/>
                  </a:lnTo>
                  <a:lnTo>
                    <a:pt x="0" y="315"/>
                  </a:lnTo>
                  <a:lnTo>
                    <a:pt x="0" y="370"/>
                  </a:lnTo>
                  <a:lnTo>
                    <a:pt x="19" y="444"/>
                  </a:lnTo>
                  <a:lnTo>
                    <a:pt x="37" y="518"/>
                  </a:lnTo>
                  <a:lnTo>
                    <a:pt x="980" y="2348"/>
                  </a:lnTo>
                  <a:lnTo>
                    <a:pt x="1035" y="2422"/>
                  </a:lnTo>
                  <a:lnTo>
                    <a:pt x="1109" y="2496"/>
                  </a:lnTo>
                  <a:lnTo>
                    <a:pt x="1202" y="2533"/>
                  </a:lnTo>
                  <a:lnTo>
                    <a:pt x="1368" y="2533"/>
                  </a:lnTo>
                  <a:lnTo>
                    <a:pt x="1461" y="2496"/>
                  </a:lnTo>
                  <a:lnTo>
                    <a:pt x="1516" y="2459"/>
                  </a:lnTo>
                  <a:lnTo>
                    <a:pt x="1572" y="2404"/>
                  </a:lnTo>
                  <a:lnTo>
                    <a:pt x="1609" y="2348"/>
                  </a:lnTo>
                  <a:lnTo>
                    <a:pt x="1627" y="2293"/>
                  </a:lnTo>
                  <a:lnTo>
                    <a:pt x="1646" y="2219"/>
                  </a:lnTo>
                  <a:lnTo>
                    <a:pt x="1646" y="2163"/>
                  </a:lnTo>
                  <a:lnTo>
                    <a:pt x="1627" y="2089"/>
                  </a:lnTo>
                  <a:lnTo>
                    <a:pt x="1609" y="2015"/>
                  </a:lnTo>
                  <a:lnTo>
                    <a:pt x="666" y="185"/>
                  </a:lnTo>
                  <a:lnTo>
                    <a:pt x="629" y="130"/>
                  </a:lnTo>
                  <a:lnTo>
                    <a:pt x="592" y="74"/>
                  </a:lnTo>
                  <a:lnTo>
                    <a:pt x="536" y="37"/>
                  </a:lnTo>
                  <a:lnTo>
                    <a:pt x="462" y="19"/>
                  </a:lnTo>
                  <a:lnTo>
                    <a:pt x="4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5934175" y="676675"/>
              <a:ext cx="41150" cy="63800"/>
            </a:xfrm>
            <a:custGeom>
              <a:avLst/>
              <a:gdLst/>
              <a:ahLst/>
              <a:cxnLst/>
              <a:rect l="l" t="t" r="r" b="b"/>
              <a:pathLst>
                <a:path w="1646" h="2552" extrusionOk="0">
                  <a:moveTo>
                    <a:pt x="333" y="1"/>
                  </a:moveTo>
                  <a:lnTo>
                    <a:pt x="259" y="19"/>
                  </a:lnTo>
                  <a:lnTo>
                    <a:pt x="185" y="38"/>
                  </a:lnTo>
                  <a:lnTo>
                    <a:pt x="130" y="75"/>
                  </a:lnTo>
                  <a:lnTo>
                    <a:pt x="75" y="130"/>
                  </a:lnTo>
                  <a:lnTo>
                    <a:pt x="38" y="185"/>
                  </a:lnTo>
                  <a:lnTo>
                    <a:pt x="19" y="241"/>
                  </a:lnTo>
                  <a:lnTo>
                    <a:pt x="1" y="315"/>
                  </a:lnTo>
                  <a:lnTo>
                    <a:pt x="1" y="389"/>
                  </a:lnTo>
                  <a:lnTo>
                    <a:pt x="19" y="444"/>
                  </a:lnTo>
                  <a:lnTo>
                    <a:pt x="38" y="518"/>
                  </a:lnTo>
                  <a:lnTo>
                    <a:pt x="980" y="2348"/>
                  </a:lnTo>
                  <a:lnTo>
                    <a:pt x="1036" y="2441"/>
                  </a:lnTo>
                  <a:lnTo>
                    <a:pt x="1110" y="2496"/>
                  </a:lnTo>
                  <a:lnTo>
                    <a:pt x="1202" y="2533"/>
                  </a:lnTo>
                  <a:lnTo>
                    <a:pt x="1295" y="2552"/>
                  </a:lnTo>
                  <a:lnTo>
                    <a:pt x="1369" y="2533"/>
                  </a:lnTo>
                  <a:lnTo>
                    <a:pt x="1442" y="2515"/>
                  </a:lnTo>
                  <a:lnTo>
                    <a:pt x="1516" y="2478"/>
                  </a:lnTo>
                  <a:lnTo>
                    <a:pt x="1553" y="2422"/>
                  </a:lnTo>
                  <a:lnTo>
                    <a:pt x="1590" y="2367"/>
                  </a:lnTo>
                  <a:lnTo>
                    <a:pt x="1627" y="2311"/>
                  </a:lnTo>
                  <a:lnTo>
                    <a:pt x="1646" y="2237"/>
                  </a:lnTo>
                  <a:lnTo>
                    <a:pt x="1646" y="2163"/>
                  </a:lnTo>
                  <a:lnTo>
                    <a:pt x="1627" y="2108"/>
                  </a:lnTo>
                  <a:lnTo>
                    <a:pt x="1609" y="2034"/>
                  </a:lnTo>
                  <a:lnTo>
                    <a:pt x="666" y="204"/>
                  </a:lnTo>
                  <a:lnTo>
                    <a:pt x="629" y="130"/>
                  </a:lnTo>
                  <a:lnTo>
                    <a:pt x="574" y="93"/>
                  </a:lnTo>
                  <a:lnTo>
                    <a:pt x="518" y="56"/>
                  </a:lnTo>
                  <a:lnTo>
                    <a:pt x="463" y="19"/>
                  </a:lnTo>
                  <a:lnTo>
                    <a:pt x="3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6093150" y="595350"/>
              <a:ext cx="41150" cy="63800"/>
            </a:xfrm>
            <a:custGeom>
              <a:avLst/>
              <a:gdLst/>
              <a:ahLst/>
              <a:cxnLst/>
              <a:rect l="l" t="t" r="r" b="b"/>
              <a:pathLst>
                <a:path w="1646" h="2552" extrusionOk="0">
                  <a:moveTo>
                    <a:pt x="333" y="0"/>
                  </a:moveTo>
                  <a:lnTo>
                    <a:pt x="259" y="19"/>
                  </a:lnTo>
                  <a:lnTo>
                    <a:pt x="185" y="56"/>
                  </a:lnTo>
                  <a:lnTo>
                    <a:pt x="130" y="93"/>
                  </a:lnTo>
                  <a:lnTo>
                    <a:pt x="75" y="130"/>
                  </a:lnTo>
                  <a:lnTo>
                    <a:pt x="38" y="185"/>
                  </a:lnTo>
                  <a:lnTo>
                    <a:pt x="19" y="259"/>
                  </a:lnTo>
                  <a:lnTo>
                    <a:pt x="1" y="314"/>
                  </a:lnTo>
                  <a:lnTo>
                    <a:pt x="1" y="388"/>
                  </a:lnTo>
                  <a:lnTo>
                    <a:pt x="19" y="462"/>
                  </a:lnTo>
                  <a:lnTo>
                    <a:pt x="38" y="518"/>
                  </a:lnTo>
                  <a:lnTo>
                    <a:pt x="980" y="2366"/>
                  </a:lnTo>
                  <a:lnTo>
                    <a:pt x="1036" y="2440"/>
                  </a:lnTo>
                  <a:lnTo>
                    <a:pt x="1110" y="2496"/>
                  </a:lnTo>
                  <a:lnTo>
                    <a:pt x="1202" y="2533"/>
                  </a:lnTo>
                  <a:lnTo>
                    <a:pt x="1295" y="2551"/>
                  </a:lnTo>
                  <a:lnTo>
                    <a:pt x="1368" y="2551"/>
                  </a:lnTo>
                  <a:lnTo>
                    <a:pt x="1461" y="2514"/>
                  </a:lnTo>
                  <a:lnTo>
                    <a:pt x="1516" y="2477"/>
                  </a:lnTo>
                  <a:lnTo>
                    <a:pt x="1553" y="2422"/>
                  </a:lnTo>
                  <a:lnTo>
                    <a:pt x="1609" y="2366"/>
                  </a:lnTo>
                  <a:lnTo>
                    <a:pt x="1627" y="2311"/>
                  </a:lnTo>
                  <a:lnTo>
                    <a:pt x="1646" y="2237"/>
                  </a:lnTo>
                  <a:lnTo>
                    <a:pt x="1646" y="2163"/>
                  </a:lnTo>
                  <a:lnTo>
                    <a:pt x="1627" y="2108"/>
                  </a:lnTo>
                  <a:lnTo>
                    <a:pt x="1609" y="2034"/>
                  </a:lnTo>
                  <a:lnTo>
                    <a:pt x="666" y="204"/>
                  </a:lnTo>
                  <a:lnTo>
                    <a:pt x="629" y="148"/>
                  </a:lnTo>
                  <a:lnTo>
                    <a:pt x="574" y="93"/>
                  </a:lnTo>
                  <a:lnTo>
                    <a:pt x="518" y="56"/>
                  </a:lnTo>
                  <a:lnTo>
                    <a:pt x="463" y="19"/>
                  </a:lnTo>
                  <a:lnTo>
                    <a:pt x="389" y="19"/>
                  </a:lnTo>
                  <a:lnTo>
                    <a:pt x="3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5956350" y="750625"/>
              <a:ext cx="84150" cy="80900"/>
            </a:xfrm>
            <a:custGeom>
              <a:avLst/>
              <a:gdLst/>
              <a:ahLst/>
              <a:cxnLst/>
              <a:rect l="l" t="t" r="r" b="b"/>
              <a:pathLst>
                <a:path w="3366" h="3236" extrusionOk="0">
                  <a:moveTo>
                    <a:pt x="2330" y="0"/>
                  </a:moveTo>
                  <a:lnTo>
                    <a:pt x="2238" y="37"/>
                  </a:lnTo>
                  <a:lnTo>
                    <a:pt x="2127" y="130"/>
                  </a:lnTo>
                  <a:lnTo>
                    <a:pt x="2090" y="167"/>
                  </a:lnTo>
                  <a:lnTo>
                    <a:pt x="2071" y="222"/>
                  </a:lnTo>
                  <a:lnTo>
                    <a:pt x="2053" y="296"/>
                  </a:lnTo>
                  <a:lnTo>
                    <a:pt x="2053" y="351"/>
                  </a:lnTo>
                  <a:lnTo>
                    <a:pt x="2090" y="407"/>
                  </a:lnTo>
                  <a:lnTo>
                    <a:pt x="2127" y="462"/>
                  </a:lnTo>
                  <a:lnTo>
                    <a:pt x="2238" y="592"/>
                  </a:lnTo>
                  <a:lnTo>
                    <a:pt x="2330" y="740"/>
                  </a:lnTo>
                  <a:lnTo>
                    <a:pt x="2515" y="1072"/>
                  </a:lnTo>
                  <a:lnTo>
                    <a:pt x="2644" y="1387"/>
                  </a:lnTo>
                  <a:lnTo>
                    <a:pt x="2737" y="1627"/>
                  </a:lnTo>
                  <a:lnTo>
                    <a:pt x="2774" y="1756"/>
                  </a:lnTo>
                  <a:lnTo>
                    <a:pt x="2774" y="1849"/>
                  </a:lnTo>
                  <a:lnTo>
                    <a:pt x="2755" y="1904"/>
                  </a:lnTo>
                  <a:lnTo>
                    <a:pt x="2700" y="1923"/>
                  </a:lnTo>
                  <a:lnTo>
                    <a:pt x="2626" y="1941"/>
                  </a:lnTo>
                  <a:lnTo>
                    <a:pt x="2533" y="1941"/>
                  </a:lnTo>
                  <a:lnTo>
                    <a:pt x="2330" y="1867"/>
                  </a:lnTo>
                  <a:lnTo>
                    <a:pt x="2127" y="1793"/>
                  </a:lnTo>
                  <a:lnTo>
                    <a:pt x="1942" y="1701"/>
                  </a:lnTo>
                  <a:lnTo>
                    <a:pt x="1609" y="1535"/>
                  </a:lnTo>
                  <a:lnTo>
                    <a:pt x="1258" y="1350"/>
                  </a:lnTo>
                  <a:lnTo>
                    <a:pt x="944" y="1165"/>
                  </a:lnTo>
                  <a:lnTo>
                    <a:pt x="648" y="1035"/>
                  </a:lnTo>
                  <a:lnTo>
                    <a:pt x="519" y="980"/>
                  </a:lnTo>
                  <a:lnTo>
                    <a:pt x="408" y="943"/>
                  </a:lnTo>
                  <a:lnTo>
                    <a:pt x="223" y="943"/>
                  </a:lnTo>
                  <a:lnTo>
                    <a:pt x="149" y="980"/>
                  </a:lnTo>
                  <a:lnTo>
                    <a:pt x="75" y="1017"/>
                  </a:lnTo>
                  <a:lnTo>
                    <a:pt x="38" y="1072"/>
                  </a:lnTo>
                  <a:lnTo>
                    <a:pt x="19" y="1128"/>
                  </a:lnTo>
                  <a:lnTo>
                    <a:pt x="1" y="1202"/>
                  </a:lnTo>
                  <a:lnTo>
                    <a:pt x="1" y="1257"/>
                  </a:lnTo>
                  <a:lnTo>
                    <a:pt x="38" y="1405"/>
                  </a:lnTo>
                  <a:lnTo>
                    <a:pt x="112" y="1627"/>
                  </a:lnTo>
                  <a:lnTo>
                    <a:pt x="186" y="1904"/>
                  </a:lnTo>
                  <a:lnTo>
                    <a:pt x="297" y="2219"/>
                  </a:lnTo>
                  <a:lnTo>
                    <a:pt x="408" y="2533"/>
                  </a:lnTo>
                  <a:lnTo>
                    <a:pt x="519" y="2847"/>
                  </a:lnTo>
                  <a:lnTo>
                    <a:pt x="629" y="3106"/>
                  </a:lnTo>
                  <a:lnTo>
                    <a:pt x="666" y="3180"/>
                  </a:lnTo>
                  <a:lnTo>
                    <a:pt x="740" y="3217"/>
                  </a:lnTo>
                  <a:lnTo>
                    <a:pt x="814" y="3235"/>
                  </a:lnTo>
                  <a:lnTo>
                    <a:pt x="888" y="3217"/>
                  </a:lnTo>
                  <a:lnTo>
                    <a:pt x="962" y="3198"/>
                  </a:lnTo>
                  <a:lnTo>
                    <a:pt x="1018" y="3161"/>
                  </a:lnTo>
                  <a:lnTo>
                    <a:pt x="1055" y="3124"/>
                  </a:lnTo>
                  <a:lnTo>
                    <a:pt x="1092" y="3087"/>
                  </a:lnTo>
                  <a:lnTo>
                    <a:pt x="1129" y="3032"/>
                  </a:lnTo>
                  <a:lnTo>
                    <a:pt x="1129" y="2976"/>
                  </a:lnTo>
                  <a:lnTo>
                    <a:pt x="1129" y="2902"/>
                  </a:lnTo>
                  <a:lnTo>
                    <a:pt x="1129" y="2847"/>
                  </a:lnTo>
                  <a:lnTo>
                    <a:pt x="1055" y="2625"/>
                  </a:lnTo>
                  <a:lnTo>
                    <a:pt x="962" y="2403"/>
                  </a:lnTo>
                  <a:lnTo>
                    <a:pt x="870" y="2163"/>
                  </a:lnTo>
                  <a:lnTo>
                    <a:pt x="777" y="1941"/>
                  </a:lnTo>
                  <a:lnTo>
                    <a:pt x="777" y="1904"/>
                  </a:lnTo>
                  <a:lnTo>
                    <a:pt x="777" y="1867"/>
                  </a:lnTo>
                  <a:lnTo>
                    <a:pt x="796" y="1830"/>
                  </a:lnTo>
                  <a:lnTo>
                    <a:pt x="833" y="1812"/>
                  </a:lnTo>
                  <a:lnTo>
                    <a:pt x="870" y="1812"/>
                  </a:lnTo>
                  <a:lnTo>
                    <a:pt x="925" y="1830"/>
                  </a:lnTo>
                  <a:lnTo>
                    <a:pt x="1258" y="2015"/>
                  </a:lnTo>
                  <a:lnTo>
                    <a:pt x="1628" y="2182"/>
                  </a:lnTo>
                  <a:lnTo>
                    <a:pt x="1997" y="2348"/>
                  </a:lnTo>
                  <a:lnTo>
                    <a:pt x="2367" y="2477"/>
                  </a:lnTo>
                  <a:lnTo>
                    <a:pt x="2533" y="2514"/>
                  </a:lnTo>
                  <a:lnTo>
                    <a:pt x="2700" y="2533"/>
                  </a:lnTo>
                  <a:lnTo>
                    <a:pt x="2866" y="2533"/>
                  </a:lnTo>
                  <a:lnTo>
                    <a:pt x="2996" y="2514"/>
                  </a:lnTo>
                  <a:lnTo>
                    <a:pt x="3143" y="2459"/>
                  </a:lnTo>
                  <a:lnTo>
                    <a:pt x="3254" y="2385"/>
                  </a:lnTo>
                  <a:lnTo>
                    <a:pt x="3328" y="2292"/>
                  </a:lnTo>
                  <a:lnTo>
                    <a:pt x="3365" y="2163"/>
                  </a:lnTo>
                  <a:lnTo>
                    <a:pt x="3365" y="2034"/>
                  </a:lnTo>
                  <a:lnTo>
                    <a:pt x="3347" y="1886"/>
                  </a:lnTo>
                  <a:lnTo>
                    <a:pt x="3254" y="1516"/>
                  </a:lnTo>
                  <a:lnTo>
                    <a:pt x="3162" y="1239"/>
                  </a:lnTo>
                  <a:lnTo>
                    <a:pt x="3033" y="906"/>
                  </a:lnTo>
                  <a:lnTo>
                    <a:pt x="2866" y="555"/>
                  </a:lnTo>
                  <a:lnTo>
                    <a:pt x="2792" y="388"/>
                  </a:lnTo>
                  <a:lnTo>
                    <a:pt x="2700" y="241"/>
                  </a:lnTo>
                  <a:lnTo>
                    <a:pt x="2607" y="130"/>
                  </a:lnTo>
                  <a:lnTo>
                    <a:pt x="2496" y="37"/>
                  </a:lnTo>
                  <a:lnTo>
                    <a:pt x="24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6150000" y="268150"/>
              <a:ext cx="72575" cy="66575"/>
            </a:xfrm>
            <a:custGeom>
              <a:avLst/>
              <a:gdLst/>
              <a:ahLst/>
              <a:cxnLst/>
              <a:rect l="l" t="t" r="r" b="b"/>
              <a:pathLst>
                <a:path w="2903" h="2663" extrusionOk="0">
                  <a:moveTo>
                    <a:pt x="1424" y="537"/>
                  </a:moveTo>
                  <a:lnTo>
                    <a:pt x="1627" y="574"/>
                  </a:lnTo>
                  <a:lnTo>
                    <a:pt x="1812" y="629"/>
                  </a:lnTo>
                  <a:lnTo>
                    <a:pt x="1978" y="740"/>
                  </a:lnTo>
                  <a:lnTo>
                    <a:pt x="2126" y="851"/>
                  </a:lnTo>
                  <a:lnTo>
                    <a:pt x="2237" y="999"/>
                  </a:lnTo>
                  <a:lnTo>
                    <a:pt x="2311" y="1165"/>
                  </a:lnTo>
                  <a:lnTo>
                    <a:pt x="2348" y="1350"/>
                  </a:lnTo>
                  <a:lnTo>
                    <a:pt x="2348" y="1479"/>
                  </a:lnTo>
                  <a:lnTo>
                    <a:pt x="2292" y="1627"/>
                  </a:lnTo>
                  <a:lnTo>
                    <a:pt x="2219" y="1757"/>
                  </a:lnTo>
                  <a:lnTo>
                    <a:pt x="2108" y="1868"/>
                  </a:lnTo>
                  <a:lnTo>
                    <a:pt x="1978" y="1978"/>
                  </a:lnTo>
                  <a:lnTo>
                    <a:pt x="1812" y="2052"/>
                  </a:lnTo>
                  <a:lnTo>
                    <a:pt x="1627" y="2108"/>
                  </a:lnTo>
                  <a:lnTo>
                    <a:pt x="1442" y="2145"/>
                  </a:lnTo>
                  <a:lnTo>
                    <a:pt x="1257" y="2145"/>
                  </a:lnTo>
                  <a:lnTo>
                    <a:pt x="1091" y="2126"/>
                  </a:lnTo>
                  <a:lnTo>
                    <a:pt x="962" y="2052"/>
                  </a:lnTo>
                  <a:lnTo>
                    <a:pt x="832" y="1978"/>
                  </a:lnTo>
                  <a:lnTo>
                    <a:pt x="721" y="1849"/>
                  </a:lnTo>
                  <a:lnTo>
                    <a:pt x="647" y="1720"/>
                  </a:lnTo>
                  <a:lnTo>
                    <a:pt x="592" y="1553"/>
                  </a:lnTo>
                  <a:lnTo>
                    <a:pt x="555" y="1350"/>
                  </a:lnTo>
                  <a:lnTo>
                    <a:pt x="555" y="1202"/>
                  </a:lnTo>
                  <a:lnTo>
                    <a:pt x="592" y="1054"/>
                  </a:lnTo>
                  <a:lnTo>
                    <a:pt x="647" y="925"/>
                  </a:lnTo>
                  <a:lnTo>
                    <a:pt x="721" y="795"/>
                  </a:lnTo>
                  <a:lnTo>
                    <a:pt x="814" y="703"/>
                  </a:lnTo>
                  <a:lnTo>
                    <a:pt x="925" y="629"/>
                  </a:lnTo>
                  <a:lnTo>
                    <a:pt x="1072" y="574"/>
                  </a:lnTo>
                  <a:lnTo>
                    <a:pt x="1202" y="537"/>
                  </a:lnTo>
                  <a:close/>
                  <a:moveTo>
                    <a:pt x="1424" y="1"/>
                  </a:moveTo>
                  <a:lnTo>
                    <a:pt x="1276" y="19"/>
                  </a:lnTo>
                  <a:lnTo>
                    <a:pt x="1128" y="38"/>
                  </a:lnTo>
                  <a:lnTo>
                    <a:pt x="998" y="74"/>
                  </a:lnTo>
                  <a:lnTo>
                    <a:pt x="869" y="111"/>
                  </a:lnTo>
                  <a:lnTo>
                    <a:pt x="740" y="167"/>
                  </a:lnTo>
                  <a:lnTo>
                    <a:pt x="629" y="241"/>
                  </a:lnTo>
                  <a:lnTo>
                    <a:pt x="518" y="333"/>
                  </a:lnTo>
                  <a:lnTo>
                    <a:pt x="407" y="426"/>
                  </a:lnTo>
                  <a:lnTo>
                    <a:pt x="333" y="518"/>
                  </a:lnTo>
                  <a:lnTo>
                    <a:pt x="241" y="629"/>
                  </a:lnTo>
                  <a:lnTo>
                    <a:pt x="185" y="740"/>
                  </a:lnTo>
                  <a:lnTo>
                    <a:pt x="111" y="869"/>
                  </a:lnTo>
                  <a:lnTo>
                    <a:pt x="74" y="999"/>
                  </a:lnTo>
                  <a:lnTo>
                    <a:pt x="37" y="1128"/>
                  </a:lnTo>
                  <a:lnTo>
                    <a:pt x="19" y="1276"/>
                  </a:lnTo>
                  <a:lnTo>
                    <a:pt x="0" y="1424"/>
                  </a:lnTo>
                  <a:lnTo>
                    <a:pt x="19" y="1572"/>
                  </a:lnTo>
                  <a:lnTo>
                    <a:pt x="37" y="1701"/>
                  </a:lnTo>
                  <a:lnTo>
                    <a:pt x="56" y="1831"/>
                  </a:lnTo>
                  <a:lnTo>
                    <a:pt x="111" y="1942"/>
                  </a:lnTo>
                  <a:lnTo>
                    <a:pt x="148" y="2052"/>
                  </a:lnTo>
                  <a:lnTo>
                    <a:pt x="222" y="2163"/>
                  </a:lnTo>
                  <a:lnTo>
                    <a:pt x="278" y="2256"/>
                  </a:lnTo>
                  <a:lnTo>
                    <a:pt x="370" y="2330"/>
                  </a:lnTo>
                  <a:lnTo>
                    <a:pt x="444" y="2422"/>
                  </a:lnTo>
                  <a:lnTo>
                    <a:pt x="555" y="2478"/>
                  </a:lnTo>
                  <a:lnTo>
                    <a:pt x="647" y="2533"/>
                  </a:lnTo>
                  <a:lnTo>
                    <a:pt x="758" y="2588"/>
                  </a:lnTo>
                  <a:lnTo>
                    <a:pt x="869" y="2625"/>
                  </a:lnTo>
                  <a:lnTo>
                    <a:pt x="998" y="2644"/>
                  </a:lnTo>
                  <a:lnTo>
                    <a:pt x="1128" y="2662"/>
                  </a:lnTo>
                  <a:lnTo>
                    <a:pt x="1405" y="2662"/>
                  </a:lnTo>
                  <a:lnTo>
                    <a:pt x="1627" y="2625"/>
                  </a:lnTo>
                  <a:lnTo>
                    <a:pt x="1830" y="2570"/>
                  </a:lnTo>
                  <a:lnTo>
                    <a:pt x="2015" y="2496"/>
                  </a:lnTo>
                  <a:lnTo>
                    <a:pt x="2200" y="2404"/>
                  </a:lnTo>
                  <a:lnTo>
                    <a:pt x="2366" y="2293"/>
                  </a:lnTo>
                  <a:lnTo>
                    <a:pt x="2514" y="2163"/>
                  </a:lnTo>
                  <a:lnTo>
                    <a:pt x="2625" y="2015"/>
                  </a:lnTo>
                  <a:lnTo>
                    <a:pt x="2736" y="1868"/>
                  </a:lnTo>
                  <a:lnTo>
                    <a:pt x="2810" y="1701"/>
                  </a:lnTo>
                  <a:lnTo>
                    <a:pt x="2865" y="1535"/>
                  </a:lnTo>
                  <a:lnTo>
                    <a:pt x="2902" y="1368"/>
                  </a:lnTo>
                  <a:lnTo>
                    <a:pt x="2902" y="1184"/>
                  </a:lnTo>
                  <a:lnTo>
                    <a:pt x="2865" y="1054"/>
                  </a:lnTo>
                  <a:lnTo>
                    <a:pt x="2847" y="925"/>
                  </a:lnTo>
                  <a:lnTo>
                    <a:pt x="2792" y="795"/>
                  </a:lnTo>
                  <a:lnTo>
                    <a:pt x="2736" y="685"/>
                  </a:lnTo>
                  <a:lnTo>
                    <a:pt x="2644" y="574"/>
                  </a:lnTo>
                  <a:lnTo>
                    <a:pt x="2570" y="463"/>
                  </a:lnTo>
                  <a:lnTo>
                    <a:pt x="2477" y="370"/>
                  </a:lnTo>
                  <a:lnTo>
                    <a:pt x="2366" y="296"/>
                  </a:lnTo>
                  <a:lnTo>
                    <a:pt x="2255" y="222"/>
                  </a:lnTo>
                  <a:lnTo>
                    <a:pt x="2126" y="148"/>
                  </a:lnTo>
                  <a:lnTo>
                    <a:pt x="1997" y="111"/>
                  </a:lnTo>
                  <a:lnTo>
                    <a:pt x="1867" y="56"/>
                  </a:lnTo>
                  <a:lnTo>
                    <a:pt x="1719" y="38"/>
                  </a:lnTo>
                  <a:lnTo>
                    <a:pt x="1572" y="19"/>
                  </a:lnTo>
                  <a:lnTo>
                    <a:pt x="14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6258125" y="479800"/>
              <a:ext cx="73050" cy="71675"/>
            </a:xfrm>
            <a:custGeom>
              <a:avLst/>
              <a:gdLst/>
              <a:ahLst/>
              <a:cxnLst/>
              <a:rect l="l" t="t" r="r" b="b"/>
              <a:pathLst>
                <a:path w="2922" h="2867" extrusionOk="0">
                  <a:moveTo>
                    <a:pt x="1535" y="574"/>
                  </a:moveTo>
                  <a:lnTo>
                    <a:pt x="1683" y="592"/>
                  </a:lnTo>
                  <a:lnTo>
                    <a:pt x="1849" y="629"/>
                  </a:lnTo>
                  <a:lnTo>
                    <a:pt x="1979" y="703"/>
                  </a:lnTo>
                  <a:lnTo>
                    <a:pt x="2108" y="814"/>
                  </a:lnTo>
                  <a:lnTo>
                    <a:pt x="2219" y="962"/>
                  </a:lnTo>
                  <a:lnTo>
                    <a:pt x="2330" y="1128"/>
                  </a:lnTo>
                  <a:lnTo>
                    <a:pt x="2385" y="1276"/>
                  </a:lnTo>
                  <a:lnTo>
                    <a:pt x="2404" y="1443"/>
                  </a:lnTo>
                  <a:lnTo>
                    <a:pt x="2404" y="1591"/>
                  </a:lnTo>
                  <a:lnTo>
                    <a:pt x="2367" y="1720"/>
                  </a:lnTo>
                  <a:lnTo>
                    <a:pt x="2311" y="1849"/>
                  </a:lnTo>
                  <a:lnTo>
                    <a:pt x="2219" y="1979"/>
                  </a:lnTo>
                  <a:lnTo>
                    <a:pt x="2108" y="2090"/>
                  </a:lnTo>
                  <a:lnTo>
                    <a:pt x="1979" y="2164"/>
                  </a:lnTo>
                  <a:lnTo>
                    <a:pt x="1775" y="2238"/>
                  </a:lnTo>
                  <a:lnTo>
                    <a:pt x="1572" y="2275"/>
                  </a:lnTo>
                  <a:lnTo>
                    <a:pt x="1350" y="2275"/>
                  </a:lnTo>
                  <a:lnTo>
                    <a:pt x="1165" y="2238"/>
                  </a:lnTo>
                  <a:lnTo>
                    <a:pt x="981" y="2182"/>
                  </a:lnTo>
                  <a:lnTo>
                    <a:pt x="814" y="2071"/>
                  </a:lnTo>
                  <a:lnTo>
                    <a:pt x="685" y="1942"/>
                  </a:lnTo>
                  <a:lnTo>
                    <a:pt x="592" y="1775"/>
                  </a:lnTo>
                  <a:lnTo>
                    <a:pt x="537" y="1646"/>
                  </a:lnTo>
                  <a:lnTo>
                    <a:pt x="537" y="1498"/>
                  </a:lnTo>
                  <a:lnTo>
                    <a:pt x="574" y="1332"/>
                  </a:lnTo>
                  <a:lnTo>
                    <a:pt x="629" y="1184"/>
                  </a:lnTo>
                  <a:lnTo>
                    <a:pt x="722" y="1036"/>
                  </a:lnTo>
                  <a:lnTo>
                    <a:pt x="851" y="907"/>
                  </a:lnTo>
                  <a:lnTo>
                    <a:pt x="1018" y="777"/>
                  </a:lnTo>
                  <a:lnTo>
                    <a:pt x="1184" y="685"/>
                  </a:lnTo>
                  <a:lnTo>
                    <a:pt x="1369" y="611"/>
                  </a:lnTo>
                  <a:lnTo>
                    <a:pt x="1535" y="574"/>
                  </a:lnTo>
                  <a:close/>
                  <a:moveTo>
                    <a:pt x="1701" y="1"/>
                  </a:moveTo>
                  <a:lnTo>
                    <a:pt x="1572" y="19"/>
                  </a:lnTo>
                  <a:lnTo>
                    <a:pt x="1424" y="38"/>
                  </a:lnTo>
                  <a:lnTo>
                    <a:pt x="1295" y="56"/>
                  </a:lnTo>
                  <a:lnTo>
                    <a:pt x="1165" y="112"/>
                  </a:lnTo>
                  <a:lnTo>
                    <a:pt x="1036" y="167"/>
                  </a:lnTo>
                  <a:lnTo>
                    <a:pt x="833" y="278"/>
                  </a:lnTo>
                  <a:lnTo>
                    <a:pt x="648" y="408"/>
                  </a:lnTo>
                  <a:lnTo>
                    <a:pt x="500" y="555"/>
                  </a:lnTo>
                  <a:lnTo>
                    <a:pt x="352" y="703"/>
                  </a:lnTo>
                  <a:lnTo>
                    <a:pt x="241" y="870"/>
                  </a:lnTo>
                  <a:lnTo>
                    <a:pt x="149" y="1055"/>
                  </a:lnTo>
                  <a:lnTo>
                    <a:pt x="75" y="1221"/>
                  </a:lnTo>
                  <a:lnTo>
                    <a:pt x="19" y="1406"/>
                  </a:lnTo>
                  <a:lnTo>
                    <a:pt x="1" y="1591"/>
                  </a:lnTo>
                  <a:lnTo>
                    <a:pt x="19" y="1775"/>
                  </a:lnTo>
                  <a:lnTo>
                    <a:pt x="38" y="1960"/>
                  </a:lnTo>
                  <a:lnTo>
                    <a:pt x="112" y="2127"/>
                  </a:lnTo>
                  <a:lnTo>
                    <a:pt x="186" y="2256"/>
                  </a:lnTo>
                  <a:lnTo>
                    <a:pt x="260" y="2367"/>
                  </a:lnTo>
                  <a:lnTo>
                    <a:pt x="352" y="2478"/>
                  </a:lnTo>
                  <a:lnTo>
                    <a:pt x="444" y="2552"/>
                  </a:lnTo>
                  <a:lnTo>
                    <a:pt x="555" y="2644"/>
                  </a:lnTo>
                  <a:lnTo>
                    <a:pt x="685" y="2700"/>
                  </a:lnTo>
                  <a:lnTo>
                    <a:pt x="814" y="2774"/>
                  </a:lnTo>
                  <a:lnTo>
                    <a:pt x="944" y="2811"/>
                  </a:lnTo>
                  <a:lnTo>
                    <a:pt x="1073" y="2848"/>
                  </a:lnTo>
                  <a:lnTo>
                    <a:pt x="1221" y="2866"/>
                  </a:lnTo>
                  <a:lnTo>
                    <a:pt x="1517" y="2866"/>
                  </a:lnTo>
                  <a:lnTo>
                    <a:pt x="1665" y="2848"/>
                  </a:lnTo>
                  <a:lnTo>
                    <a:pt x="1812" y="2811"/>
                  </a:lnTo>
                  <a:lnTo>
                    <a:pt x="1960" y="2755"/>
                  </a:lnTo>
                  <a:lnTo>
                    <a:pt x="2108" y="2700"/>
                  </a:lnTo>
                  <a:lnTo>
                    <a:pt x="2238" y="2626"/>
                  </a:lnTo>
                  <a:lnTo>
                    <a:pt x="2367" y="2533"/>
                  </a:lnTo>
                  <a:lnTo>
                    <a:pt x="2478" y="2441"/>
                  </a:lnTo>
                  <a:lnTo>
                    <a:pt x="2570" y="2348"/>
                  </a:lnTo>
                  <a:lnTo>
                    <a:pt x="2663" y="2238"/>
                  </a:lnTo>
                  <a:lnTo>
                    <a:pt x="2737" y="2108"/>
                  </a:lnTo>
                  <a:lnTo>
                    <a:pt x="2792" y="1997"/>
                  </a:lnTo>
                  <a:lnTo>
                    <a:pt x="2848" y="1868"/>
                  </a:lnTo>
                  <a:lnTo>
                    <a:pt x="2885" y="1738"/>
                  </a:lnTo>
                  <a:lnTo>
                    <a:pt x="2922" y="1591"/>
                  </a:lnTo>
                  <a:lnTo>
                    <a:pt x="2922" y="1443"/>
                  </a:lnTo>
                  <a:lnTo>
                    <a:pt x="2922" y="1313"/>
                  </a:lnTo>
                  <a:lnTo>
                    <a:pt x="2903" y="1165"/>
                  </a:lnTo>
                  <a:lnTo>
                    <a:pt x="2885" y="1018"/>
                  </a:lnTo>
                  <a:lnTo>
                    <a:pt x="2829" y="870"/>
                  </a:lnTo>
                  <a:lnTo>
                    <a:pt x="2774" y="740"/>
                  </a:lnTo>
                  <a:lnTo>
                    <a:pt x="2718" y="611"/>
                  </a:lnTo>
                  <a:lnTo>
                    <a:pt x="2644" y="500"/>
                  </a:lnTo>
                  <a:lnTo>
                    <a:pt x="2552" y="389"/>
                  </a:lnTo>
                  <a:lnTo>
                    <a:pt x="2459" y="297"/>
                  </a:lnTo>
                  <a:lnTo>
                    <a:pt x="2367" y="223"/>
                  </a:lnTo>
                  <a:lnTo>
                    <a:pt x="2275" y="167"/>
                  </a:lnTo>
                  <a:lnTo>
                    <a:pt x="2164" y="112"/>
                  </a:lnTo>
                  <a:lnTo>
                    <a:pt x="2053" y="56"/>
                  </a:lnTo>
                  <a:lnTo>
                    <a:pt x="1942" y="38"/>
                  </a:lnTo>
                  <a:lnTo>
                    <a:pt x="1812" y="19"/>
                  </a:lnTo>
                  <a:lnTo>
                    <a:pt x="17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277;p4"/>
          <p:cNvGrpSpPr/>
          <p:nvPr/>
        </p:nvGrpSpPr>
        <p:grpSpPr>
          <a:xfrm>
            <a:off x="220159" y="3651434"/>
            <a:ext cx="757553" cy="461181"/>
            <a:chOff x="4910100" y="4618225"/>
            <a:chExt cx="1410450" cy="858650"/>
          </a:xfrm>
        </p:grpSpPr>
        <p:sp>
          <p:nvSpPr>
            <p:cNvPr id="278" name="Google Shape;278;p4"/>
            <p:cNvSpPr/>
            <p:nvPr/>
          </p:nvSpPr>
          <p:spPr>
            <a:xfrm>
              <a:off x="6187900" y="5120100"/>
              <a:ext cx="132650" cy="132650"/>
            </a:xfrm>
            <a:custGeom>
              <a:avLst/>
              <a:gdLst/>
              <a:ahLst/>
              <a:cxnLst/>
              <a:rect l="l" t="t" r="r" b="b"/>
              <a:pathLst>
                <a:path w="5306" h="5306" extrusionOk="0">
                  <a:moveTo>
                    <a:pt x="2643" y="0"/>
                  </a:moveTo>
                  <a:lnTo>
                    <a:pt x="2385" y="19"/>
                  </a:lnTo>
                  <a:lnTo>
                    <a:pt x="2144" y="56"/>
                  </a:lnTo>
                  <a:lnTo>
                    <a:pt x="1886" y="111"/>
                  </a:lnTo>
                  <a:lnTo>
                    <a:pt x="1645" y="204"/>
                  </a:lnTo>
                  <a:lnTo>
                    <a:pt x="1423" y="315"/>
                  </a:lnTo>
                  <a:lnTo>
                    <a:pt x="1202" y="444"/>
                  </a:lnTo>
                  <a:lnTo>
                    <a:pt x="998" y="592"/>
                  </a:lnTo>
                  <a:lnTo>
                    <a:pt x="795" y="758"/>
                  </a:lnTo>
                  <a:lnTo>
                    <a:pt x="629" y="943"/>
                  </a:lnTo>
                  <a:lnTo>
                    <a:pt x="462" y="1165"/>
                  </a:lnTo>
                  <a:lnTo>
                    <a:pt x="333" y="1387"/>
                  </a:lnTo>
                  <a:lnTo>
                    <a:pt x="203" y="1627"/>
                  </a:lnTo>
                  <a:lnTo>
                    <a:pt x="111" y="1886"/>
                  </a:lnTo>
                  <a:lnTo>
                    <a:pt x="56" y="2145"/>
                  </a:lnTo>
                  <a:lnTo>
                    <a:pt x="19" y="2403"/>
                  </a:lnTo>
                  <a:lnTo>
                    <a:pt x="0" y="2662"/>
                  </a:lnTo>
                  <a:lnTo>
                    <a:pt x="19" y="2921"/>
                  </a:lnTo>
                  <a:lnTo>
                    <a:pt x="56" y="3180"/>
                  </a:lnTo>
                  <a:lnTo>
                    <a:pt x="111" y="3420"/>
                  </a:lnTo>
                  <a:lnTo>
                    <a:pt x="203" y="3660"/>
                  </a:lnTo>
                  <a:lnTo>
                    <a:pt x="314" y="3901"/>
                  </a:lnTo>
                  <a:lnTo>
                    <a:pt x="444" y="4123"/>
                  </a:lnTo>
                  <a:lnTo>
                    <a:pt x="592" y="4326"/>
                  </a:lnTo>
                  <a:lnTo>
                    <a:pt x="758" y="4511"/>
                  </a:lnTo>
                  <a:lnTo>
                    <a:pt x="943" y="4696"/>
                  </a:lnTo>
                  <a:lnTo>
                    <a:pt x="1165" y="4843"/>
                  </a:lnTo>
                  <a:lnTo>
                    <a:pt x="1386" y="4991"/>
                  </a:lnTo>
                  <a:lnTo>
                    <a:pt x="1627" y="5102"/>
                  </a:lnTo>
                  <a:lnTo>
                    <a:pt x="1886" y="5195"/>
                  </a:lnTo>
                  <a:lnTo>
                    <a:pt x="2144" y="5269"/>
                  </a:lnTo>
                  <a:lnTo>
                    <a:pt x="2403" y="5306"/>
                  </a:lnTo>
                  <a:lnTo>
                    <a:pt x="2921" y="5306"/>
                  </a:lnTo>
                  <a:lnTo>
                    <a:pt x="3180" y="5269"/>
                  </a:lnTo>
                  <a:lnTo>
                    <a:pt x="3420" y="5195"/>
                  </a:lnTo>
                  <a:lnTo>
                    <a:pt x="3660" y="5121"/>
                  </a:lnTo>
                  <a:lnTo>
                    <a:pt x="3882" y="5010"/>
                  </a:lnTo>
                  <a:lnTo>
                    <a:pt x="4104" y="4880"/>
                  </a:lnTo>
                  <a:lnTo>
                    <a:pt x="4326" y="4733"/>
                  </a:lnTo>
                  <a:lnTo>
                    <a:pt x="4510" y="4548"/>
                  </a:lnTo>
                  <a:lnTo>
                    <a:pt x="4695" y="4363"/>
                  </a:lnTo>
                  <a:lnTo>
                    <a:pt x="4843" y="4160"/>
                  </a:lnTo>
                  <a:lnTo>
                    <a:pt x="4991" y="3938"/>
                  </a:lnTo>
                  <a:lnTo>
                    <a:pt x="5102" y="3679"/>
                  </a:lnTo>
                  <a:lnTo>
                    <a:pt x="5194" y="3420"/>
                  </a:lnTo>
                  <a:lnTo>
                    <a:pt x="5250" y="3180"/>
                  </a:lnTo>
                  <a:lnTo>
                    <a:pt x="5305" y="2903"/>
                  </a:lnTo>
                  <a:lnTo>
                    <a:pt x="5305" y="2644"/>
                  </a:lnTo>
                  <a:lnTo>
                    <a:pt x="5287" y="2403"/>
                  </a:lnTo>
                  <a:lnTo>
                    <a:pt x="5250" y="2145"/>
                  </a:lnTo>
                  <a:lnTo>
                    <a:pt x="5194" y="1886"/>
                  </a:lnTo>
                  <a:lnTo>
                    <a:pt x="5102" y="1646"/>
                  </a:lnTo>
                  <a:lnTo>
                    <a:pt x="5010" y="1424"/>
                  </a:lnTo>
                  <a:lnTo>
                    <a:pt x="4880" y="1202"/>
                  </a:lnTo>
                  <a:lnTo>
                    <a:pt x="4732" y="999"/>
                  </a:lnTo>
                  <a:lnTo>
                    <a:pt x="4547" y="795"/>
                  </a:lnTo>
                  <a:lnTo>
                    <a:pt x="4363" y="629"/>
                  </a:lnTo>
                  <a:lnTo>
                    <a:pt x="4159" y="462"/>
                  </a:lnTo>
                  <a:lnTo>
                    <a:pt x="3919" y="333"/>
                  </a:lnTo>
                  <a:lnTo>
                    <a:pt x="3679" y="204"/>
                  </a:lnTo>
                  <a:lnTo>
                    <a:pt x="3420" y="111"/>
                  </a:lnTo>
                  <a:lnTo>
                    <a:pt x="3161" y="56"/>
                  </a:lnTo>
                  <a:lnTo>
                    <a:pt x="2902" y="19"/>
                  </a:lnTo>
                  <a:lnTo>
                    <a:pt x="2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4910100" y="4618225"/>
              <a:ext cx="171475" cy="171475"/>
            </a:xfrm>
            <a:custGeom>
              <a:avLst/>
              <a:gdLst/>
              <a:ahLst/>
              <a:cxnLst/>
              <a:rect l="l" t="t" r="r" b="b"/>
              <a:pathLst>
                <a:path w="6859" h="6859" extrusionOk="0">
                  <a:moveTo>
                    <a:pt x="3087" y="0"/>
                  </a:moveTo>
                  <a:lnTo>
                    <a:pt x="2755" y="56"/>
                  </a:lnTo>
                  <a:lnTo>
                    <a:pt x="2440" y="130"/>
                  </a:lnTo>
                  <a:lnTo>
                    <a:pt x="2126" y="241"/>
                  </a:lnTo>
                  <a:lnTo>
                    <a:pt x="1830" y="388"/>
                  </a:lnTo>
                  <a:lnTo>
                    <a:pt x="1535" y="555"/>
                  </a:lnTo>
                  <a:lnTo>
                    <a:pt x="1276" y="740"/>
                  </a:lnTo>
                  <a:lnTo>
                    <a:pt x="1035" y="961"/>
                  </a:lnTo>
                  <a:lnTo>
                    <a:pt x="795" y="1220"/>
                  </a:lnTo>
                  <a:lnTo>
                    <a:pt x="592" y="1479"/>
                  </a:lnTo>
                  <a:lnTo>
                    <a:pt x="407" y="1775"/>
                  </a:lnTo>
                  <a:lnTo>
                    <a:pt x="259" y="2089"/>
                  </a:lnTo>
                  <a:lnTo>
                    <a:pt x="148" y="2422"/>
                  </a:lnTo>
                  <a:lnTo>
                    <a:pt x="56" y="2755"/>
                  </a:lnTo>
                  <a:lnTo>
                    <a:pt x="19" y="3087"/>
                  </a:lnTo>
                  <a:lnTo>
                    <a:pt x="0" y="3438"/>
                  </a:lnTo>
                  <a:lnTo>
                    <a:pt x="19" y="3771"/>
                  </a:lnTo>
                  <a:lnTo>
                    <a:pt x="56" y="4085"/>
                  </a:lnTo>
                  <a:lnTo>
                    <a:pt x="148" y="4418"/>
                  </a:lnTo>
                  <a:lnTo>
                    <a:pt x="259" y="4714"/>
                  </a:lnTo>
                  <a:lnTo>
                    <a:pt x="388" y="5010"/>
                  </a:lnTo>
                  <a:lnTo>
                    <a:pt x="555" y="5306"/>
                  </a:lnTo>
                  <a:lnTo>
                    <a:pt x="758" y="5564"/>
                  </a:lnTo>
                  <a:lnTo>
                    <a:pt x="980" y="5823"/>
                  </a:lnTo>
                  <a:lnTo>
                    <a:pt x="1220" y="6045"/>
                  </a:lnTo>
                  <a:lnTo>
                    <a:pt x="1479" y="6248"/>
                  </a:lnTo>
                  <a:lnTo>
                    <a:pt x="1775" y="6433"/>
                  </a:lnTo>
                  <a:lnTo>
                    <a:pt x="2108" y="6581"/>
                  </a:lnTo>
                  <a:lnTo>
                    <a:pt x="2422" y="6710"/>
                  </a:lnTo>
                  <a:lnTo>
                    <a:pt x="2755" y="6784"/>
                  </a:lnTo>
                  <a:lnTo>
                    <a:pt x="3106" y="6840"/>
                  </a:lnTo>
                  <a:lnTo>
                    <a:pt x="3439" y="6858"/>
                  </a:lnTo>
                  <a:lnTo>
                    <a:pt x="3771" y="6840"/>
                  </a:lnTo>
                  <a:lnTo>
                    <a:pt x="4085" y="6784"/>
                  </a:lnTo>
                  <a:lnTo>
                    <a:pt x="4418" y="6710"/>
                  </a:lnTo>
                  <a:lnTo>
                    <a:pt x="4714" y="6599"/>
                  </a:lnTo>
                  <a:lnTo>
                    <a:pt x="5028" y="6452"/>
                  </a:lnTo>
                  <a:lnTo>
                    <a:pt x="5306" y="6285"/>
                  </a:lnTo>
                  <a:lnTo>
                    <a:pt x="5564" y="6100"/>
                  </a:lnTo>
                  <a:lnTo>
                    <a:pt x="5823" y="5879"/>
                  </a:lnTo>
                  <a:lnTo>
                    <a:pt x="6045" y="5620"/>
                  </a:lnTo>
                  <a:lnTo>
                    <a:pt x="6248" y="5361"/>
                  </a:lnTo>
                  <a:lnTo>
                    <a:pt x="6433" y="5065"/>
                  </a:lnTo>
                  <a:lnTo>
                    <a:pt x="6581" y="4751"/>
                  </a:lnTo>
                  <a:lnTo>
                    <a:pt x="6710" y="4418"/>
                  </a:lnTo>
                  <a:lnTo>
                    <a:pt x="6784" y="4085"/>
                  </a:lnTo>
                  <a:lnTo>
                    <a:pt x="6840" y="3753"/>
                  </a:lnTo>
                  <a:lnTo>
                    <a:pt x="6858" y="3420"/>
                  </a:lnTo>
                  <a:lnTo>
                    <a:pt x="6840" y="3087"/>
                  </a:lnTo>
                  <a:lnTo>
                    <a:pt x="6784" y="2755"/>
                  </a:lnTo>
                  <a:lnTo>
                    <a:pt x="6710" y="2440"/>
                  </a:lnTo>
                  <a:lnTo>
                    <a:pt x="6599" y="2126"/>
                  </a:lnTo>
                  <a:lnTo>
                    <a:pt x="6452" y="1830"/>
                  </a:lnTo>
                  <a:lnTo>
                    <a:pt x="6285" y="1535"/>
                  </a:lnTo>
                  <a:lnTo>
                    <a:pt x="6100" y="1276"/>
                  </a:lnTo>
                  <a:lnTo>
                    <a:pt x="5879" y="1017"/>
                  </a:lnTo>
                  <a:lnTo>
                    <a:pt x="5638" y="795"/>
                  </a:lnTo>
                  <a:lnTo>
                    <a:pt x="5361" y="592"/>
                  </a:lnTo>
                  <a:lnTo>
                    <a:pt x="5065" y="407"/>
                  </a:lnTo>
                  <a:lnTo>
                    <a:pt x="4751" y="259"/>
                  </a:lnTo>
                  <a:lnTo>
                    <a:pt x="4418" y="148"/>
                  </a:lnTo>
                  <a:lnTo>
                    <a:pt x="4085" y="56"/>
                  </a:lnTo>
                  <a:lnTo>
                    <a:pt x="37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4981725" y="5305400"/>
              <a:ext cx="171475" cy="171475"/>
            </a:xfrm>
            <a:custGeom>
              <a:avLst/>
              <a:gdLst/>
              <a:ahLst/>
              <a:cxnLst/>
              <a:rect l="l" t="t" r="r" b="b"/>
              <a:pathLst>
                <a:path w="6859" h="6859" extrusionOk="0">
                  <a:moveTo>
                    <a:pt x="3420" y="1"/>
                  </a:moveTo>
                  <a:lnTo>
                    <a:pt x="3088" y="19"/>
                  </a:lnTo>
                  <a:lnTo>
                    <a:pt x="2755" y="75"/>
                  </a:lnTo>
                  <a:lnTo>
                    <a:pt x="2441" y="149"/>
                  </a:lnTo>
                  <a:lnTo>
                    <a:pt x="2126" y="260"/>
                  </a:lnTo>
                  <a:lnTo>
                    <a:pt x="1831" y="389"/>
                  </a:lnTo>
                  <a:lnTo>
                    <a:pt x="1553" y="556"/>
                  </a:lnTo>
                  <a:lnTo>
                    <a:pt x="1276" y="759"/>
                  </a:lnTo>
                  <a:lnTo>
                    <a:pt x="1036" y="981"/>
                  </a:lnTo>
                  <a:lnTo>
                    <a:pt x="814" y="1221"/>
                  </a:lnTo>
                  <a:lnTo>
                    <a:pt x="592" y="1498"/>
                  </a:lnTo>
                  <a:lnTo>
                    <a:pt x="426" y="1794"/>
                  </a:lnTo>
                  <a:lnTo>
                    <a:pt x="278" y="2108"/>
                  </a:lnTo>
                  <a:lnTo>
                    <a:pt x="148" y="2441"/>
                  </a:lnTo>
                  <a:lnTo>
                    <a:pt x="74" y="2774"/>
                  </a:lnTo>
                  <a:lnTo>
                    <a:pt x="19" y="3106"/>
                  </a:lnTo>
                  <a:lnTo>
                    <a:pt x="0" y="3439"/>
                  </a:lnTo>
                  <a:lnTo>
                    <a:pt x="19" y="3772"/>
                  </a:lnTo>
                  <a:lnTo>
                    <a:pt x="74" y="4105"/>
                  </a:lnTo>
                  <a:lnTo>
                    <a:pt x="148" y="4419"/>
                  </a:lnTo>
                  <a:lnTo>
                    <a:pt x="259" y="4733"/>
                  </a:lnTo>
                  <a:lnTo>
                    <a:pt x="389" y="5029"/>
                  </a:lnTo>
                  <a:lnTo>
                    <a:pt x="555" y="5306"/>
                  </a:lnTo>
                  <a:lnTo>
                    <a:pt x="758" y="5584"/>
                  </a:lnTo>
                  <a:lnTo>
                    <a:pt x="980" y="5824"/>
                  </a:lnTo>
                  <a:lnTo>
                    <a:pt x="1220" y="6064"/>
                  </a:lnTo>
                  <a:lnTo>
                    <a:pt x="1498" y="6267"/>
                  </a:lnTo>
                  <a:lnTo>
                    <a:pt x="1794" y="6434"/>
                  </a:lnTo>
                  <a:lnTo>
                    <a:pt x="2108" y="6600"/>
                  </a:lnTo>
                  <a:lnTo>
                    <a:pt x="2441" y="6711"/>
                  </a:lnTo>
                  <a:lnTo>
                    <a:pt x="2773" y="6804"/>
                  </a:lnTo>
                  <a:lnTo>
                    <a:pt x="3106" y="6841"/>
                  </a:lnTo>
                  <a:lnTo>
                    <a:pt x="3439" y="6859"/>
                  </a:lnTo>
                  <a:lnTo>
                    <a:pt x="3771" y="6841"/>
                  </a:lnTo>
                  <a:lnTo>
                    <a:pt x="4104" y="6785"/>
                  </a:lnTo>
                  <a:lnTo>
                    <a:pt x="4418" y="6711"/>
                  </a:lnTo>
                  <a:lnTo>
                    <a:pt x="4733" y="6600"/>
                  </a:lnTo>
                  <a:lnTo>
                    <a:pt x="5028" y="6471"/>
                  </a:lnTo>
                  <a:lnTo>
                    <a:pt x="5306" y="6304"/>
                  </a:lnTo>
                  <a:lnTo>
                    <a:pt x="5583" y="6101"/>
                  </a:lnTo>
                  <a:lnTo>
                    <a:pt x="5823" y="5879"/>
                  </a:lnTo>
                  <a:lnTo>
                    <a:pt x="6064" y="5639"/>
                  </a:lnTo>
                  <a:lnTo>
                    <a:pt x="6267" y="5362"/>
                  </a:lnTo>
                  <a:lnTo>
                    <a:pt x="6433" y="5066"/>
                  </a:lnTo>
                  <a:lnTo>
                    <a:pt x="6600" y="4752"/>
                  </a:lnTo>
                  <a:lnTo>
                    <a:pt x="6711" y="4419"/>
                  </a:lnTo>
                  <a:lnTo>
                    <a:pt x="6803" y="4086"/>
                  </a:lnTo>
                  <a:lnTo>
                    <a:pt x="6840" y="3753"/>
                  </a:lnTo>
                  <a:lnTo>
                    <a:pt x="6859" y="3421"/>
                  </a:lnTo>
                  <a:lnTo>
                    <a:pt x="6840" y="3088"/>
                  </a:lnTo>
                  <a:lnTo>
                    <a:pt x="6785" y="2755"/>
                  </a:lnTo>
                  <a:lnTo>
                    <a:pt x="6711" y="2441"/>
                  </a:lnTo>
                  <a:lnTo>
                    <a:pt x="6600" y="2127"/>
                  </a:lnTo>
                  <a:lnTo>
                    <a:pt x="6470" y="1831"/>
                  </a:lnTo>
                  <a:lnTo>
                    <a:pt x="6304" y="1554"/>
                  </a:lnTo>
                  <a:lnTo>
                    <a:pt x="6101" y="1276"/>
                  </a:lnTo>
                  <a:lnTo>
                    <a:pt x="5879" y="1036"/>
                  </a:lnTo>
                  <a:lnTo>
                    <a:pt x="5638" y="796"/>
                  </a:lnTo>
                  <a:lnTo>
                    <a:pt x="5361" y="592"/>
                  </a:lnTo>
                  <a:lnTo>
                    <a:pt x="5065" y="426"/>
                  </a:lnTo>
                  <a:lnTo>
                    <a:pt x="4751" y="260"/>
                  </a:lnTo>
                  <a:lnTo>
                    <a:pt x="4418" y="149"/>
                  </a:lnTo>
                  <a:lnTo>
                    <a:pt x="4086" y="56"/>
                  </a:lnTo>
                  <a:lnTo>
                    <a:pt x="3753" y="19"/>
                  </a:lnTo>
                  <a:lnTo>
                    <a:pt x="34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5832975" y="4713425"/>
              <a:ext cx="398850" cy="445525"/>
            </a:xfrm>
            <a:custGeom>
              <a:avLst/>
              <a:gdLst/>
              <a:ahLst/>
              <a:cxnLst/>
              <a:rect l="l" t="t" r="r" b="b"/>
              <a:pathLst>
                <a:path w="15954" h="17821" extrusionOk="0">
                  <a:moveTo>
                    <a:pt x="703" y="0"/>
                  </a:moveTo>
                  <a:lnTo>
                    <a:pt x="555" y="37"/>
                  </a:lnTo>
                  <a:lnTo>
                    <a:pt x="407" y="111"/>
                  </a:lnTo>
                  <a:lnTo>
                    <a:pt x="278" y="204"/>
                  </a:lnTo>
                  <a:lnTo>
                    <a:pt x="167" y="314"/>
                  </a:lnTo>
                  <a:lnTo>
                    <a:pt x="74" y="462"/>
                  </a:lnTo>
                  <a:lnTo>
                    <a:pt x="19" y="610"/>
                  </a:lnTo>
                  <a:lnTo>
                    <a:pt x="0" y="758"/>
                  </a:lnTo>
                  <a:lnTo>
                    <a:pt x="0" y="924"/>
                  </a:lnTo>
                  <a:lnTo>
                    <a:pt x="37" y="1072"/>
                  </a:lnTo>
                  <a:lnTo>
                    <a:pt x="111" y="1220"/>
                  </a:lnTo>
                  <a:lnTo>
                    <a:pt x="204" y="1350"/>
                  </a:lnTo>
                  <a:lnTo>
                    <a:pt x="14530" y="17543"/>
                  </a:lnTo>
                  <a:lnTo>
                    <a:pt x="14659" y="17654"/>
                  </a:lnTo>
                  <a:lnTo>
                    <a:pt x="14826" y="17746"/>
                  </a:lnTo>
                  <a:lnTo>
                    <a:pt x="14973" y="17802"/>
                  </a:lnTo>
                  <a:lnTo>
                    <a:pt x="15140" y="17820"/>
                  </a:lnTo>
                  <a:lnTo>
                    <a:pt x="15288" y="17802"/>
                  </a:lnTo>
                  <a:lnTo>
                    <a:pt x="15436" y="17765"/>
                  </a:lnTo>
                  <a:lnTo>
                    <a:pt x="15565" y="17709"/>
                  </a:lnTo>
                  <a:lnTo>
                    <a:pt x="15694" y="17617"/>
                  </a:lnTo>
                  <a:lnTo>
                    <a:pt x="15805" y="17487"/>
                  </a:lnTo>
                  <a:lnTo>
                    <a:pt x="15879" y="17358"/>
                  </a:lnTo>
                  <a:lnTo>
                    <a:pt x="15935" y="17210"/>
                  </a:lnTo>
                  <a:lnTo>
                    <a:pt x="15953" y="17044"/>
                  </a:lnTo>
                  <a:lnTo>
                    <a:pt x="15953" y="16896"/>
                  </a:lnTo>
                  <a:lnTo>
                    <a:pt x="15916" y="16748"/>
                  </a:lnTo>
                  <a:lnTo>
                    <a:pt x="15861" y="16600"/>
                  </a:lnTo>
                  <a:lnTo>
                    <a:pt x="15750" y="16452"/>
                  </a:lnTo>
                  <a:lnTo>
                    <a:pt x="1424" y="277"/>
                  </a:lnTo>
                  <a:lnTo>
                    <a:pt x="1294" y="148"/>
                  </a:lnTo>
                  <a:lnTo>
                    <a:pt x="1165" y="74"/>
                  </a:lnTo>
                  <a:lnTo>
                    <a:pt x="1017" y="19"/>
                  </a:lnTo>
                  <a:lnTo>
                    <a:pt x="8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5740075" y="4620525"/>
              <a:ext cx="226475" cy="226475"/>
            </a:xfrm>
            <a:custGeom>
              <a:avLst/>
              <a:gdLst/>
              <a:ahLst/>
              <a:cxnLst/>
              <a:rect l="l" t="t" r="r" b="b"/>
              <a:pathLst>
                <a:path w="9059" h="9059" extrusionOk="0">
                  <a:moveTo>
                    <a:pt x="4511" y="1"/>
                  </a:moveTo>
                  <a:lnTo>
                    <a:pt x="4086" y="19"/>
                  </a:lnTo>
                  <a:lnTo>
                    <a:pt x="3642" y="75"/>
                  </a:lnTo>
                  <a:lnTo>
                    <a:pt x="3217" y="185"/>
                  </a:lnTo>
                  <a:lnTo>
                    <a:pt x="2811" y="333"/>
                  </a:lnTo>
                  <a:lnTo>
                    <a:pt x="2422" y="518"/>
                  </a:lnTo>
                  <a:lnTo>
                    <a:pt x="2053" y="740"/>
                  </a:lnTo>
                  <a:lnTo>
                    <a:pt x="1683" y="999"/>
                  </a:lnTo>
                  <a:lnTo>
                    <a:pt x="1369" y="1295"/>
                  </a:lnTo>
                  <a:lnTo>
                    <a:pt x="1054" y="1609"/>
                  </a:lnTo>
                  <a:lnTo>
                    <a:pt x="925" y="1794"/>
                  </a:lnTo>
                  <a:lnTo>
                    <a:pt x="796" y="1960"/>
                  </a:lnTo>
                  <a:lnTo>
                    <a:pt x="666" y="2163"/>
                  </a:lnTo>
                  <a:lnTo>
                    <a:pt x="555" y="2348"/>
                  </a:lnTo>
                  <a:lnTo>
                    <a:pt x="444" y="2570"/>
                  </a:lnTo>
                  <a:lnTo>
                    <a:pt x="352" y="2773"/>
                  </a:lnTo>
                  <a:lnTo>
                    <a:pt x="260" y="2995"/>
                  </a:lnTo>
                  <a:lnTo>
                    <a:pt x="186" y="3217"/>
                  </a:lnTo>
                  <a:lnTo>
                    <a:pt x="130" y="3439"/>
                  </a:lnTo>
                  <a:lnTo>
                    <a:pt x="75" y="3661"/>
                  </a:lnTo>
                  <a:lnTo>
                    <a:pt x="38" y="3883"/>
                  </a:lnTo>
                  <a:lnTo>
                    <a:pt x="19" y="4104"/>
                  </a:lnTo>
                  <a:lnTo>
                    <a:pt x="1" y="4530"/>
                  </a:lnTo>
                  <a:lnTo>
                    <a:pt x="19" y="4973"/>
                  </a:lnTo>
                  <a:lnTo>
                    <a:pt x="93" y="5417"/>
                  </a:lnTo>
                  <a:lnTo>
                    <a:pt x="186" y="5824"/>
                  </a:lnTo>
                  <a:lnTo>
                    <a:pt x="334" y="6249"/>
                  </a:lnTo>
                  <a:lnTo>
                    <a:pt x="518" y="6637"/>
                  </a:lnTo>
                  <a:lnTo>
                    <a:pt x="740" y="7007"/>
                  </a:lnTo>
                  <a:lnTo>
                    <a:pt x="999" y="7358"/>
                  </a:lnTo>
                  <a:lnTo>
                    <a:pt x="1295" y="7691"/>
                  </a:lnTo>
                  <a:lnTo>
                    <a:pt x="1609" y="8005"/>
                  </a:lnTo>
                  <a:lnTo>
                    <a:pt x="1794" y="8134"/>
                  </a:lnTo>
                  <a:lnTo>
                    <a:pt x="1979" y="8264"/>
                  </a:lnTo>
                  <a:lnTo>
                    <a:pt x="2164" y="8393"/>
                  </a:lnTo>
                  <a:lnTo>
                    <a:pt x="2367" y="8504"/>
                  </a:lnTo>
                  <a:lnTo>
                    <a:pt x="2570" y="8615"/>
                  </a:lnTo>
                  <a:lnTo>
                    <a:pt x="2774" y="8707"/>
                  </a:lnTo>
                  <a:lnTo>
                    <a:pt x="2995" y="8781"/>
                  </a:lnTo>
                  <a:lnTo>
                    <a:pt x="3217" y="8855"/>
                  </a:lnTo>
                  <a:lnTo>
                    <a:pt x="3439" y="8929"/>
                  </a:lnTo>
                  <a:lnTo>
                    <a:pt x="3661" y="8966"/>
                  </a:lnTo>
                  <a:lnTo>
                    <a:pt x="3883" y="9003"/>
                  </a:lnTo>
                  <a:lnTo>
                    <a:pt x="4105" y="9040"/>
                  </a:lnTo>
                  <a:lnTo>
                    <a:pt x="4548" y="9058"/>
                  </a:lnTo>
                  <a:lnTo>
                    <a:pt x="4973" y="9040"/>
                  </a:lnTo>
                  <a:lnTo>
                    <a:pt x="5417" y="8966"/>
                  </a:lnTo>
                  <a:lnTo>
                    <a:pt x="5842" y="8874"/>
                  </a:lnTo>
                  <a:lnTo>
                    <a:pt x="6249" y="8726"/>
                  </a:lnTo>
                  <a:lnTo>
                    <a:pt x="6637" y="8541"/>
                  </a:lnTo>
                  <a:lnTo>
                    <a:pt x="7007" y="8319"/>
                  </a:lnTo>
                  <a:lnTo>
                    <a:pt x="7376" y="8060"/>
                  </a:lnTo>
                  <a:lnTo>
                    <a:pt x="7691" y="7764"/>
                  </a:lnTo>
                  <a:lnTo>
                    <a:pt x="8005" y="7450"/>
                  </a:lnTo>
                  <a:lnTo>
                    <a:pt x="8134" y="7265"/>
                  </a:lnTo>
                  <a:lnTo>
                    <a:pt x="8264" y="7081"/>
                  </a:lnTo>
                  <a:lnTo>
                    <a:pt x="8393" y="6896"/>
                  </a:lnTo>
                  <a:lnTo>
                    <a:pt x="8504" y="6692"/>
                  </a:lnTo>
                  <a:lnTo>
                    <a:pt x="8615" y="6489"/>
                  </a:lnTo>
                  <a:lnTo>
                    <a:pt x="8707" y="6286"/>
                  </a:lnTo>
                  <a:lnTo>
                    <a:pt x="8800" y="6064"/>
                  </a:lnTo>
                  <a:lnTo>
                    <a:pt x="8855" y="5842"/>
                  </a:lnTo>
                  <a:lnTo>
                    <a:pt x="8929" y="5620"/>
                  </a:lnTo>
                  <a:lnTo>
                    <a:pt x="8966" y="5398"/>
                  </a:lnTo>
                  <a:lnTo>
                    <a:pt x="9022" y="5177"/>
                  </a:lnTo>
                  <a:lnTo>
                    <a:pt x="9040" y="4955"/>
                  </a:lnTo>
                  <a:lnTo>
                    <a:pt x="9059" y="4511"/>
                  </a:lnTo>
                  <a:lnTo>
                    <a:pt x="9040" y="4067"/>
                  </a:lnTo>
                  <a:lnTo>
                    <a:pt x="8966" y="3642"/>
                  </a:lnTo>
                  <a:lnTo>
                    <a:pt x="8874" y="3217"/>
                  </a:lnTo>
                  <a:lnTo>
                    <a:pt x="8726" y="2810"/>
                  </a:lnTo>
                  <a:lnTo>
                    <a:pt x="8541" y="2422"/>
                  </a:lnTo>
                  <a:lnTo>
                    <a:pt x="8319" y="2034"/>
                  </a:lnTo>
                  <a:lnTo>
                    <a:pt x="8060" y="1683"/>
                  </a:lnTo>
                  <a:lnTo>
                    <a:pt x="7765" y="1350"/>
                  </a:lnTo>
                  <a:lnTo>
                    <a:pt x="7450" y="1054"/>
                  </a:lnTo>
                  <a:lnTo>
                    <a:pt x="7266" y="925"/>
                  </a:lnTo>
                  <a:lnTo>
                    <a:pt x="7081" y="777"/>
                  </a:lnTo>
                  <a:lnTo>
                    <a:pt x="6896" y="666"/>
                  </a:lnTo>
                  <a:lnTo>
                    <a:pt x="6692" y="555"/>
                  </a:lnTo>
                  <a:lnTo>
                    <a:pt x="6489" y="444"/>
                  </a:lnTo>
                  <a:lnTo>
                    <a:pt x="6286" y="352"/>
                  </a:lnTo>
                  <a:lnTo>
                    <a:pt x="6064" y="259"/>
                  </a:lnTo>
                  <a:lnTo>
                    <a:pt x="5842" y="185"/>
                  </a:lnTo>
                  <a:lnTo>
                    <a:pt x="5620" y="130"/>
                  </a:lnTo>
                  <a:lnTo>
                    <a:pt x="5399" y="75"/>
                  </a:lnTo>
                  <a:lnTo>
                    <a:pt x="5177" y="38"/>
                  </a:lnTo>
                  <a:lnTo>
                    <a:pt x="4955" y="19"/>
                  </a:lnTo>
                  <a:lnTo>
                    <a:pt x="45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5042725" y="4743925"/>
              <a:ext cx="315650" cy="286550"/>
            </a:xfrm>
            <a:custGeom>
              <a:avLst/>
              <a:gdLst/>
              <a:ahLst/>
              <a:cxnLst/>
              <a:rect l="l" t="t" r="r" b="b"/>
              <a:pathLst>
                <a:path w="12626" h="11462" extrusionOk="0">
                  <a:moveTo>
                    <a:pt x="777" y="0"/>
                  </a:moveTo>
                  <a:lnTo>
                    <a:pt x="629" y="19"/>
                  </a:lnTo>
                  <a:lnTo>
                    <a:pt x="481" y="74"/>
                  </a:lnTo>
                  <a:lnTo>
                    <a:pt x="333" y="148"/>
                  </a:lnTo>
                  <a:lnTo>
                    <a:pt x="222" y="259"/>
                  </a:lnTo>
                  <a:lnTo>
                    <a:pt x="111" y="407"/>
                  </a:lnTo>
                  <a:lnTo>
                    <a:pt x="56" y="555"/>
                  </a:lnTo>
                  <a:lnTo>
                    <a:pt x="19" y="703"/>
                  </a:lnTo>
                  <a:lnTo>
                    <a:pt x="1" y="851"/>
                  </a:lnTo>
                  <a:lnTo>
                    <a:pt x="37" y="1017"/>
                  </a:lnTo>
                  <a:lnTo>
                    <a:pt x="93" y="1165"/>
                  </a:lnTo>
                  <a:lnTo>
                    <a:pt x="167" y="1294"/>
                  </a:lnTo>
                  <a:lnTo>
                    <a:pt x="278" y="1424"/>
                  </a:lnTo>
                  <a:lnTo>
                    <a:pt x="11258" y="11239"/>
                  </a:lnTo>
                  <a:lnTo>
                    <a:pt x="11387" y="11332"/>
                  </a:lnTo>
                  <a:lnTo>
                    <a:pt x="11517" y="11406"/>
                  </a:lnTo>
                  <a:lnTo>
                    <a:pt x="11665" y="11443"/>
                  </a:lnTo>
                  <a:lnTo>
                    <a:pt x="11813" y="11461"/>
                  </a:lnTo>
                  <a:lnTo>
                    <a:pt x="11979" y="11443"/>
                  </a:lnTo>
                  <a:lnTo>
                    <a:pt x="12127" y="11387"/>
                  </a:lnTo>
                  <a:lnTo>
                    <a:pt x="12275" y="11295"/>
                  </a:lnTo>
                  <a:lnTo>
                    <a:pt x="12423" y="11184"/>
                  </a:lnTo>
                  <a:lnTo>
                    <a:pt x="12515" y="11054"/>
                  </a:lnTo>
                  <a:lnTo>
                    <a:pt x="12571" y="10907"/>
                  </a:lnTo>
                  <a:lnTo>
                    <a:pt x="12607" y="10759"/>
                  </a:lnTo>
                  <a:lnTo>
                    <a:pt x="12626" y="10592"/>
                  </a:lnTo>
                  <a:lnTo>
                    <a:pt x="12607" y="10444"/>
                  </a:lnTo>
                  <a:lnTo>
                    <a:pt x="12552" y="10297"/>
                  </a:lnTo>
                  <a:lnTo>
                    <a:pt x="12460" y="10149"/>
                  </a:lnTo>
                  <a:lnTo>
                    <a:pt x="12349" y="10038"/>
                  </a:lnTo>
                  <a:lnTo>
                    <a:pt x="1368" y="204"/>
                  </a:lnTo>
                  <a:lnTo>
                    <a:pt x="1239" y="111"/>
                  </a:lnTo>
                  <a:lnTo>
                    <a:pt x="1091" y="37"/>
                  </a:lnTo>
                  <a:lnTo>
                    <a:pt x="9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5094025" y="4989300"/>
              <a:ext cx="264350" cy="356350"/>
            </a:xfrm>
            <a:custGeom>
              <a:avLst/>
              <a:gdLst/>
              <a:ahLst/>
              <a:cxnLst/>
              <a:rect l="l" t="t" r="r" b="b"/>
              <a:pathLst>
                <a:path w="10574" h="14254" extrusionOk="0">
                  <a:moveTo>
                    <a:pt x="9779" y="1"/>
                  </a:moveTo>
                  <a:lnTo>
                    <a:pt x="9613" y="19"/>
                  </a:lnTo>
                  <a:lnTo>
                    <a:pt x="9465" y="56"/>
                  </a:lnTo>
                  <a:lnTo>
                    <a:pt x="9317" y="130"/>
                  </a:lnTo>
                  <a:lnTo>
                    <a:pt x="9206" y="223"/>
                  </a:lnTo>
                  <a:lnTo>
                    <a:pt x="9095" y="352"/>
                  </a:lnTo>
                  <a:lnTo>
                    <a:pt x="148" y="12959"/>
                  </a:lnTo>
                  <a:lnTo>
                    <a:pt x="74" y="13107"/>
                  </a:lnTo>
                  <a:lnTo>
                    <a:pt x="19" y="13255"/>
                  </a:lnTo>
                  <a:lnTo>
                    <a:pt x="0" y="13403"/>
                  </a:lnTo>
                  <a:lnTo>
                    <a:pt x="0" y="13569"/>
                  </a:lnTo>
                  <a:lnTo>
                    <a:pt x="56" y="13717"/>
                  </a:lnTo>
                  <a:lnTo>
                    <a:pt x="111" y="13865"/>
                  </a:lnTo>
                  <a:lnTo>
                    <a:pt x="222" y="13994"/>
                  </a:lnTo>
                  <a:lnTo>
                    <a:pt x="333" y="14087"/>
                  </a:lnTo>
                  <a:lnTo>
                    <a:pt x="444" y="14161"/>
                  </a:lnTo>
                  <a:lnTo>
                    <a:pt x="573" y="14216"/>
                  </a:lnTo>
                  <a:lnTo>
                    <a:pt x="684" y="14235"/>
                  </a:lnTo>
                  <a:lnTo>
                    <a:pt x="814" y="14253"/>
                  </a:lnTo>
                  <a:lnTo>
                    <a:pt x="906" y="14235"/>
                  </a:lnTo>
                  <a:lnTo>
                    <a:pt x="999" y="14216"/>
                  </a:lnTo>
                  <a:lnTo>
                    <a:pt x="1091" y="14198"/>
                  </a:lnTo>
                  <a:lnTo>
                    <a:pt x="1183" y="14161"/>
                  </a:lnTo>
                  <a:lnTo>
                    <a:pt x="1257" y="14105"/>
                  </a:lnTo>
                  <a:lnTo>
                    <a:pt x="1350" y="14050"/>
                  </a:lnTo>
                  <a:lnTo>
                    <a:pt x="1424" y="13976"/>
                  </a:lnTo>
                  <a:lnTo>
                    <a:pt x="1479" y="13902"/>
                  </a:lnTo>
                  <a:lnTo>
                    <a:pt x="10426" y="1295"/>
                  </a:lnTo>
                  <a:lnTo>
                    <a:pt x="10500" y="1147"/>
                  </a:lnTo>
                  <a:lnTo>
                    <a:pt x="10555" y="999"/>
                  </a:lnTo>
                  <a:lnTo>
                    <a:pt x="10574" y="851"/>
                  </a:lnTo>
                  <a:lnTo>
                    <a:pt x="10555" y="685"/>
                  </a:lnTo>
                  <a:lnTo>
                    <a:pt x="10519" y="537"/>
                  </a:lnTo>
                  <a:lnTo>
                    <a:pt x="10445" y="389"/>
                  </a:lnTo>
                  <a:lnTo>
                    <a:pt x="10352" y="260"/>
                  </a:lnTo>
                  <a:lnTo>
                    <a:pt x="10223" y="167"/>
                  </a:lnTo>
                  <a:lnTo>
                    <a:pt x="10075" y="75"/>
                  </a:lnTo>
                  <a:lnTo>
                    <a:pt x="9927" y="19"/>
                  </a:lnTo>
                  <a:lnTo>
                    <a:pt x="97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5374075" y="4766575"/>
              <a:ext cx="399775" cy="233400"/>
            </a:xfrm>
            <a:custGeom>
              <a:avLst/>
              <a:gdLst/>
              <a:ahLst/>
              <a:cxnLst/>
              <a:rect l="l" t="t" r="r" b="b"/>
              <a:pathLst>
                <a:path w="15991" h="9336" extrusionOk="0">
                  <a:moveTo>
                    <a:pt x="15103" y="0"/>
                  </a:moveTo>
                  <a:lnTo>
                    <a:pt x="14955" y="37"/>
                  </a:lnTo>
                  <a:lnTo>
                    <a:pt x="14789" y="111"/>
                  </a:lnTo>
                  <a:lnTo>
                    <a:pt x="426" y="7801"/>
                  </a:lnTo>
                  <a:lnTo>
                    <a:pt x="296" y="7893"/>
                  </a:lnTo>
                  <a:lnTo>
                    <a:pt x="185" y="8004"/>
                  </a:lnTo>
                  <a:lnTo>
                    <a:pt x="93" y="8134"/>
                  </a:lnTo>
                  <a:lnTo>
                    <a:pt x="37" y="8281"/>
                  </a:lnTo>
                  <a:lnTo>
                    <a:pt x="0" y="8429"/>
                  </a:lnTo>
                  <a:lnTo>
                    <a:pt x="0" y="8596"/>
                  </a:lnTo>
                  <a:lnTo>
                    <a:pt x="37" y="8762"/>
                  </a:lnTo>
                  <a:lnTo>
                    <a:pt x="93" y="8910"/>
                  </a:lnTo>
                  <a:lnTo>
                    <a:pt x="167" y="9002"/>
                  </a:lnTo>
                  <a:lnTo>
                    <a:pt x="222" y="9095"/>
                  </a:lnTo>
                  <a:lnTo>
                    <a:pt x="315" y="9169"/>
                  </a:lnTo>
                  <a:lnTo>
                    <a:pt x="407" y="9224"/>
                  </a:lnTo>
                  <a:lnTo>
                    <a:pt x="500" y="9280"/>
                  </a:lnTo>
                  <a:lnTo>
                    <a:pt x="610" y="9317"/>
                  </a:lnTo>
                  <a:lnTo>
                    <a:pt x="703" y="9335"/>
                  </a:lnTo>
                  <a:lnTo>
                    <a:pt x="906" y="9335"/>
                  </a:lnTo>
                  <a:lnTo>
                    <a:pt x="1017" y="9317"/>
                  </a:lnTo>
                  <a:lnTo>
                    <a:pt x="1110" y="9280"/>
                  </a:lnTo>
                  <a:lnTo>
                    <a:pt x="1202" y="9243"/>
                  </a:lnTo>
                  <a:lnTo>
                    <a:pt x="15565" y="1534"/>
                  </a:lnTo>
                  <a:lnTo>
                    <a:pt x="15694" y="1442"/>
                  </a:lnTo>
                  <a:lnTo>
                    <a:pt x="15824" y="1331"/>
                  </a:lnTo>
                  <a:lnTo>
                    <a:pt x="15898" y="1202"/>
                  </a:lnTo>
                  <a:lnTo>
                    <a:pt x="15953" y="1054"/>
                  </a:lnTo>
                  <a:lnTo>
                    <a:pt x="15990" y="906"/>
                  </a:lnTo>
                  <a:lnTo>
                    <a:pt x="15990" y="739"/>
                  </a:lnTo>
                  <a:lnTo>
                    <a:pt x="15953" y="592"/>
                  </a:lnTo>
                  <a:lnTo>
                    <a:pt x="15898" y="444"/>
                  </a:lnTo>
                  <a:lnTo>
                    <a:pt x="15805" y="296"/>
                  </a:lnTo>
                  <a:lnTo>
                    <a:pt x="15694" y="185"/>
                  </a:lnTo>
                  <a:lnTo>
                    <a:pt x="15565" y="92"/>
                  </a:lnTo>
                  <a:lnTo>
                    <a:pt x="15417" y="37"/>
                  </a:lnTo>
                  <a:lnTo>
                    <a:pt x="15269" y="19"/>
                  </a:lnTo>
                  <a:lnTo>
                    <a:pt x="151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5271475" y="4943550"/>
              <a:ext cx="132675" cy="132675"/>
            </a:xfrm>
            <a:custGeom>
              <a:avLst/>
              <a:gdLst/>
              <a:ahLst/>
              <a:cxnLst/>
              <a:rect l="l" t="t" r="r" b="b"/>
              <a:pathLst>
                <a:path w="5307" h="5307" extrusionOk="0">
                  <a:moveTo>
                    <a:pt x="2644" y="1"/>
                  </a:moveTo>
                  <a:lnTo>
                    <a:pt x="2385" y="19"/>
                  </a:lnTo>
                  <a:lnTo>
                    <a:pt x="2145" y="56"/>
                  </a:lnTo>
                  <a:lnTo>
                    <a:pt x="1886" y="112"/>
                  </a:lnTo>
                  <a:lnTo>
                    <a:pt x="1646" y="204"/>
                  </a:lnTo>
                  <a:lnTo>
                    <a:pt x="1424" y="315"/>
                  </a:lnTo>
                  <a:lnTo>
                    <a:pt x="1202" y="445"/>
                  </a:lnTo>
                  <a:lnTo>
                    <a:pt x="999" y="592"/>
                  </a:lnTo>
                  <a:lnTo>
                    <a:pt x="796" y="759"/>
                  </a:lnTo>
                  <a:lnTo>
                    <a:pt x="629" y="944"/>
                  </a:lnTo>
                  <a:lnTo>
                    <a:pt x="463" y="1165"/>
                  </a:lnTo>
                  <a:lnTo>
                    <a:pt x="333" y="1387"/>
                  </a:lnTo>
                  <a:lnTo>
                    <a:pt x="204" y="1628"/>
                  </a:lnTo>
                  <a:lnTo>
                    <a:pt x="112" y="1886"/>
                  </a:lnTo>
                  <a:lnTo>
                    <a:pt x="56" y="2145"/>
                  </a:lnTo>
                  <a:lnTo>
                    <a:pt x="19" y="2404"/>
                  </a:lnTo>
                  <a:lnTo>
                    <a:pt x="1" y="2663"/>
                  </a:lnTo>
                  <a:lnTo>
                    <a:pt x="19" y="2922"/>
                  </a:lnTo>
                  <a:lnTo>
                    <a:pt x="56" y="3180"/>
                  </a:lnTo>
                  <a:lnTo>
                    <a:pt x="112" y="3421"/>
                  </a:lnTo>
                  <a:lnTo>
                    <a:pt x="204" y="3661"/>
                  </a:lnTo>
                  <a:lnTo>
                    <a:pt x="315" y="3883"/>
                  </a:lnTo>
                  <a:lnTo>
                    <a:pt x="444" y="4105"/>
                  </a:lnTo>
                  <a:lnTo>
                    <a:pt x="592" y="4308"/>
                  </a:lnTo>
                  <a:lnTo>
                    <a:pt x="759" y="4511"/>
                  </a:lnTo>
                  <a:lnTo>
                    <a:pt x="943" y="4678"/>
                  </a:lnTo>
                  <a:lnTo>
                    <a:pt x="1165" y="4844"/>
                  </a:lnTo>
                  <a:lnTo>
                    <a:pt x="1387" y="4992"/>
                  </a:lnTo>
                  <a:lnTo>
                    <a:pt x="1627" y="5103"/>
                  </a:lnTo>
                  <a:lnTo>
                    <a:pt x="1886" y="5195"/>
                  </a:lnTo>
                  <a:lnTo>
                    <a:pt x="2145" y="5251"/>
                  </a:lnTo>
                  <a:lnTo>
                    <a:pt x="2404" y="5288"/>
                  </a:lnTo>
                  <a:lnTo>
                    <a:pt x="2663" y="5306"/>
                  </a:lnTo>
                  <a:lnTo>
                    <a:pt x="2921" y="5288"/>
                  </a:lnTo>
                  <a:lnTo>
                    <a:pt x="3180" y="5251"/>
                  </a:lnTo>
                  <a:lnTo>
                    <a:pt x="3421" y="5195"/>
                  </a:lnTo>
                  <a:lnTo>
                    <a:pt x="3661" y="5103"/>
                  </a:lnTo>
                  <a:lnTo>
                    <a:pt x="3901" y="5010"/>
                  </a:lnTo>
                  <a:lnTo>
                    <a:pt x="4104" y="4881"/>
                  </a:lnTo>
                  <a:lnTo>
                    <a:pt x="4326" y="4715"/>
                  </a:lnTo>
                  <a:lnTo>
                    <a:pt x="4511" y="4548"/>
                  </a:lnTo>
                  <a:lnTo>
                    <a:pt x="4696" y="4363"/>
                  </a:lnTo>
                  <a:lnTo>
                    <a:pt x="4844" y="4160"/>
                  </a:lnTo>
                  <a:lnTo>
                    <a:pt x="4992" y="3920"/>
                  </a:lnTo>
                  <a:lnTo>
                    <a:pt x="5103" y="3679"/>
                  </a:lnTo>
                  <a:lnTo>
                    <a:pt x="5195" y="3421"/>
                  </a:lnTo>
                  <a:lnTo>
                    <a:pt x="5269" y="3162"/>
                  </a:lnTo>
                  <a:lnTo>
                    <a:pt x="5306" y="2903"/>
                  </a:lnTo>
                  <a:lnTo>
                    <a:pt x="5306" y="2644"/>
                  </a:lnTo>
                  <a:lnTo>
                    <a:pt x="5306" y="2386"/>
                  </a:lnTo>
                  <a:lnTo>
                    <a:pt x="5251" y="2145"/>
                  </a:lnTo>
                  <a:lnTo>
                    <a:pt x="5195" y="1886"/>
                  </a:lnTo>
                  <a:lnTo>
                    <a:pt x="5121" y="1646"/>
                  </a:lnTo>
                  <a:lnTo>
                    <a:pt x="5010" y="1424"/>
                  </a:lnTo>
                  <a:lnTo>
                    <a:pt x="4881" y="1202"/>
                  </a:lnTo>
                  <a:lnTo>
                    <a:pt x="4733" y="999"/>
                  </a:lnTo>
                  <a:lnTo>
                    <a:pt x="4548" y="796"/>
                  </a:lnTo>
                  <a:lnTo>
                    <a:pt x="4363" y="629"/>
                  </a:lnTo>
                  <a:lnTo>
                    <a:pt x="4160" y="463"/>
                  </a:lnTo>
                  <a:lnTo>
                    <a:pt x="3920" y="334"/>
                  </a:lnTo>
                  <a:lnTo>
                    <a:pt x="3679" y="204"/>
                  </a:lnTo>
                  <a:lnTo>
                    <a:pt x="3421" y="112"/>
                  </a:lnTo>
                  <a:lnTo>
                    <a:pt x="3162" y="56"/>
                  </a:lnTo>
                  <a:lnTo>
                    <a:pt x="2903" y="19"/>
                  </a:lnTo>
                  <a:lnTo>
                    <a:pt x="26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7"/>
        <p:cNvGrpSpPr/>
        <p:nvPr/>
      </p:nvGrpSpPr>
      <p:grpSpPr>
        <a:xfrm>
          <a:off x="0" y="0"/>
          <a:ext cx="0" cy="0"/>
          <a:chOff x="0" y="0"/>
          <a:chExt cx="0" cy="0"/>
        </a:xfrm>
      </p:grpSpPr>
      <p:sp>
        <p:nvSpPr>
          <p:cNvPr id="288" name="Google Shape;288;p5"/>
          <p:cNvSpPr txBox="1">
            <a:spLocks noGrp="1"/>
          </p:cNvSpPr>
          <p:nvPr>
            <p:ph type="title"/>
          </p:nvPr>
        </p:nvSpPr>
        <p:spPr>
          <a:xfrm>
            <a:off x="1024913" y="2788719"/>
            <a:ext cx="29133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2500" b="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9" name="Google Shape;289;p5"/>
          <p:cNvSpPr txBox="1">
            <a:spLocks noGrp="1"/>
          </p:cNvSpPr>
          <p:nvPr>
            <p:ph type="title" idx="2"/>
          </p:nvPr>
        </p:nvSpPr>
        <p:spPr>
          <a:xfrm>
            <a:off x="5206088" y="2788719"/>
            <a:ext cx="29133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2500" b="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0" name="Google Shape;290;p5"/>
          <p:cNvSpPr txBox="1">
            <a:spLocks noGrp="1"/>
          </p:cNvSpPr>
          <p:nvPr>
            <p:ph type="subTitle" idx="1"/>
          </p:nvPr>
        </p:nvSpPr>
        <p:spPr>
          <a:xfrm>
            <a:off x="5206088" y="3157761"/>
            <a:ext cx="2913300" cy="73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91" name="Google Shape;291;p5"/>
          <p:cNvSpPr txBox="1">
            <a:spLocks noGrp="1"/>
          </p:cNvSpPr>
          <p:nvPr>
            <p:ph type="subTitle" idx="3"/>
          </p:nvPr>
        </p:nvSpPr>
        <p:spPr>
          <a:xfrm>
            <a:off x="1024613" y="3157777"/>
            <a:ext cx="2913900" cy="73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92" name="Google Shape;292;p5"/>
          <p:cNvSpPr txBox="1">
            <a:spLocks noGrp="1"/>
          </p:cNvSpPr>
          <p:nvPr>
            <p:ph type="title" idx="4"/>
          </p:nvPr>
        </p:nvSpPr>
        <p:spPr>
          <a:xfrm>
            <a:off x="720000" y="539500"/>
            <a:ext cx="77040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3500"/>
            </a:lvl1pPr>
            <a:lvl2pPr lvl="1" algn="ctr" rtl="0">
              <a:spcBef>
                <a:spcPts val="0"/>
              </a:spcBef>
              <a:spcAft>
                <a:spcPts val="0"/>
              </a:spcAft>
              <a:buClr>
                <a:schemeClr val="lt1"/>
              </a:buClr>
              <a:buSzPts val="3500"/>
              <a:buNone/>
              <a:defRPr>
                <a:solidFill>
                  <a:schemeClr val="lt1"/>
                </a:solidFill>
              </a:defRPr>
            </a:lvl2pPr>
            <a:lvl3pPr lvl="2" algn="ctr" rtl="0">
              <a:spcBef>
                <a:spcPts val="0"/>
              </a:spcBef>
              <a:spcAft>
                <a:spcPts val="0"/>
              </a:spcAft>
              <a:buClr>
                <a:schemeClr val="lt1"/>
              </a:buClr>
              <a:buSzPts val="3500"/>
              <a:buNone/>
              <a:defRPr>
                <a:solidFill>
                  <a:schemeClr val="lt1"/>
                </a:solidFill>
              </a:defRPr>
            </a:lvl3pPr>
            <a:lvl4pPr lvl="3" algn="ctr" rtl="0">
              <a:spcBef>
                <a:spcPts val="0"/>
              </a:spcBef>
              <a:spcAft>
                <a:spcPts val="0"/>
              </a:spcAft>
              <a:buClr>
                <a:schemeClr val="lt1"/>
              </a:buClr>
              <a:buSzPts val="3500"/>
              <a:buNone/>
              <a:defRPr>
                <a:solidFill>
                  <a:schemeClr val="lt1"/>
                </a:solidFill>
              </a:defRPr>
            </a:lvl4pPr>
            <a:lvl5pPr lvl="4" algn="ctr" rtl="0">
              <a:spcBef>
                <a:spcPts val="0"/>
              </a:spcBef>
              <a:spcAft>
                <a:spcPts val="0"/>
              </a:spcAft>
              <a:buClr>
                <a:schemeClr val="lt1"/>
              </a:buClr>
              <a:buSzPts val="3500"/>
              <a:buNone/>
              <a:defRPr>
                <a:solidFill>
                  <a:schemeClr val="lt1"/>
                </a:solidFill>
              </a:defRPr>
            </a:lvl5pPr>
            <a:lvl6pPr lvl="5" algn="ctr" rtl="0">
              <a:spcBef>
                <a:spcPts val="0"/>
              </a:spcBef>
              <a:spcAft>
                <a:spcPts val="0"/>
              </a:spcAft>
              <a:buClr>
                <a:schemeClr val="lt1"/>
              </a:buClr>
              <a:buSzPts val="3500"/>
              <a:buNone/>
              <a:defRPr>
                <a:solidFill>
                  <a:schemeClr val="lt1"/>
                </a:solidFill>
              </a:defRPr>
            </a:lvl6pPr>
            <a:lvl7pPr lvl="6" algn="ctr" rtl="0">
              <a:spcBef>
                <a:spcPts val="0"/>
              </a:spcBef>
              <a:spcAft>
                <a:spcPts val="0"/>
              </a:spcAft>
              <a:buClr>
                <a:schemeClr val="lt1"/>
              </a:buClr>
              <a:buSzPts val="3500"/>
              <a:buNone/>
              <a:defRPr>
                <a:solidFill>
                  <a:schemeClr val="lt1"/>
                </a:solidFill>
              </a:defRPr>
            </a:lvl7pPr>
            <a:lvl8pPr lvl="7" algn="ctr" rtl="0">
              <a:spcBef>
                <a:spcPts val="0"/>
              </a:spcBef>
              <a:spcAft>
                <a:spcPts val="0"/>
              </a:spcAft>
              <a:buClr>
                <a:schemeClr val="lt1"/>
              </a:buClr>
              <a:buSzPts val="3500"/>
              <a:buNone/>
              <a:defRPr>
                <a:solidFill>
                  <a:schemeClr val="lt1"/>
                </a:solidFill>
              </a:defRPr>
            </a:lvl8pPr>
            <a:lvl9pPr lvl="8" algn="ctr" rtl="0">
              <a:spcBef>
                <a:spcPts val="0"/>
              </a:spcBef>
              <a:spcAft>
                <a:spcPts val="0"/>
              </a:spcAft>
              <a:buClr>
                <a:schemeClr val="lt1"/>
              </a:buClr>
              <a:buSzPts val="3500"/>
              <a:buNone/>
              <a:defRPr>
                <a:solidFill>
                  <a:schemeClr val="lt1"/>
                </a:solidFill>
              </a:defRPr>
            </a:lvl9pPr>
          </a:lstStyle>
          <a:p>
            <a:endParaRPr/>
          </a:p>
        </p:txBody>
      </p:sp>
      <p:sp>
        <p:nvSpPr>
          <p:cNvPr id="293" name="Google Shape;293;p5"/>
          <p:cNvSpPr/>
          <p:nvPr/>
        </p:nvSpPr>
        <p:spPr>
          <a:xfrm>
            <a:off x="7114379" y="4747621"/>
            <a:ext cx="111863" cy="48162"/>
          </a:xfrm>
          <a:custGeom>
            <a:avLst/>
            <a:gdLst/>
            <a:ahLst/>
            <a:cxnLst/>
            <a:rect l="l" t="t" r="r" b="b"/>
            <a:pathLst>
              <a:path w="2966" h="1277" fill="none" extrusionOk="0">
                <a:moveTo>
                  <a:pt x="0" y="19"/>
                </a:moveTo>
                <a:lnTo>
                  <a:pt x="0" y="19"/>
                </a:lnTo>
                <a:lnTo>
                  <a:pt x="0" y="19"/>
                </a:lnTo>
                <a:lnTo>
                  <a:pt x="601" y="0"/>
                </a:lnTo>
                <a:lnTo>
                  <a:pt x="601" y="0"/>
                </a:lnTo>
                <a:lnTo>
                  <a:pt x="1220" y="19"/>
                </a:lnTo>
                <a:lnTo>
                  <a:pt x="1802" y="75"/>
                </a:lnTo>
                <a:lnTo>
                  <a:pt x="1802" y="75"/>
                </a:lnTo>
                <a:lnTo>
                  <a:pt x="2121" y="113"/>
                </a:lnTo>
                <a:lnTo>
                  <a:pt x="2308" y="150"/>
                </a:lnTo>
                <a:lnTo>
                  <a:pt x="2496" y="188"/>
                </a:lnTo>
                <a:lnTo>
                  <a:pt x="2684" y="263"/>
                </a:lnTo>
                <a:lnTo>
                  <a:pt x="2759" y="319"/>
                </a:lnTo>
                <a:lnTo>
                  <a:pt x="2834" y="376"/>
                </a:lnTo>
                <a:lnTo>
                  <a:pt x="2890" y="432"/>
                </a:lnTo>
                <a:lnTo>
                  <a:pt x="2928" y="507"/>
                </a:lnTo>
                <a:lnTo>
                  <a:pt x="2946" y="582"/>
                </a:lnTo>
                <a:lnTo>
                  <a:pt x="2965" y="676"/>
                </a:lnTo>
                <a:lnTo>
                  <a:pt x="2965" y="676"/>
                </a:lnTo>
                <a:lnTo>
                  <a:pt x="2965" y="770"/>
                </a:lnTo>
                <a:lnTo>
                  <a:pt x="2928" y="864"/>
                </a:lnTo>
                <a:lnTo>
                  <a:pt x="2890" y="976"/>
                </a:lnTo>
                <a:lnTo>
                  <a:pt x="2834" y="1089"/>
                </a:lnTo>
                <a:lnTo>
                  <a:pt x="2834" y="1089"/>
                </a:lnTo>
                <a:lnTo>
                  <a:pt x="2796" y="1126"/>
                </a:lnTo>
                <a:lnTo>
                  <a:pt x="2740" y="1183"/>
                </a:lnTo>
                <a:lnTo>
                  <a:pt x="2665" y="1201"/>
                </a:lnTo>
                <a:lnTo>
                  <a:pt x="2590" y="1239"/>
                </a:lnTo>
                <a:lnTo>
                  <a:pt x="2402" y="1258"/>
                </a:lnTo>
                <a:lnTo>
                  <a:pt x="2177" y="1276"/>
                </a:lnTo>
                <a:lnTo>
                  <a:pt x="2177" y="1276"/>
                </a:lnTo>
                <a:lnTo>
                  <a:pt x="1896" y="1258"/>
                </a:lnTo>
                <a:lnTo>
                  <a:pt x="1614" y="1220"/>
                </a:lnTo>
                <a:lnTo>
                  <a:pt x="1389" y="1183"/>
                </a:lnTo>
                <a:lnTo>
                  <a:pt x="1220" y="1145"/>
                </a:lnTo>
                <a:lnTo>
                  <a:pt x="1220" y="1145"/>
                </a:lnTo>
                <a:lnTo>
                  <a:pt x="976" y="1051"/>
                </a:lnTo>
                <a:lnTo>
                  <a:pt x="770" y="939"/>
                </a:lnTo>
                <a:lnTo>
                  <a:pt x="601" y="826"/>
                </a:lnTo>
                <a:lnTo>
                  <a:pt x="432" y="676"/>
                </a:lnTo>
                <a:lnTo>
                  <a:pt x="301" y="526"/>
                </a:lnTo>
                <a:lnTo>
                  <a:pt x="169" y="376"/>
                </a:lnTo>
                <a:lnTo>
                  <a:pt x="75" y="207"/>
                </a:lnTo>
                <a:lnTo>
                  <a:pt x="0" y="19"/>
                </a:lnTo>
                <a:lnTo>
                  <a:pt x="0" y="19"/>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
          <p:cNvSpPr/>
          <p:nvPr/>
        </p:nvSpPr>
        <p:spPr>
          <a:xfrm>
            <a:off x="6344360" y="4890557"/>
            <a:ext cx="21988" cy="66567"/>
          </a:xfrm>
          <a:custGeom>
            <a:avLst/>
            <a:gdLst/>
            <a:ahLst/>
            <a:cxnLst/>
            <a:rect l="l" t="t" r="r" b="b"/>
            <a:pathLst>
              <a:path w="583" h="1765" fill="none" extrusionOk="0">
                <a:moveTo>
                  <a:pt x="1" y="1765"/>
                </a:moveTo>
                <a:lnTo>
                  <a:pt x="1" y="1765"/>
                </a:lnTo>
                <a:lnTo>
                  <a:pt x="1" y="1521"/>
                </a:lnTo>
                <a:lnTo>
                  <a:pt x="1" y="1277"/>
                </a:lnTo>
                <a:lnTo>
                  <a:pt x="39" y="1052"/>
                </a:lnTo>
                <a:lnTo>
                  <a:pt x="95" y="808"/>
                </a:lnTo>
                <a:lnTo>
                  <a:pt x="170" y="583"/>
                </a:lnTo>
                <a:lnTo>
                  <a:pt x="264" y="376"/>
                </a:lnTo>
                <a:lnTo>
                  <a:pt x="414" y="170"/>
                </a:lnTo>
                <a:lnTo>
                  <a:pt x="583" y="1"/>
                </a:lnTo>
                <a:lnTo>
                  <a:pt x="583" y="1"/>
                </a:lnTo>
                <a:lnTo>
                  <a:pt x="470" y="170"/>
                </a:lnTo>
                <a:lnTo>
                  <a:pt x="376" y="339"/>
                </a:lnTo>
                <a:lnTo>
                  <a:pt x="282" y="508"/>
                </a:lnTo>
                <a:lnTo>
                  <a:pt x="207" y="695"/>
                </a:lnTo>
                <a:lnTo>
                  <a:pt x="95" y="1052"/>
                </a:lnTo>
                <a:lnTo>
                  <a:pt x="39" y="1389"/>
                </a:lnTo>
                <a:lnTo>
                  <a:pt x="39" y="1389"/>
                </a:lnTo>
                <a:lnTo>
                  <a:pt x="20" y="1577"/>
                </a:lnTo>
                <a:lnTo>
                  <a:pt x="1" y="1765"/>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
          <p:cNvSpPr/>
          <p:nvPr/>
        </p:nvSpPr>
        <p:spPr>
          <a:xfrm flipH="1">
            <a:off x="-114" y="3899482"/>
            <a:ext cx="2913337" cy="1250605"/>
          </a:xfrm>
          <a:custGeom>
            <a:avLst/>
            <a:gdLst/>
            <a:ahLst/>
            <a:cxnLst/>
            <a:rect l="l" t="t" r="r" b="b"/>
            <a:pathLst>
              <a:path w="67823" h="29116" extrusionOk="0">
                <a:moveTo>
                  <a:pt x="65679" y="1"/>
                </a:moveTo>
                <a:lnTo>
                  <a:pt x="64643" y="19"/>
                </a:lnTo>
                <a:lnTo>
                  <a:pt x="63608" y="75"/>
                </a:lnTo>
                <a:lnTo>
                  <a:pt x="62592" y="167"/>
                </a:lnTo>
                <a:lnTo>
                  <a:pt x="61556" y="278"/>
                </a:lnTo>
                <a:lnTo>
                  <a:pt x="60521" y="444"/>
                </a:lnTo>
                <a:lnTo>
                  <a:pt x="59505" y="629"/>
                </a:lnTo>
                <a:lnTo>
                  <a:pt x="58488" y="851"/>
                </a:lnTo>
                <a:lnTo>
                  <a:pt x="57490" y="1110"/>
                </a:lnTo>
                <a:lnTo>
                  <a:pt x="56491" y="1387"/>
                </a:lnTo>
                <a:lnTo>
                  <a:pt x="55493" y="1720"/>
                </a:lnTo>
                <a:lnTo>
                  <a:pt x="54532" y="2071"/>
                </a:lnTo>
                <a:lnTo>
                  <a:pt x="53571" y="2459"/>
                </a:lnTo>
                <a:lnTo>
                  <a:pt x="52628" y="2884"/>
                </a:lnTo>
                <a:lnTo>
                  <a:pt x="51704" y="3347"/>
                </a:lnTo>
                <a:lnTo>
                  <a:pt x="50816" y="3827"/>
                </a:lnTo>
                <a:lnTo>
                  <a:pt x="49929" y="4345"/>
                </a:lnTo>
                <a:lnTo>
                  <a:pt x="49023" y="4936"/>
                </a:lnTo>
                <a:lnTo>
                  <a:pt x="48136" y="5509"/>
                </a:lnTo>
                <a:lnTo>
                  <a:pt x="47230" y="6101"/>
                </a:lnTo>
                <a:lnTo>
                  <a:pt x="46768" y="6378"/>
                </a:lnTo>
                <a:lnTo>
                  <a:pt x="46306" y="6637"/>
                </a:lnTo>
                <a:lnTo>
                  <a:pt x="45825" y="6896"/>
                </a:lnTo>
                <a:lnTo>
                  <a:pt x="45345" y="7118"/>
                </a:lnTo>
                <a:lnTo>
                  <a:pt x="44846" y="7339"/>
                </a:lnTo>
                <a:lnTo>
                  <a:pt x="44347" y="7561"/>
                </a:lnTo>
                <a:lnTo>
                  <a:pt x="43848" y="7746"/>
                </a:lnTo>
                <a:lnTo>
                  <a:pt x="43330" y="7912"/>
                </a:lnTo>
                <a:lnTo>
                  <a:pt x="42812" y="8079"/>
                </a:lnTo>
                <a:lnTo>
                  <a:pt x="42295" y="8208"/>
                </a:lnTo>
                <a:lnTo>
                  <a:pt x="41759" y="8338"/>
                </a:lnTo>
                <a:lnTo>
                  <a:pt x="41241" y="8448"/>
                </a:lnTo>
                <a:lnTo>
                  <a:pt x="40705" y="8541"/>
                </a:lnTo>
                <a:lnTo>
                  <a:pt x="40169" y="8615"/>
                </a:lnTo>
                <a:lnTo>
                  <a:pt x="39633" y="8670"/>
                </a:lnTo>
                <a:lnTo>
                  <a:pt x="39097" y="8726"/>
                </a:lnTo>
                <a:lnTo>
                  <a:pt x="38561" y="8744"/>
                </a:lnTo>
                <a:lnTo>
                  <a:pt x="37507" y="8744"/>
                </a:lnTo>
                <a:lnTo>
                  <a:pt x="36989" y="8726"/>
                </a:lnTo>
                <a:lnTo>
                  <a:pt x="36490" y="8689"/>
                </a:lnTo>
                <a:lnTo>
                  <a:pt x="35991" y="8633"/>
                </a:lnTo>
                <a:lnTo>
                  <a:pt x="33902" y="8356"/>
                </a:lnTo>
                <a:lnTo>
                  <a:pt x="31037" y="7986"/>
                </a:lnTo>
                <a:lnTo>
                  <a:pt x="29540" y="7820"/>
                </a:lnTo>
                <a:lnTo>
                  <a:pt x="28135" y="7672"/>
                </a:lnTo>
                <a:lnTo>
                  <a:pt x="26952" y="7561"/>
                </a:lnTo>
                <a:lnTo>
                  <a:pt x="26453" y="7524"/>
                </a:lnTo>
                <a:lnTo>
                  <a:pt x="26009" y="7524"/>
                </a:lnTo>
                <a:lnTo>
                  <a:pt x="25510" y="7543"/>
                </a:lnTo>
                <a:lnTo>
                  <a:pt x="24937" y="7561"/>
                </a:lnTo>
                <a:lnTo>
                  <a:pt x="24290" y="7617"/>
                </a:lnTo>
                <a:lnTo>
                  <a:pt x="23606" y="7691"/>
                </a:lnTo>
                <a:lnTo>
                  <a:pt x="22848" y="7783"/>
                </a:lnTo>
                <a:lnTo>
                  <a:pt x="22035" y="7912"/>
                </a:lnTo>
                <a:lnTo>
                  <a:pt x="21185" y="8079"/>
                </a:lnTo>
                <a:lnTo>
                  <a:pt x="20297" y="8264"/>
                </a:lnTo>
                <a:lnTo>
                  <a:pt x="19373" y="8504"/>
                </a:lnTo>
                <a:lnTo>
                  <a:pt x="18412" y="8763"/>
                </a:lnTo>
                <a:lnTo>
                  <a:pt x="17432" y="9077"/>
                </a:lnTo>
                <a:lnTo>
                  <a:pt x="16434" y="9410"/>
                </a:lnTo>
                <a:lnTo>
                  <a:pt x="15417" y="9816"/>
                </a:lnTo>
                <a:lnTo>
                  <a:pt x="14382" y="10260"/>
                </a:lnTo>
                <a:lnTo>
                  <a:pt x="13864" y="10500"/>
                </a:lnTo>
                <a:lnTo>
                  <a:pt x="13347" y="10741"/>
                </a:lnTo>
                <a:lnTo>
                  <a:pt x="12829" y="11018"/>
                </a:lnTo>
                <a:lnTo>
                  <a:pt x="12330" y="11295"/>
                </a:lnTo>
                <a:lnTo>
                  <a:pt x="11813" y="11591"/>
                </a:lnTo>
                <a:lnTo>
                  <a:pt x="11295" y="11887"/>
                </a:lnTo>
                <a:lnTo>
                  <a:pt x="10777" y="12219"/>
                </a:lnTo>
                <a:lnTo>
                  <a:pt x="10278" y="12552"/>
                </a:lnTo>
                <a:lnTo>
                  <a:pt x="9779" y="12903"/>
                </a:lnTo>
                <a:lnTo>
                  <a:pt x="9280" y="13273"/>
                </a:lnTo>
                <a:lnTo>
                  <a:pt x="8781" y="13643"/>
                </a:lnTo>
                <a:lnTo>
                  <a:pt x="8300" y="14050"/>
                </a:lnTo>
                <a:lnTo>
                  <a:pt x="7820" y="14456"/>
                </a:lnTo>
                <a:lnTo>
                  <a:pt x="7339" y="14881"/>
                </a:lnTo>
                <a:lnTo>
                  <a:pt x="6877" y="15344"/>
                </a:lnTo>
                <a:lnTo>
                  <a:pt x="6415" y="15806"/>
                </a:lnTo>
                <a:lnTo>
                  <a:pt x="5971" y="16286"/>
                </a:lnTo>
                <a:lnTo>
                  <a:pt x="5528" y="16785"/>
                </a:lnTo>
                <a:lnTo>
                  <a:pt x="5102" y="17303"/>
                </a:lnTo>
                <a:lnTo>
                  <a:pt x="4696" y="17821"/>
                </a:lnTo>
                <a:lnTo>
                  <a:pt x="4289" y="18375"/>
                </a:lnTo>
                <a:lnTo>
                  <a:pt x="3882" y="18948"/>
                </a:lnTo>
                <a:lnTo>
                  <a:pt x="3513" y="19540"/>
                </a:lnTo>
                <a:lnTo>
                  <a:pt x="3143" y="20150"/>
                </a:lnTo>
                <a:lnTo>
                  <a:pt x="2792" y="20797"/>
                </a:lnTo>
                <a:lnTo>
                  <a:pt x="2440" y="21444"/>
                </a:lnTo>
                <a:lnTo>
                  <a:pt x="2126" y="22109"/>
                </a:lnTo>
                <a:lnTo>
                  <a:pt x="1812" y="22793"/>
                </a:lnTo>
                <a:lnTo>
                  <a:pt x="1516" y="23514"/>
                </a:lnTo>
                <a:lnTo>
                  <a:pt x="1257" y="24253"/>
                </a:lnTo>
                <a:lnTo>
                  <a:pt x="999" y="25011"/>
                </a:lnTo>
                <a:lnTo>
                  <a:pt x="758" y="25788"/>
                </a:lnTo>
                <a:lnTo>
                  <a:pt x="536" y="26583"/>
                </a:lnTo>
                <a:lnTo>
                  <a:pt x="352" y="27396"/>
                </a:lnTo>
                <a:lnTo>
                  <a:pt x="167" y="28246"/>
                </a:lnTo>
                <a:lnTo>
                  <a:pt x="0" y="29115"/>
                </a:lnTo>
                <a:lnTo>
                  <a:pt x="67823" y="29115"/>
                </a:lnTo>
                <a:lnTo>
                  <a:pt x="67823" y="75"/>
                </a:lnTo>
                <a:lnTo>
                  <a:pt x="66751" y="19"/>
                </a:lnTo>
                <a:lnTo>
                  <a:pt x="656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
          <p:cNvSpPr/>
          <p:nvPr/>
        </p:nvSpPr>
        <p:spPr>
          <a:xfrm rot="-5400000">
            <a:off x="7062036" y="827257"/>
            <a:ext cx="2913337" cy="1250605"/>
          </a:xfrm>
          <a:custGeom>
            <a:avLst/>
            <a:gdLst/>
            <a:ahLst/>
            <a:cxnLst/>
            <a:rect l="l" t="t" r="r" b="b"/>
            <a:pathLst>
              <a:path w="67823" h="29116" extrusionOk="0">
                <a:moveTo>
                  <a:pt x="65679" y="1"/>
                </a:moveTo>
                <a:lnTo>
                  <a:pt x="64643" y="19"/>
                </a:lnTo>
                <a:lnTo>
                  <a:pt x="63608" y="75"/>
                </a:lnTo>
                <a:lnTo>
                  <a:pt x="62592" y="167"/>
                </a:lnTo>
                <a:lnTo>
                  <a:pt x="61556" y="278"/>
                </a:lnTo>
                <a:lnTo>
                  <a:pt x="60521" y="444"/>
                </a:lnTo>
                <a:lnTo>
                  <a:pt x="59505" y="629"/>
                </a:lnTo>
                <a:lnTo>
                  <a:pt x="58488" y="851"/>
                </a:lnTo>
                <a:lnTo>
                  <a:pt x="57490" y="1110"/>
                </a:lnTo>
                <a:lnTo>
                  <a:pt x="56491" y="1387"/>
                </a:lnTo>
                <a:lnTo>
                  <a:pt x="55493" y="1720"/>
                </a:lnTo>
                <a:lnTo>
                  <a:pt x="54532" y="2071"/>
                </a:lnTo>
                <a:lnTo>
                  <a:pt x="53571" y="2459"/>
                </a:lnTo>
                <a:lnTo>
                  <a:pt x="52628" y="2884"/>
                </a:lnTo>
                <a:lnTo>
                  <a:pt x="51704" y="3347"/>
                </a:lnTo>
                <a:lnTo>
                  <a:pt x="50816" y="3827"/>
                </a:lnTo>
                <a:lnTo>
                  <a:pt x="49929" y="4345"/>
                </a:lnTo>
                <a:lnTo>
                  <a:pt x="49023" y="4936"/>
                </a:lnTo>
                <a:lnTo>
                  <a:pt x="48136" y="5509"/>
                </a:lnTo>
                <a:lnTo>
                  <a:pt x="47230" y="6101"/>
                </a:lnTo>
                <a:lnTo>
                  <a:pt x="46768" y="6378"/>
                </a:lnTo>
                <a:lnTo>
                  <a:pt x="46306" y="6637"/>
                </a:lnTo>
                <a:lnTo>
                  <a:pt x="45825" y="6896"/>
                </a:lnTo>
                <a:lnTo>
                  <a:pt x="45345" y="7118"/>
                </a:lnTo>
                <a:lnTo>
                  <a:pt x="44846" y="7339"/>
                </a:lnTo>
                <a:lnTo>
                  <a:pt x="44347" y="7561"/>
                </a:lnTo>
                <a:lnTo>
                  <a:pt x="43848" y="7746"/>
                </a:lnTo>
                <a:lnTo>
                  <a:pt x="43330" y="7912"/>
                </a:lnTo>
                <a:lnTo>
                  <a:pt x="42812" y="8079"/>
                </a:lnTo>
                <a:lnTo>
                  <a:pt x="42295" y="8208"/>
                </a:lnTo>
                <a:lnTo>
                  <a:pt x="41759" y="8338"/>
                </a:lnTo>
                <a:lnTo>
                  <a:pt x="41241" y="8448"/>
                </a:lnTo>
                <a:lnTo>
                  <a:pt x="40705" y="8541"/>
                </a:lnTo>
                <a:lnTo>
                  <a:pt x="40169" y="8615"/>
                </a:lnTo>
                <a:lnTo>
                  <a:pt x="39633" y="8670"/>
                </a:lnTo>
                <a:lnTo>
                  <a:pt x="39097" y="8726"/>
                </a:lnTo>
                <a:lnTo>
                  <a:pt x="38561" y="8744"/>
                </a:lnTo>
                <a:lnTo>
                  <a:pt x="37507" y="8744"/>
                </a:lnTo>
                <a:lnTo>
                  <a:pt x="36989" y="8726"/>
                </a:lnTo>
                <a:lnTo>
                  <a:pt x="36490" y="8689"/>
                </a:lnTo>
                <a:lnTo>
                  <a:pt x="35991" y="8633"/>
                </a:lnTo>
                <a:lnTo>
                  <a:pt x="33902" y="8356"/>
                </a:lnTo>
                <a:lnTo>
                  <a:pt x="31037" y="7986"/>
                </a:lnTo>
                <a:lnTo>
                  <a:pt x="29540" y="7820"/>
                </a:lnTo>
                <a:lnTo>
                  <a:pt x="28135" y="7672"/>
                </a:lnTo>
                <a:lnTo>
                  <a:pt x="26952" y="7561"/>
                </a:lnTo>
                <a:lnTo>
                  <a:pt x="26453" y="7524"/>
                </a:lnTo>
                <a:lnTo>
                  <a:pt x="26009" y="7524"/>
                </a:lnTo>
                <a:lnTo>
                  <a:pt x="25510" y="7543"/>
                </a:lnTo>
                <a:lnTo>
                  <a:pt x="24937" y="7561"/>
                </a:lnTo>
                <a:lnTo>
                  <a:pt x="24290" y="7617"/>
                </a:lnTo>
                <a:lnTo>
                  <a:pt x="23606" y="7691"/>
                </a:lnTo>
                <a:lnTo>
                  <a:pt x="22848" y="7783"/>
                </a:lnTo>
                <a:lnTo>
                  <a:pt x="22035" y="7912"/>
                </a:lnTo>
                <a:lnTo>
                  <a:pt x="21185" y="8079"/>
                </a:lnTo>
                <a:lnTo>
                  <a:pt x="20297" y="8264"/>
                </a:lnTo>
                <a:lnTo>
                  <a:pt x="19373" y="8504"/>
                </a:lnTo>
                <a:lnTo>
                  <a:pt x="18412" y="8763"/>
                </a:lnTo>
                <a:lnTo>
                  <a:pt x="17432" y="9077"/>
                </a:lnTo>
                <a:lnTo>
                  <a:pt x="16434" y="9410"/>
                </a:lnTo>
                <a:lnTo>
                  <a:pt x="15417" y="9816"/>
                </a:lnTo>
                <a:lnTo>
                  <a:pt x="14382" y="10260"/>
                </a:lnTo>
                <a:lnTo>
                  <a:pt x="13864" y="10500"/>
                </a:lnTo>
                <a:lnTo>
                  <a:pt x="13347" y="10741"/>
                </a:lnTo>
                <a:lnTo>
                  <a:pt x="12829" y="11018"/>
                </a:lnTo>
                <a:lnTo>
                  <a:pt x="12330" y="11295"/>
                </a:lnTo>
                <a:lnTo>
                  <a:pt x="11813" y="11591"/>
                </a:lnTo>
                <a:lnTo>
                  <a:pt x="11295" y="11887"/>
                </a:lnTo>
                <a:lnTo>
                  <a:pt x="10777" y="12219"/>
                </a:lnTo>
                <a:lnTo>
                  <a:pt x="10278" y="12552"/>
                </a:lnTo>
                <a:lnTo>
                  <a:pt x="9779" y="12903"/>
                </a:lnTo>
                <a:lnTo>
                  <a:pt x="9280" y="13273"/>
                </a:lnTo>
                <a:lnTo>
                  <a:pt x="8781" y="13643"/>
                </a:lnTo>
                <a:lnTo>
                  <a:pt x="8300" y="14050"/>
                </a:lnTo>
                <a:lnTo>
                  <a:pt x="7820" y="14456"/>
                </a:lnTo>
                <a:lnTo>
                  <a:pt x="7339" y="14881"/>
                </a:lnTo>
                <a:lnTo>
                  <a:pt x="6877" y="15344"/>
                </a:lnTo>
                <a:lnTo>
                  <a:pt x="6415" y="15806"/>
                </a:lnTo>
                <a:lnTo>
                  <a:pt x="5971" y="16286"/>
                </a:lnTo>
                <a:lnTo>
                  <a:pt x="5528" y="16785"/>
                </a:lnTo>
                <a:lnTo>
                  <a:pt x="5102" y="17303"/>
                </a:lnTo>
                <a:lnTo>
                  <a:pt x="4696" y="17821"/>
                </a:lnTo>
                <a:lnTo>
                  <a:pt x="4289" y="18375"/>
                </a:lnTo>
                <a:lnTo>
                  <a:pt x="3882" y="18948"/>
                </a:lnTo>
                <a:lnTo>
                  <a:pt x="3513" y="19540"/>
                </a:lnTo>
                <a:lnTo>
                  <a:pt x="3143" y="20150"/>
                </a:lnTo>
                <a:lnTo>
                  <a:pt x="2792" y="20797"/>
                </a:lnTo>
                <a:lnTo>
                  <a:pt x="2440" y="21444"/>
                </a:lnTo>
                <a:lnTo>
                  <a:pt x="2126" y="22109"/>
                </a:lnTo>
                <a:lnTo>
                  <a:pt x="1812" y="22793"/>
                </a:lnTo>
                <a:lnTo>
                  <a:pt x="1516" y="23514"/>
                </a:lnTo>
                <a:lnTo>
                  <a:pt x="1257" y="24253"/>
                </a:lnTo>
                <a:lnTo>
                  <a:pt x="999" y="25011"/>
                </a:lnTo>
                <a:lnTo>
                  <a:pt x="758" y="25788"/>
                </a:lnTo>
                <a:lnTo>
                  <a:pt x="536" y="26583"/>
                </a:lnTo>
                <a:lnTo>
                  <a:pt x="352" y="27396"/>
                </a:lnTo>
                <a:lnTo>
                  <a:pt x="167" y="28246"/>
                </a:lnTo>
                <a:lnTo>
                  <a:pt x="0" y="29115"/>
                </a:lnTo>
                <a:lnTo>
                  <a:pt x="67823" y="29115"/>
                </a:lnTo>
                <a:lnTo>
                  <a:pt x="67823" y="75"/>
                </a:lnTo>
                <a:lnTo>
                  <a:pt x="66751" y="19"/>
                </a:lnTo>
                <a:lnTo>
                  <a:pt x="656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5"/>
          <p:cNvGrpSpPr/>
          <p:nvPr/>
        </p:nvGrpSpPr>
        <p:grpSpPr>
          <a:xfrm>
            <a:off x="366125" y="307335"/>
            <a:ext cx="1045827" cy="1035871"/>
            <a:chOff x="3757075" y="4675675"/>
            <a:chExt cx="808900" cy="801200"/>
          </a:xfrm>
        </p:grpSpPr>
        <p:sp>
          <p:nvSpPr>
            <p:cNvPr id="298" name="Google Shape;298;p5"/>
            <p:cNvSpPr/>
            <p:nvPr/>
          </p:nvSpPr>
          <p:spPr>
            <a:xfrm>
              <a:off x="3941875" y="5027175"/>
              <a:ext cx="136025" cy="137675"/>
            </a:xfrm>
            <a:custGeom>
              <a:avLst/>
              <a:gdLst/>
              <a:ahLst/>
              <a:cxnLst/>
              <a:rect l="l" t="t" r="r" b="b"/>
              <a:pathLst>
                <a:path w="5441" h="5507" extrusionOk="0">
                  <a:moveTo>
                    <a:pt x="2567" y="1"/>
                  </a:moveTo>
                  <a:lnTo>
                    <a:pt x="2326" y="23"/>
                  </a:lnTo>
                  <a:lnTo>
                    <a:pt x="2062" y="67"/>
                  </a:lnTo>
                  <a:lnTo>
                    <a:pt x="1799" y="132"/>
                  </a:lnTo>
                  <a:lnTo>
                    <a:pt x="1558" y="220"/>
                  </a:lnTo>
                  <a:lnTo>
                    <a:pt x="1317" y="352"/>
                  </a:lnTo>
                  <a:lnTo>
                    <a:pt x="1075" y="505"/>
                  </a:lnTo>
                  <a:lnTo>
                    <a:pt x="856" y="681"/>
                  </a:lnTo>
                  <a:lnTo>
                    <a:pt x="680" y="878"/>
                  </a:lnTo>
                  <a:lnTo>
                    <a:pt x="505" y="1076"/>
                  </a:lnTo>
                  <a:lnTo>
                    <a:pt x="373" y="1295"/>
                  </a:lnTo>
                  <a:lnTo>
                    <a:pt x="242" y="1536"/>
                  </a:lnTo>
                  <a:lnTo>
                    <a:pt x="154" y="1778"/>
                  </a:lnTo>
                  <a:lnTo>
                    <a:pt x="66" y="2019"/>
                  </a:lnTo>
                  <a:lnTo>
                    <a:pt x="22" y="2282"/>
                  </a:lnTo>
                  <a:lnTo>
                    <a:pt x="0" y="2545"/>
                  </a:lnTo>
                  <a:lnTo>
                    <a:pt x="0" y="2809"/>
                  </a:lnTo>
                  <a:lnTo>
                    <a:pt x="22" y="3072"/>
                  </a:lnTo>
                  <a:lnTo>
                    <a:pt x="88" y="3335"/>
                  </a:lnTo>
                  <a:lnTo>
                    <a:pt x="154" y="3598"/>
                  </a:lnTo>
                  <a:lnTo>
                    <a:pt x="264" y="3862"/>
                  </a:lnTo>
                  <a:lnTo>
                    <a:pt x="395" y="4103"/>
                  </a:lnTo>
                  <a:lnTo>
                    <a:pt x="549" y="4344"/>
                  </a:lnTo>
                  <a:lnTo>
                    <a:pt x="724" y="4563"/>
                  </a:lnTo>
                  <a:lnTo>
                    <a:pt x="922" y="4761"/>
                  </a:lnTo>
                  <a:lnTo>
                    <a:pt x="1141" y="4936"/>
                  </a:lnTo>
                  <a:lnTo>
                    <a:pt x="1360" y="5090"/>
                  </a:lnTo>
                  <a:lnTo>
                    <a:pt x="1602" y="5222"/>
                  </a:lnTo>
                  <a:lnTo>
                    <a:pt x="1843" y="5309"/>
                  </a:lnTo>
                  <a:lnTo>
                    <a:pt x="2084" y="5397"/>
                  </a:lnTo>
                  <a:lnTo>
                    <a:pt x="2348" y="5463"/>
                  </a:lnTo>
                  <a:lnTo>
                    <a:pt x="2611" y="5485"/>
                  </a:lnTo>
                  <a:lnTo>
                    <a:pt x="2874" y="5507"/>
                  </a:lnTo>
                  <a:lnTo>
                    <a:pt x="3137" y="5485"/>
                  </a:lnTo>
                  <a:lnTo>
                    <a:pt x="3379" y="5441"/>
                  </a:lnTo>
                  <a:lnTo>
                    <a:pt x="3642" y="5353"/>
                  </a:lnTo>
                  <a:lnTo>
                    <a:pt x="3883" y="5265"/>
                  </a:lnTo>
                  <a:lnTo>
                    <a:pt x="4124" y="5134"/>
                  </a:lnTo>
                  <a:lnTo>
                    <a:pt x="4366" y="4980"/>
                  </a:lnTo>
                  <a:lnTo>
                    <a:pt x="4585" y="4805"/>
                  </a:lnTo>
                  <a:lnTo>
                    <a:pt x="4760" y="4629"/>
                  </a:lnTo>
                  <a:lnTo>
                    <a:pt x="4936" y="4410"/>
                  </a:lnTo>
                  <a:lnTo>
                    <a:pt x="5090" y="4191"/>
                  </a:lnTo>
                  <a:lnTo>
                    <a:pt x="5199" y="3949"/>
                  </a:lnTo>
                  <a:lnTo>
                    <a:pt x="5309" y="3708"/>
                  </a:lnTo>
                  <a:lnTo>
                    <a:pt x="5375" y="3467"/>
                  </a:lnTo>
                  <a:lnTo>
                    <a:pt x="5419" y="3203"/>
                  </a:lnTo>
                  <a:lnTo>
                    <a:pt x="5441" y="2940"/>
                  </a:lnTo>
                  <a:lnTo>
                    <a:pt x="5441" y="2677"/>
                  </a:lnTo>
                  <a:lnTo>
                    <a:pt x="5419" y="2414"/>
                  </a:lnTo>
                  <a:lnTo>
                    <a:pt x="5375" y="2151"/>
                  </a:lnTo>
                  <a:lnTo>
                    <a:pt x="5287" y="1887"/>
                  </a:lnTo>
                  <a:lnTo>
                    <a:pt x="5177" y="1646"/>
                  </a:lnTo>
                  <a:lnTo>
                    <a:pt x="5046" y="1383"/>
                  </a:lnTo>
                  <a:lnTo>
                    <a:pt x="4892" y="1163"/>
                  </a:lnTo>
                  <a:lnTo>
                    <a:pt x="4717" y="922"/>
                  </a:lnTo>
                  <a:lnTo>
                    <a:pt x="4519" y="725"/>
                  </a:lnTo>
                  <a:lnTo>
                    <a:pt x="4322" y="549"/>
                  </a:lnTo>
                  <a:lnTo>
                    <a:pt x="4080" y="396"/>
                  </a:lnTo>
                  <a:lnTo>
                    <a:pt x="3861" y="286"/>
                  </a:lnTo>
                  <a:lnTo>
                    <a:pt x="3598" y="176"/>
                  </a:lnTo>
                  <a:lnTo>
                    <a:pt x="3357" y="89"/>
                  </a:lnTo>
                  <a:lnTo>
                    <a:pt x="3093" y="23"/>
                  </a:lnTo>
                  <a:lnTo>
                    <a:pt x="28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a:off x="4112975" y="4874725"/>
              <a:ext cx="140950" cy="126150"/>
            </a:xfrm>
            <a:custGeom>
              <a:avLst/>
              <a:gdLst/>
              <a:ahLst/>
              <a:cxnLst/>
              <a:rect l="l" t="t" r="r" b="b"/>
              <a:pathLst>
                <a:path w="5638" h="5046" extrusionOk="0">
                  <a:moveTo>
                    <a:pt x="2830" y="1"/>
                  </a:moveTo>
                  <a:lnTo>
                    <a:pt x="2523" y="23"/>
                  </a:lnTo>
                  <a:lnTo>
                    <a:pt x="2260" y="45"/>
                  </a:lnTo>
                  <a:lnTo>
                    <a:pt x="1975" y="110"/>
                  </a:lnTo>
                  <a:lnTo>
                    <a:pt x="1733" y="198"/>
                  </a:lnTo>
                  <a:lnTo>
                    <a:pt x="1470" y="308"/>
                  </a:lnTo>
                  <a:lnTo>
                    <a:pt x="1251" y="440"/>
                  </a:lnTo>
                  <a:lnTo>
                    <a:pt x="1031" y="571"/>
                  </a:lnTo>
                  <a:lnTo>
                    <a:pt x="834" y="747"/>
                  </a:lnTo>
                  <a:lnTo>
                    <a:pt x="637" y="922"/>
                  </a:lnTo>
                  <a:lnTo>
                    <a:pt x="483" y="1120"/>
                  </a:lnTo>
                  <a:lnTo>
                    <a:pt x="351" y="1317"/>
                  </a:lnTo>
                  <a:lnTo>
                    <a:pt x="220" y="1536"/>
                  </a:lnTo>
                  <a:lnTo>
                    <a:pt x="132" y="1778"/>
                  </a:lnTo>
                  <a:lnTo>
                    <a:pt x="66" y="2019"/>
                  </a:lnTo>
                  <a:lnTo>
                    <a:pt x="22" y="2260"/>
                  </a:lnTo>
                  <a:lnTo>
                    <a:pt x="0" y="2523"/>
                  </a:lnTo>
                  <a:lnTo>
                    <a:pt x="22" y="2787"/>
                  </a:lnTo>
                  <a:lnTo>
                    <a:pt x="66" y="3028"/>
                  </a:lnTo>
                  <a:lnTo>
                    <a:pt x="132" y="3269"/>
                  </a:lnTo>
                  <a:lnTo>
                    <a:pt x="220" y="3510"/>
                  </a:lnTo>
                  <a:lnTo>
                    <a:pt x="351" y="3730"/>
                  </a:lnTo>
                  <a:lnTo>
                    <a:pt x="483" y="3927"/>
                  </a:lnTo>
                  <a:lnTo>
                    <a:pt x="637" y="4125"/>
                  </a:lnTo>
                  <a:lnTo>
                    <a:pt x="834" y="4300"/>
                  </a:lnTo>
                  <a:lnTo>
                    <a:pt x="1031" y="4476"/>
                  </a:lnTo>
                  <a:lnTo>
                    <a:pt x="1251" y="4607"/>
                  </a:lnTo>
                  <a:lnTo>
                    <a:pt x="1470" y="4739"/>
                  </a:lnTo>
                  <a:lnTo>
                    <a:pt x="1733" y="4849"/>
                  </a:lnTo>
                  <a:lnTo>
                    <a:pt x="1975" y="4936"/>
                  </a:lnTo>
                  <a:lnTo>
                    <a:pt x="2260" y="5002"/>
                  </a:lnTo>
                  <a:lnTo>
                    <a:pt x="2523" y="5024"/>
                  </a:lnTo>
                  <a:lnTo>
                    <a:pt x="2830" y="5046"/>
                  </a:lnTo>
                  <a:lnTo>
                    <a:pt x="3115" y="5024"/>
                  </a:lnTo>
                  <a:lnTo>
                    <a:pt x="3400" y="5002"/>
                  </a:lnTo>
                  <a:lnTo>
                    <a:pt x="3664" y="4936"/>
                  </a:lnTo>
                  <a:lnTo>
                    <a:pt x="3927" y="4849"/>
                  </a:lnTo>
                  <a:lnTo>
                    <a:pt x="4168" y="4739"/>
                  </a:lnTo>
                  <a:lnTo>
                    <a:pt x="4387" y="4607"/>
                  </a:lnTo>
                  <a:lnTo>
                    <a:pt x="4607" y="4476"/>
                  </a:lnTo>
                  <a:lnTo>
                    <a:pt x="4826" y="4300"/>
                  </a:lnTo>
                  <a:lnTo>
                    <a:pt x="5002" y="4125"/>
                  </a:lnTo>
                  <a:lnTo>
                    <a:pt x="5155" y="3927"/>
                  </a:lnTo>
                  <a:lnTo>
                    <a:pt x="5309" y="3730"/>
                  </a:lnTo>
                  <a:lnTo>
                    <a:pt x="5418" y="3510"/>
                  </a:lnTo>
                  <a:lnTo>
                    <a:pt x="5506" y="3269"/>
                  </a:lnTo>
                  <a:lnTo>
                    <a:pt x="5594" y="3028"/>
                  </a:lnTo>
                  <a:lnTo>
                    <a:pt x="5638" y="2787"/>
                  </a:lnTo>
                  <a:lnTo>
                    <a:pt x="5638" y="2523"/>
                  </a:lnTo>
                  <a:lnTo>
                    <a:pt x="5638" y="2260"/>
                  </a:lnTo>
                  <a:lnTo>
                    <a:pt x="5594" y="2019"/>
                  </a:lnTo>
                  <a:lnTo>
                    <a:pt x="5506" y="1778"/>
                  </a:lnTo>
                  <a:lnTo>
                    <a:pt x="5418" y="1536"/>
                  </a:lnTo>
                  <a:lnTo>
                    <a:pt x="5309" y="1317"/>
                  </a:lnTo>
                  <a:lnTo>
                    <a:pt x="5155" y="1120"/>
                  </a:lnTo>
                  <a:lnTo>
                    <a:pt x="5002" y="922"/>
                  </a:lnTo>
                  <a:lnTo>
                    <a:pt x="4826" y="747"/>
                  </a:lnTo>
                  <a:lnTo>
                    <a:pt x="4607" y="571"/>
                  </a:lnTo>
                  <a:lnTo>
                    <a:pt x="4387" y="440"/>
                  </a:lnTo>
                  <a:lnTo>
                    <a:pt x="4168" y="308"/>
                  </a:lnTo>
                  <a:lnTo>
                    <a:pt x="3927" y="198"/>
                  </a:lnTo>
                  <a:lnTo>
                    <a:pt x="3664" y="110"/>
                  </a:lnTo>
                  <a:lnTo>
                    <a:pt x="3400" y="45"/>
                  </a:lnTo>
                  <a:lnTo>
                    <a:pt x="3115" y="23"/>
                  </a:lnTo>
                  <a:lnTo>
                    <a:pt x="28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
            <p:cNvSpPr/>
            <p:nvPr/>
          </p:nvSpPr>
          <p:spPr>
            <a:xfrm>
              <a:off x="4112425" y="5170850"/>
              <a:ext cx="139325" cy="139325"/>
            </a:xfrm>
            <a:custGeom>
              <a:avLst/>
              <a:gdLst/>
              <a:ahLst/>
              <a:cxnLst/>
              <a:rect l="l" t="t" r="r" b="b"/>
              <a:pathLst>
                <a:path w="5573" h="5573" extrusionOk="0">
                  <a:moveTo>
                    <a:pt x="2348" y="1"/>
                  </a:moveTo>
                  <a:lnTo>
                    <a:pt x="2084" y="23"/>
                  </a:lnTo>
                  <a:lnTo>
                    <a:pt x="1821" y="67"/>
                  </a:lnTo>
                  <a:lnTo>
                    <a:pt x="1580" y="133"/>
                  </a:lnTo>
                  <a:lnTo>
                    <a:pt x="1339" y="242"/>
                  </a:lnTo>
                  <a:lnTo>
                    <a:pt x="1119" y="352"/>
                  </a:lnTo>
                  <a:lnTo>
                    <a:pt x="900" y="506"/>
                  </a:lnTo>
                  <a:lnTo>
                    <a:pt x="702" y="681"/>
                  </a:lnTo>
                  <a:lnTo>
                    <a:pt x="527" y="878"/>
                  </a:lnTo>
                  <a:lnTo>
                    <a:pt x="373" y="1098"/>
                  </a:lnTo>
                  <a:lnTo>
                    <a:pt x="242" y="1317"/>
                  </a:lnTo>
                  <a:lnTo>
                    <a:pt x="154" y="1558"/>
                  </a:lnTo>
                  <a:lnTo>
                    <a:pt x="66" y="1822"/>
                  </a:lnTo>
                  <a:lnTo>
                    <a:pt x="22" y="2063"/>
                  </a:lnTo>
                  <a:lnTo>
                    <a:pt x="0" y="2326"/>
                  </a:lnTo>
                  <a:lnTo>
                    <a:pt x="22" y="2589"/>
                  </a:lnTo>
                  <a:lnTo>
                    <a:pt x="44" y="2875"/>
                  </a:lnTo>
                  <a:lnTo>
                    <a:pt x="88" y="3138"/>
                  </a:lnTo>
                  <a:lnTo>
                    <a:pt x="176" y="3401"/>
                  </a:lnTo>
                  <a:lnTo>
                    <a:pt x="286" y="3664"/>
                  </a:lnTo>
                  <a:lnTo>
                    <a:pt x="417" y="3906"/>
                  </a:lnTo>
                  <a:lnTo>
                    <a:pt x="571" y="4169"/>
                  </a:lnTo>
                  <a:lnTo>
                    <a:pt x="746" y="4388"/>
                  </a:lnTo>
                  <a:lnTo>
                    <a:pt x="966" y="4607"/>
                  </a:lnTo>
                  <a:lnTo>
                    <a:pt x="1185" y="4827"/>
                  </a:lnTo>
                  <a:lnTo>
                    <a:pt x="1426" y="5002"/>
                  </a:lnTo>
                  <a:lnTo>
                    <a:pt x="1668" y="5156"/>
                  </a:lnTo>
                  <a:lnTo>
                    <a:pt x="1909" y="5287"/>
                  </a:lnTo>
                  <a:lnTo>
                    <a:pt x="2172" y="5397"/>
                  </a:lnTo>
                  <a:lnTo>
                    <a:pt x="2435" y="5485"/>
                  </a:lnTo>
                  <a:lnTo>
                    <a:pt x="2720" y="5529"/>
                  </a:lnTo>
                  <a:lnTo>
                    <a:pt x="2984" y="5573"/>
                  </a:lnTo>
                  <a:lnTo>
                    <a:pt x="3247" y="5573"/>
                  </a:lnTo>
                  <a:lnTo>
                    <a:pt x="3510" y="5551"/>
                  </a:lnTo>
                  <a:lnTo>
                    <a:pt x="3773" y="5507"/>
                  </a:lnTo>
                  <a:lnTo>
                    <a:pt x="4015" y="5419"/>
                  </a:lnTo>
                  <a:lnTo>
                    <a:pt x="4256" y="5331"/>
                  </a:lnTo>
                  <a:lnTo>
                    <a:pt x="4475" y="5200"/>
                  </a:lnTo>
                  <a:lnTo>
                    <a:pt x="4695" y="5046"/>
                  </a:lnTo>
                  <a:lnTo>
                    <a:pt x="4892" y="4871"/>
                  </a:lnTo>
                  <a:lnTo>
                    <a:pt x="5068" y="4673"/>
                  </a:lnTo>
                  <a:lnTo>
                    <a:pt x="5221" y="4476"/>
                  </a:lnTo>
                  <a:lnTo>
                    <a:pt x="5353" y="4235"/>
                  </a:lnTo>
                  <a:lnTo>
                    <a:pt x="5440" y="3993"/>
                  </a:lnTo>
                  <a:lnTo>
                    <a:pt x="5506" y="3752"/>
                  </a:lnTo>
                  <a:lnTo>
                    <a:pt x="5550" y="3489"/>
                  </a:lnTo>
                  <a:lnTo>
                    <a:pt x="5572" y="3226"/>
                  </a:lnTo>
                  <a:lnTo>
                    <a:pt x="5572" y="2962"/>
                  </a:lnTo>
                  <a:lnTo>
                    <a:pt x="5550" y="2699"/>
                  </a:lnTo>
                  <a:lnTo>
                    <a:pt x="5484" y="2436"/>
                  </a:lnTo>
                  <a:lnTo>
                    <a:pt x="5397" y="2173"/>
                  </a:lnTo>
                  <a:lnTo>
                    <a:pt x="5309" y="1909"/>
                  </a:lnTo>
                  <a:lnTo>
                    <a:pt x="5177" y="1646"/>
                  </a:lnTo>
                  <a:lnTo>
                    <a:pt x="5024" y="1405"/>
                  </a:lnTo>
                  <a:lnTo>
                    <a:pt x="4826" y="1164"/>
                  </a:lnTo>
                  <a:lnTo>
                    <a:pt x="4629" y="944"/>
                  </a:lnTo>
                  <a:lnTo>
                    <a:pt x="4409" y="747"/>
                  </a:lnTo>
                  <a:lnTo>
                    <a:pt x="4168" y="571"/>
                  </a:lnTo>
                  <a:lnTo>
                    <a:pt x="3927" y="396"/>
                  </a:lnTo>
                  <a:lnTo>
                    <a:pt x="3664" y="264"/>
                  </a:lnTo>
                  <a:lnTo>
                    <a:pt x="3400" y="176"/>
                  </a:lnTo>
                  <a:lnTo>
                    <a:pt x="3137" y="89"/>
                  </a:lnTo>
                  <a:lnTo>
                    <a:pt x="2874" y="23"/>
                  </a:lnTo>
                  <a:lnTo>
                    <a:pt x="26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
            <p:cNvSpPr/>
            <p:nvPr/>
          </p:nvSpPr>
          <p:spPr>
            <a:xfrm>
              <a:off x="4256100" y="5073800"/>
              <a:ext cx="113550" cy="85025"/>
            </a:xfrm>
            <a:custGeom>
              <a:avLst/>
              <a:gdLst/>
              <a:ahLst/>
              <a:cxnLst/>
              <a:rect l="l" t="t" r="r" b="b"/>
              <a:pathLst>
                <a:path w="4542" h="3401" extrusionOk="0">
                  <a:moveTo>
                    <a:pt x="2633" y="0"/>
                  </a:moveTo>
                  <a:lnTo>
                    <a:pt x="2413" y="22"/>
                  </a:lnTo>
                  <a:lnTo>
                    <a:pt x="2194" y="66"/>
                  </a:lnTo>
                  <a:lnTo>
                    <a:pt x="1953" y="132"/>
                  </a:lnTo>
                  <a:lnTo>
                    <a:pt x="1733" y="198"/>
                  </a:lnTo>
                  <a:lnTo>
                    <a:pt x="1514" y="286"/>
                  </a:lnTo>
                  <a:lnTo>
                    <a:pt x="1295" y="395"/>
                  </a:lnTo>
                  <a:lnTo>
                    <a:pt x="1097" y="505"/>
                  </a:lnTo>
                  <a:lnTo>
                    <a:pt x="922" y="637"/>
                  </a:lnTo>
                  <a:lnTo>
                    <a:pt x="746" y="768"/>
                  </a:lnTo>
                  <a:lnTo>
                    <a:pt x="593" y="900"/>
                  </a:lnTo>
                  <a:lnTo>
                    <a:pt x="461" y="1053"/>
                  </a:lnTo>
                  <a:lnTo>
                    <a:pt x="330" y="1207"/>
                  </a:lnTo>
                  <a:lnTo>
                    <a:pt x="220" y="1360"/>
                  </a:lnTo>
                  <a:lnTo>
                    <a:pt x="154" y="1536"/>
                  </a:lnTo>
                  <a:lnTo>
                    <a:pt x="88" y="1689"/>
                  </a:lnTo>
                  <a:lnTo>
                    <a:pt x="22" y="1865"/>
                  </a:lnTo>
                  <a:lnTo>
                    <a:pt x="1" y="2018"/>
                  </a:lnTo>
                  <a:lnTo>
                    <a:pt x="1" y="2172"/>
                  </a:lnTo>
                  <a:lnTo>
                    <a:pt x="22" y="2348"/>
                  </a:lnTo>
                  <a:lnTo>
                    <a:pt x="66" y="2501"/>
                  </a:lnTo>
                  <a:lnTo>
                    <a:pt x="132" y="2655"/>
                  </a:lnTo>
                  <a:lnTo>
                    <a:pt x="220" y="2786"/>
                  </a:lnTo>
                  <a:lnTo>
                    <a:pt x="330" y="2918"/>
                  </a:lnTo>
                  <a:lnTo>
                    <a:pt x="461" y="3028"/>
                  </a:lnTo>
                  <a:lnTo>
                    <a:pt x="593" y="3115"/>
                  </a:lnTo>
                  <a:lnTo>
                    <a:pt x="746" y="3203"/>
                  </a:lnTo>
                  <a:lnTo>
                    <a:pt x="922" y="3269"/>
                  </a:lnTo>
                  <a:lnTo>
                    <a:pt x="1097" y="3335"/>
                  </a:lnTo>
                  <a:lnTo>
                    <a:pt x="1295" y="3378"/>
                  </a:lnTo>
                  <a:lnTo>
                    <a:pt x="1492" y="3400"/>
                  </a:lnTo>
                  <a:lnTo>
                    <a:pt x="1909" y="3400"/>
                  </a:lnTo>
                  <a:lnTo>
                    <a:pt x="2128" y="3378"/>
                  </a:lnTo>
                  <a:lnTo>
                    <a:pt x="2370" y="3335"/>
                  </a:lnTo>
                  <a:lnTo>
                    <a:pt x="2589" y="3269"/>
                  </a:lnTo>
                  <a:lnTo>
                    <a:pt x="2808" y="3203"/>
                  </a:lnTo>
                  <a:lnTo>
                    <a:pt x="3050" y="3115"/>
                  </a:lnTo>
                  <a:lnTo>
                    <a:pt x="3247" y="3006"/>
                  </a:lnTo>
                  <a:lnTo>
                    <a:pt x="3444" y="2896"/>
                  </a:lnTo>
                  <a:lnTo>
                    <a:pt x="3642" y="2786"/>
                  </a:lnTo>
                  <a:lnTo>
                    <a:pt x="3795" y="2655"/>
                  </a:lnTo>
                  <a:lnTo>
                    <a:pt x="3949" y="2501"/>
                  </a:lnTo>
                  <a:lnTo>
                    <a:pt x="4102" y="2348"/>
                  </a:lnTo>
                  <a:lnTo>
                    <a:pt x="4212" y="2194"/>
                  </a:lnTo>
                  <a:lnTo>
                    <a:pt x="4322" y="2040"/>
                  </a:lnTo>
                  <a:lnTo>
                    <a:pt x="4410" y="1887"/>
                  </a:lnTo>
                  <a:lnTo>
                    <a:pt x="4475" y="1711"/>
                  </a:lnTo>
                  <a:lnTo>
                    <a:pt x="4519" y="1558"/>
                  </a:lnTo>
                  <a:lnTo>
                    <a:pt x="4541" y="1382"/>
                  </a:lnTo>
                  <a:lnTo>
                    <a:pt x="4541" y="1229"/>
                  </a:lnTo>
                  <a:lnTo>
                    <a:pt x="4519" y="1053"/>
                  </a:lnTo>
                  <a:lnTo>
                    <a:pt x="4475" y="900"/>
                  </a:lnTo>
                  <a:lnTo>
                    <a:pt x="4410" y="746"/>
                  </a:lnTo>
                  <a:lnTo>
                    <a:pt x="4322" y="615"/>
                  </a:lnTo>
                  <a:lnTo>
                    <a:pt x="4212" y="505"/>
                  </a:lnTo>
                  <a:lnTo>
                    <a:pt x="4102" y="395"/>
                  </a:lnTo>
                  <a:lnTo>
                    <a:pt x="3949" y="286"/>
                  </a:lnTo>
                  <a:lnTo>
                    <a:pt x="3795" y="198"/>
                  </a:lnTo>
                  <a:lnTo>
                    <a:pt x="3620" y="132"/>
                  </a:lnTo>
                  <a:lnTo>
                    <a:pt x="3444" y="88"/>
                  </a:lnTo>
                  <a:lnTo>
                    <a:pt x="3247" y="44"/>
                  </a:lnTo>
                  <a:lnTo>
                    <a:pt x="3050" y="22"/>
                  </a:lnTo>
                  <a:lnTo>
                    <a:pt x="2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
            <p:cNvSpPr/>
            <p:nvPr/>
          </p:nvSpPr>
          <p:spPr>
            <a:xfrm>
              <a:off x="3779000" y="5011825"/>
              <a:ext cx="78450" cy="58700"/>
            </a:xfrm>
            <a:custGeom>
              <a:avLst/>
              <a:gdLst/>
              <a:ahLst/>
              <a:cxnLst/>
              <a:rect l="l" t="t" r="r" b="b"/>
              <a:pathLst>
                <a:path w="3138" h="2348" extrusionOk="0">
                  <a:moveTo>
                    <a:pt x="1821" y="1"/>
                  </a:moveTo>
                  <a:lnTo>
                    <a:pt x="1514" y="45"/>
                  </a:lnTo>
                  <a:lnTo>
                    <a:pt x="1207" y="132"/>
                  </a:lnTo>
                  <a:lnTo>
                    <a:pt x="900" y="264"/>
                  </a:lnTo>
                  <a:lnTo>
                    <a:pt x="637" y="417"/>
                  </a:lnTo>
                  <a:lnTo>
                    <a:pt x="417" y="615"/>
                  </a:lnTo>
                  <a:lnTo>
                    <a:pt x="242" y="812"/>
                  </a:lnTo>
                  <a:lnTo>
                    <a:pt x="110" y="1054"/>
                  </a:lnTo>
                  <a:lnTo>
                    <a:pt x="66" y="1163"/>
                  </a:lnTo>
                  <a:lnTo>
                    <a:pt x="23" y="1273"/>
                  </a:lnTo>
                  <a:lnTo>
                    <a:pt x="1" y="1383"/>
                  </a:lnTo>
                  <a:lnTo>
                    <a:pt x="1" y="1492"/>
                  </a:lnTo>
                  <a:lnTo>
                    <a:pt x="23" y="1602"/>
                  </a:lnTo>
                  <a:lnTo>
                    <a:pt x="45" y="1712"/>
                  </a:lnTo>
                  <a:lnTo>
                    <a:pt x="88" y="1821"/>
                  </a:lnTo>
                  <a:lnTo>
                    <a:pt x="154" y="1909"/>
                  </a:lnTo>
                  <a:lnTo>
                    <a:pt x="242" y="1997"/>
                  </a:lnTo>
                  <a:lnTo>
                    <a:pt x="308" y="2085"/>
                  </a:lnTo>
                  <a:lnTo>
                    <a:pt x="417" y="2150"/>
                  </a:lnTo>
                  <a:lnTo>
                    <a:pt x="527" y="2194"/>
                  </a:lnTo>
                  <a:lnTo>
                    <a:pt x="768" y="2282"/>
                  </a:lnTo>
                  <a:lnTo>
                    <a:pt x="1032" y="2326"/>
                  </a:lnTo>
                  <a:lnTo>
                    <a:pt x="1339" y="2348"/>
                  </a:lnTo>
                  <a:lnTo>
                    <a:pt x="1646" y="2304"/>
                  </a:lnTo>
                  <a:lnTo>
                    <a:pt x="1953" y="2194"/>
                  </a:lnTo>
                  <a:lnTo>
                    <a:pt x="2260" y="2063"/>
                  </a:lnTo>
                  <a:lnTo>
                    <a:pt x="2523" y="1909"/>
                  </a:lnTo>
                  <a:lnTo>
                    <a:pt x="2743" y="1712"/>
                  </a:lnTo>
                  <a:lnTo>
                    <a:pt x="2918" y="1514"/>
                  </a:lnTo>
                  <a:lnTo>
                    <a:pt x="3050" y="1295"/>
                  </a:lnTo>
                  <a:lnTo>
                    <a:pt x="3094" y="1185"/>
                  </a:lnTo>
                  <a:lnTo>
                    <a:pt x="3115" y="1054"/>
                  </a:lnTo>
                  <a:lnTo>
                    <a:pt x="3137" y="944"/>
                  </a:lnTo>
                  <a:lnTo>
                    <a:pt x="3137" y="834"/>
                  </a:lnTo>
                  <a:lnTo>
                    <a:pt x="3137" y="725"/>
                  </a:lnTo>
                  <a:lnTo>
                    <a:pt x="3094" y="615"/>
                  </a:lnTo>
                  <a:lnTo>
                    <a:pt x="3050" y="505"/>
                  </a:lnTo>
                  <a:lnTo>
                    <a:pt x="2984" y="417"/>
                  </a:lnTo>
                  <a:lnTo>
                    <a:pt x="2918" y="330"/>
                  </a:lnTo>
                  <a:lnTo>
                    <a:pt x="2830" y="264"/>
                  </a:lnTo>
                  <a:lnTo>
                    <a:pt x="2743" y="176"/>
                  </a:lnTo>
                  <a:lnTo>
                    <a:pt x="2633" y="132"/>
                  </a:lnTo>
                  <a:lnTo>
                    <a:pt x="2392" y="45"/>
                  </a:lnTo>
                  <a:lnTo>
                    <a:pt x="21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
            <p:cNvSpPr/>
            <p:nvPr/>
          </p:nvSpPr>
          <p:spPr>
            <a:xfrm>
              <a:off x="3965450" y="4704725"/>
              <a:ext cx="64750" cy="73525"/>
            </a:xfrm>
            <a:custGeom>
              <a:avLst/>
              <a:gdLst/>
              <a:ahLst/>
              <a:cxnLst/>
              <a:rect l="l" t="t" r="r" b="b"/>
              <a:pathLst>
                <a:path w="2590" h="2941" extrusionOk="0">
                  <a:moveTo>
                    <a:pt x="703" y="1"/>
                  </a:moveTo>
                  <a:lnTo>
                    <a:pt x="593" y="23"/>
                  </a:lnTo>
                  <a:lnTo>
                    <a:pt x="483" y="67"/>
                  </a:lnTo>
                  <a:lnTo>
                    <a:pt x="396" y="132"/>
                  </a:lnTo>
                  <a:lnTo>
                    <a:pt x="286" y="198"/>
                  </a:lnTo>
                  <a:lnTo>
                    <a:pt x="220" y="286"/>
                  </a:lnTo>
                  <a:lnTo>
                    <a:pt x="154" y="374"/>
                  </a:lnTo>
                  <a:lnTo>
                    <a:pt x="110" y="483"/>
                  </a:lnTo>
                  <a:lnTo>
                    <a:pt x="67" y="593"/>
                  </a:lnTo>
                  <a:lnTo>
                    <a:pt x="23" y="703"/>
                  </a:lnTo>
                  <a:lnTo>
                    <a:pt x="1" y="966"/>
                  </a:lnTo>
                  <a:lnTo>
                    <a:pt x="23" y="1229"/>
                  </a:lnTo>
                  <a:lnTo>
                    <a:pt x="88" y="1514"/>
                  </a:lnTo>
                  <a:lnTo>
                    <a:pt x="220" y="1800"/>
                  </a:lnTo>
                  <a:lnTo>
                    <a:pt x="374" y="2085"/>
                  </a:lnTo>
                  <a:lnTo>
                    <a:pt x="571" y="2348"/>
                  </a:lnTo>
                  <a:lnTo>
                    <a:pt x="812" y="2567"/>
                  </a:lnTo>
                  <a:lnTo>
                    <a:pt x="1054" y="2743"/>
                  </a:lnTo>
                  <a:lnTo>
                    <a:pt x="1295" y="2852"/>
                  </a:lnTo>
                  <a:lnTo>
                    <a:pt x="1536" y="2918"/>
                  </a:lnTo>
                  <a:lnTo>
                    <a:pt x="1646" y="2940"/>
                  </a:lnTo>
                  <a:lnTo>
                    <a:pt x="1887" y="2940"/>
                  </a:lnTo>
                  <a:lnTo>
                    <a:pt x="1997" y="2918"/>
                  </a:lnTo>
                  <a:lnTo>
                    <a:pt x="2107" y="2874"/>
                  </a:lnTo>
                  <a:lnTo>
                    <a:pt x="2194" y="2809"/>
                  </a:lnTo>
                  <a:lnTo>
                    <a:pt x="2282" y="2743"/>
                  </a:lnTo>
                  <a:lnTo>
                    <a:pt x="2370" y="2655"/>
                  </a:lnTo>
                  <a:lnTo>
                    <a:pt x="2436" y="2567"/>
                  </a:lnTo>
                  <a:lnTo>
                    <a:pt x="2479" y="2458"/>
                  </a:lnTo>
                  <a:lnTo>
                    <a:pt x="2523" y="2348"/>
                  </a:lnTo>
                  <a:lnTo>
                    <a:pt x="2567" y="2238"/>
                  </a:lnTo>
                  <a:lnTo>
                    <a:pt x="2589" y="1975"/>
                  </a:lnTo>
                  <a:lnTo>
                    <a:pt x="2567" y="1712"/>
                  </a:lnTo>
                  <a:lnTo>
                    <a:pt x="2479" y="1427"/>
                  </a:lnTo>
                  <a:lnTo>
                    <a:pt x="2370" y="1141"/>
                  </a:lnTo>
                  <a:lnTo>
                    <a:pt x="2216" y="856"/>
                  </a:lnTo>
                  <a:lnTo>
                    <a:pt x="1997" y="593"/>
                  </a:lnTo>
                  <a:lnTo>
                    <a:pt x="1777" y="374"/>
                  </a:lnTo>
                  <a:lnTo>
                    <a:pt x="1536" y="198"/>
                  </a:lnTo>
                  <a:lnTo>
                    <a:pt x="1295" y="89"/>
                  </a:lnTo>
                  <a:lnTo>
                    <a:pt x="1054" y="23"/>
                  </a:lnTo>
                  <a:lnTo>
                    <a:pt x="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
            <p:cNvSpPr/>
            <p:nvPr/>
          </p:nvSpPr>
          <p:spPr>
            <a:xfrm>
              <a:off x="4199625" y="4675675"/>
              <a:ext cx="58700" cy="78975"/>
            </a:xfrm>
            <a:custGeom>
              <a:avLst/>
              <a:gdLst/>
              <a:ahLst/>
              <a:cxnLst/>
              <a:rect l="l" t="t" r="r" b="b"/>
              <a:pathLst>
                <a:path w="2348" h="3159" extrusionOk="0">
                  <a:moveTo>
                    <a:pt x="878" y="0"/>
                  </a:moveTo>
                  <a:lnTo>
                    <a:pt x="768" y="22"/>
                  </a:lnTo>
                  <a:lnTo>
                    <a:pt x="658" y="44"/>
                  </a:lnTo>
                  <a:lnTo>
                    <a:pt x="549" y="88"/>
                  </a:lnTo>
                  <a:lnTo>
                    <a:pt x="461" y="154"/>
                  </a:lnTo>
                  <a:lnTo>
                    <a:pt x="373" y="220"/>
                  </a:lnTo>
                  <a:lnTo>
                    <a:pt x="285" y="307"/>
                  </a:lnTo>
                  <a:lnTo>
                    <a:pt x="220" y="395"/>
                  </a:lnTo>
                  <a:lnTo>
                    <a:pt x="154" y="505"/>
                  </a:lnTo>
                  <a:lnTo>
                    <a:pt x="66" y="746"/>
                  </a:lnTo>
                  <a:lnTo>
                    <a:pt x="22" y="1009"/>
                  </a:lnTo>
                  <a:lnTo>
                    <a:pt x="0" y="1316"/>
                  </a:lnTo>
                  <a:lnTo>
                    <a:pt x="44" y="1623"/>
                  </a:lnTo>
                  <a:lnTo>
                    <a:pt x="132" y="1931"/>
                  </a:lnTo>
                  <a:lnTo>
                    <a:pt x="263" y="2238"/>
                  </a:lnTo>
                  <a:lnTo>
                    <a:pt x="417" y="2501"/>
                  </a:lnTo>
                  <a:lnTo>
                    <a:pt x="592" y="2720"/>
                  </a:lnTo>
                  <a:lnTo>
                    <a:pt x="812" y="2918"/>
                  </a:lnTo>
                  <a:lnTo>
                    <a:pt x="1031" y="3049"/>
                  </a:lnTo>
                  <a:lnTo>
                    <a:pt x="1141" y="3093"/>
                  </a:lnTo>
                  <a:lnTo>
                    <a:pt x="1251" y="3137"/>
                  </a:lnTo>
                  <a:lnTo>
                    <a:pt x="1360" y="3137"/>
                  </a:lnTo>
                  <a:lnTo>
                    <a:pt x="1470" y="3159"/>
                  </a:lnTo>
                  <a:lnTo>
                    <a:pt x="1601" y="3137"/>
                  </a:lnTo>
                  <a:lnTo>
                    <a:pt x="1711" y="3115"/>
                  </a:lnTo>
                  <a:lnTo>
                    <a:pt x="1799" y="3071"/>
                  </a:lnTo>
                  <a:lnTo>
                    <a:pt x="1909" y="3005"/>
                  </a:lnTo>
                  <a:lnTo>
                    <a:pt x="1996" y="2940"/>
                  </a:lnTo>
                  <a:lnTo>
                    <a:pt x="2062" y="2852"/>
                  </a:lnTo>
                  <a:lnTo>
                    <a:pt x="2128" y="2764"/>
                  </a:lnTo>
                  <a:lnTo>
                    <a:pt x="2194" y="2654"/>
                  </a:lnTo>
                  <a:lnTo>
                    <a:pt x="2281" y="2413"/>
                  </a:lnTo>
                  <a:lnTo>
                    <a:pt x="2325" y="2128"/>
                  </a:lnTo>
                  <a:lnTo>
                    <a:pt x="2347" y="1843"/>
                  </a:lnTo>
                  <a:lnTo>
                    <a:pt x="2303" y="1536"/>
                  </a:lnTo>
                  <a:lnTo>
                    <a:pt x="2216" y="1229"/>
                  </a:lnTo>
                  <a:lnTo>
                    <a:pt x="2084" y="922"/>
                  </a:lnTo>
                  <a:lnTo>
                    <a:pt x="1931" y="658"/>
                  </a:lnTo>
                  <a:lnTo>
                    <a:pt x="1755" y="417"/>
                  </a:lnTo>
                  <a:lnTo>
                    <a:pt x="1536" y="242"/>
                  </a:lnTo>
                  <a:lnTo>
                    <a:pt x="1316" y="110"/>
                  </a:lnTo>
                  <a:lnTo>
                    <a:pt x="1207" y="66"/>
                  </a:lnTo>
                  <a:lnTo>
                    <a:pt x="1097" y="22"/>
                  </a:lnTo>
                  <a:lnTo>
                    <a:pt x="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
            <p:cNvSpPr/>
            <p:nvPr/>
          </p:nvSpPr>
          <p:spPr>
            <a:xfrm>
              <a:off x="4488625" y="5058450"/>
              <a:ext cx="77350" cy="60900"/>
            </a:xfrm>
            <a:custGeom>
              <a:avLst/>
              <a:gdLst/>
              <a:ahLst/>
              <a:cxnLst/>
              <a:rect l="l" t="t" r="r" b="b"/>
              <a:pathLst>
                <a:path w="3094" h="2436" extrusionOk="0">
                  <a:moveTo>
                    <a:pt x="1974" y="0"/>
                  </a:moveTo>
                  <a:lnTo>
                    <a:pt x="1689" y="22"/>
                  </a:lnTo>
                  <a:lnTo>
                    <a:pt x="1382" y="88"/>
                  </a:lnTo>
                  <a:lnTo>
                    <a:pt x="1075" y="220"/>
                  </a:lnTo>
                  <a:lnTo>
                    <a:pt x="790" y="373"/>
                  </a:lnTo>
                  <a:lnTo>
                    <a:pt x="549" y="571"/>
                  </a:lnTo>
                  <a:lnTo>
                    <a:pt x="329" y="768"/>
                  </a:lnTo>
                  <a:lnTo>
                    <a:pt x="176" y="1009"/>
                  </a:lnTo>
                  <a:lnTo>
                    <a:pt x="66" y="1229"/>
                  </a:lnTo>
                  <a:lnTo>
                    <a:pt x="44" y="1360"/>
                  </a:lnTo>
                  <a:lnTo>
                    <a:pt x="22" y="1470"/>
                  </a:lnTo>
                  <a:lnTo>
                    <a:pt x="0" y="1580"/>
                  </a:lnTo>
                  <a:lnTo>
                    <a:pt x="22" y="1689"/>
                  </a:lnTo>
                  <a:lnTo>
                    <a:pt x="44" y="1799"/>
                  </a:lnTo>
                  <a:lnTo>
                    <a:pt x="88" y="1909"/>
                  </a:lnTo>
                  <a:lnTo>
                    <a:pt x="132" y="2018"/>
                  </a:lnTo>
                  <a:lnTo>
                    <a:pt x="198" y="2106"/>
                  </a:lnTo>
                  <a:lnTo>
                    <a:pt x="285" y="2172"/>
                  </a:lnTo>
                  <a:lnTo>
                    <a:pt x="373" y="2238"/>
                  </a:lnTo>
                  <a:lnTo>
                    <a:pt x="483" y="2303"/>
                  </a:lnTo>
                  <a:lnTo>
                    <a:pt x="592" y="2347"/>
                  </a:lnTo>
                  <a:lnTo>
                    <a:pt x="856" y="2413"/>
                  </a:lnTo>
                  <a:lnTo>
                    <a:pt x="1119" y="2435"/>
                  </a:lnTo>
                  <a:lnTo>
                    <a:pt x="1404" y="2413"/>
                  </a:lnTo>
                  <a:lnTo>
                    <a:pt x="1711" y="2325"/>
                  </a:lnTo>
                  <a:lnTo>
                    <a:pt x="2018" y="2216"/>
                  </a:lnTo>
                  <a:lnTo>
                    <a:pt x="2303" y="2062"/>
                  </a:lnTo>
                  <a:lnTo>
                    <a:pt x="2545" y="1865"/>
                  </a:lnTo>
                  <a:lnTo>
                    <a:pt x="2764" y="1645"/>
                  </a:lnTo>
                  <a:lnTo>
                    <a:pt x="2918" y="1426"/>
                  </a:lnTo>
                  <a:lnTo>
                    <a:pt x="3027" y="1207"/>
                  </a:lnTo>
                  <a:lnTo>
                    <a:pt x="3049" y="1075"/>
                  </a:lnTo>
                  <a:lnTo>
                    <a:pt x="3071" y="965"/>
                  </a:lnTo>
                  <a:lnTo>
                    <a:pt x="3093" y="856"/>
                  </a:lnTo>
                  <a:lnTo>
                    <a:pt x="3071" y="746"/>
                  </a:lnTo>
                  <a:lnTo>
                    <a:pt x="3049" y="636"/>
                  </a:lnTo>
                  <a:lnTo>
                    <a:pt x="3005" y="527"/>
                  </a:lnTo>
                  <a:lnTo>
                    <a:pt x="2961" y="417"/>
                  </a:lnTo>
                  <a:lnTo>
                    <a:pt x="2874" y="329"/>
                  </a:lnTo>
                  <a:lnTo>
                    <a:pt x="2808" y="263"/>
                  </a:lnTo>
                  <a:lnTo>
                    <a:pt x="2720" y="198"/>
                  </a:lnTo>
                  <a:lnTo>
                    <a:pt x="2611" y="132"/>
                  </a:lnTo>
                  <a:lnTo>
                    <a:pt x="2501" y="88"/>
                  </a:lnTo>
                  <a:lnTo>
                    <a:pt x="2238" y="22"/>
                  </a:lnTo>
                  <a:lnTo>
                    <a:pt x="19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
            <p:cNvSpPr/>
            <p:nvPr/>
          </p:nvSpPr>
          <p:spPr>
            <a:xfrm>
              <a:off x="4231425" y="5416000"/>
              <a:ext cx="76800" cy="60875"/>
            </a:xfrm>
            <a:custGeom>
              <a:avLst/>
              <a:gdLst/>
              <a:ahLst/>
              <a:cxnLst/>
              <a:rect l="l" t="t" r="r" b="b"/>
              <a:pathLst>
                <a:path w="3072" h="2435" extrusionOk="0">
                  <a:moveTo>
                    <a:pt x="1953" y="0"/>
                  </a:moveTo>
                  <a:lnTo>
                    <a:pt x="1668" y="22"/>
                  </a:lnTo>
                  <a:lnTo>
                    <a:pt x="1360" y="110"/>
                  </a:lnTo>
                  <a:lnTo>
                    <a:pt x="1053" y="220"/>
                  </a:lnTo>
                  <a:lnTo>
                    <a:pt x="768" y="373"/>
                  </a:lnTo>
                  <a:lnTo>
                    <a:pt x="527" y="570"/>
                  </a:lnTo>
                  <a:lnTo>
                    <a:pt x="329" y="790"/>
                  </a:lnTo>
                  <a:lnTo>
                    <a:pt x="176" y="1009"/>
                  </a:lnTo>
                  <a:lnTo>
                    <a:pt x="66" y="1229"/>
                  </a:lnTo>
                  <a:lnTo>
                    <a:pt x="22" y="1360"/>
                  </a:lnTo>
                  <a:lnTo>
                    <a:pt x="0" y="1470"/>
                  </a:lnTo>
                  <a:lnTo>
                    <a:pt x="0" y="1580"/>
                  </a:lnTo>
                  <a:lnTo>
                    <a:pt x="0" y="1689"/>
                  </a:lnTo>
                  <a:lnTo>
                    <a:pt x="44" y="1799"/>
                  </a:lnTo>
                  <a:lnTo>
                    <a:pt x="66" y="1909"/>
                  </a:lnTo>
                  <a:lnTo>
                    <a:pt x="132" y="2018"/>
                  </a:lnTo>
                  <a:lnTo>
                    <a:pt x="198" y="2106"/>
                  </a:lnTo>
                  <a:lnTo>
                    <a:pt x="286" y="2172"/>
                  </a:lnTo>
                  <a:lnTo>
                    <a:pt x="373" y="2238"/>
                  </a:lnTo>
                  <a:lnTo>
                    <a:pt x="483" y="2303"/>
                  </a:lnTo>
                  <a:lnTo>
                    <a:pt x="593" y="2347"/>
                  </a:lnTo>
                  <a:lnTo>
                    <a:pt x="834" y="2413"/>
                  </a:lnTo>
                  <a:lnTo>
                    <a:pt x="1119" y="2435"/>
                  </a:lnTo>
                  <a:lnTo>
                    <a:pt x="1404" y="2413"/>
                  </a:lnTo>
                  <a:lnTo>
                    <a:pt x="1711" y="2347"/>
                  </a:lnTo>
                  <a:lnTo>
                    <a:pt x="2019" y="2216"/>
                  </a:lnTo>
                  <a:lnTo>
                    <a:pt x="2304" y="2062"/>
                  </a:lnTo>
                  <a:lnTo>
                    <a:pt x="2545" y="1865"/>
                  </a:lnTo>
                  <a:lnTo>
                    <a:pt x="2742" y="1667"/>
                  </a:lnTo>
                  <a:lnTo>
                    <a:pt x="2896" y="1426"/>
                  </a:lnTo>
                  <a:lnTo>
                    <a:pt x="3006" y="1207"/>
                  </a:lnTo>
                  <a:lnTo>
                    <a:pt x="3049" y="1075"/>
                  </a:lnTo>
                  <a:lnTo>
                    <a:pt x="3071" y="965"/>
                  </a:lnTo>
                  <a:lnTo>
                    <a:pt x="3071" y="856"/>
                  </a:lnTo>
                  <a:lnTo>
                    <a:pt x="3071" y="746"/>
                  </a:lnTo>
                  <a:lnTo>
                    <a:pt x="3049" y="636"/>
                  </a:lnTo>
                  <a:lnTo>
                    <a:pt x="3006" y="527"/>
                  </a:lnTo>
                  <a:lnTo>
                    <a:pt x="2940" y="417"/>
                  </a:lnTo>
                  <a:lnTo>
                    <a:pt x="2874" y="329"/>
                  </a:lnTo>
                  <a:lnTo>
                    <a:pt x="2786" y="263"/>
                  </a:lnTo>
                  <a:lnTo>
                    <a:pt x="2699" y="198"/>
                  </a:lnTo>
                  <a:lnTo>
                    <a:pt x="2589" y="132"/>
                  </a:lnTo>
                  <a:lnTo>
                    <a:pt x="2479" y="88"/>
                  </a:lnTo>
                  <a:lnTo>
                    <a:pt x="2238" y="22"/>
                  </a:lnTo>
                  <a:lnTo>
                    <a:pt x="19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
            <p:cNvSpPr/>
            <p:nvPr/>
          </p:nvSpPr>
          <p:spPr>
            <a:xfrm>
              <a:off x="3757075" y="5299725"/>
              <a:ext cx="58150" cy="78450"/>
            </a:xfrm>
            <a:custGeom>
              <a:avLst/>
              <a:gdLst/>
              <a:ahLst/>
              <a:cxnLst/>
              <a:rect l="l" t="t" r="r" b="b"/>
              <a:pathLst>
                <a:path w="2326" h="3138" extrusionOk="0">
                  <a:moveTo>
                    <a:pt x="746" y="1"/>
                  </a:moveTo>
                  <a:lnTo>
                    <a:pt x="636" y="23"/>
                  </a:lnTo>
                  <a:lnTo>
                    <a:pt x="527" y="67"/>
                  </a:lnTo>
                  <a:lnTo>
                    <a:pt x="439" y="132"/>
                  </a:lnTo>
                  <a:lnTo>
                    <a:pt x="351" y="198"/>
                  </a:lnTo>
                  <a:lnTo>
                    <a:pt x="263" y="286"/>
                  </a:lnTo>
                  <a:lnTo>
                    <a:pt x="198" y="396"/>
                  </a:lnTo>
                  <a:lnTo>
                    <a:pt x="132" y="483"/>
                  </a:lnTo>
                  <a:lnTo>
                    <a:pt x="44" y="725"/>
                  </a:lnTo>
                  <a:lnTo>
                    <a:pt x="0" y="1010"/>
                  </a:lnTo>
                  <a:lnTo>
                    <a:pt x="0" y="1295"/>
                  </a:lnTo>
                  <a:lnTo>
                    <a:pt x="22" y="1602"/>
                  </a:lnTo>
                  <a:lnTo>
                    <a:pt x="110" y="1931"/>
                  </a:lnTo>
                  <a:lnTo>
                    <a:pt x="242" y="2216"/>
                  </a:lnTo>
                  <a:lnTo>
                    <a:pt x="395" y="2480"/>
                  </a:lnTo>
                  <a:lnTo>
                    <a:pt x="592" y="2721"/>
                  </a:lnTo>
                  <a:lnTo>
                    <a:pt x="790" y="2896"/>
                  </a:lnTo>
                  <a:lnTo>
                    <a:pt x="1009" y="3028"/>
                  </a:lnTo>
                  <a:lnTo>
                    <a:pt x="1119" y="3072"/>
                  </a:lnTo>
                  <a:lnTo>
                    <a:pt x="1229" y="3116"/>
                  </a:lnTo>
                  <a:lnTo>
                    <a:pt x="1338" y="3138"/>
                  </a:lnTo>
                  <a:lnTo>
                    <a:pt x="1470" y="3138"/>
                  </a:lnTo>
                  <a:lnTo>
                    <a:pt x="1580" y="3116"/>
                  </a:lnTo>
                  <a:lnTo>
                    <a:pt x="1689" y="3094"/>
                  </a:lnTo>
                  <a:lnTo>
                    <a:pt x="1777" y="3050"/>
                  </a:lnTo>
                  <a:lnTo>
                    <a:pt x="1887" y="2984"/>
                  </a:lnTo>
                  <a:lnTo>
                    <a:pt x="1974" y="2918"/>
                  </a:lnTo>
                  <a:lnTo>
                    <a:pt x="2040" y="2831"/>
                  </a:lnTo>
                  <a:lnTo>
                    <a:pt x="2106" y="2743"/>
                  </a:lnTo>
                  <a:lnTo>
                    <a:pt x="2172" y="2633"/>
                  </a:lnTo>
                  <a:lnTo>
                    <a:pt x="2260" y="2392"/>
                  </a:lnTo>
                  <a:lnTo>
                    <a:pt x="2325" y="2129"/>
                  </a:lnTo>
                  <a:lnTo>
                    <a:pt x="2325" y="1821"/>
                  </a:lnTo>
                  <a:lnTo>
                    <a:pt x="2282" y="1514"/>
                  </a:lnTo>
                  <a:lnTo>
                    <a:pt x="2194" y="1207"/>
                  </a:lnTo>
                  <a:lnTo>
                    <a:pt x="2084" y="900"/>
                  </a:lnTo>
                  <a:lnTo>
                    <a:pt x="1909" y="637"/>
                  </a:lnTo>
                  <a:lnTo>
                    <a:pt x="1733" y="418"/>
                  </a:lnTo>
                  <a:lnTo>
                    <a:pt x="1514" y="220"/>
                  </a:lnTo>
                  <a:lnTo>
                    <a:pt x="1316" y="89"/>
                  </a:lnTo>
                  <a:lnTo>
                    <a:pt x="1185" y="45"/>
                  </a:lnTo>
                  <a:lnTo>
                    <a:pt x="1075" y="23"/>
                  </a:lnTo>
                  <a:lnTo>
                    <a:pt x="9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a:off x="3945725" y="4908725"/>
              <a:ext cx="100925" cy="64200"/>
            </a:xfrm>
            <a:custGeom>
              <a:avLst/>
              <a:gdLst/>
              <a:ahLst/>
              <a:cxnLst/>
              <a:rect l="l" t="t" r="r" b="b"/>
              <a:pathLst>
                <a:path w="4037" h="2568" extrusionOk="0">
                  <a:moveTo>
                    <a:pt x="1821" y="1"/>
                  </a:moveTo>
                  <a:lnTo>
                    <a:pt x="1601" y="23"/>
                  </a:lnTo>
                  <a:lnTo>
                    <a:pt x="1228" y="110"/>
                  </a:lnTo>
                  <a:lnTo>
                    <a:pt x="877" y="220"/>
                  </a:lnTo>
                  <a:lnTo>
                    <a:pt x="724" y="286"/>
                  </a:lnTo>
                  <a:lnTo>
                    <a:pt x="592" y="374"/>
                  </a:lnTo>
                  <a:lnTo>
                    <a:pt x="461" y="461"/>
                  </a:lnTo>
                  <a:lnTo>
                    <a:pt x="351" y="571"/>
                  </a:lnTo>
                  <a:lnTo>
                    <a:pt x="241" y="681"/>
                  </a:lnTo>
                  <a:lnTo>
                    <a:pt x="154" y="790"/>
                  </a:lnTo>
                  <a:lnTo>
                    <a:pt x="88" y="900"/>
                  </a:lnTo>
                  <a:lnTo>
                    <a:pt x="44" y="1032"/>
                  </a:lnTo>
                  <a:lnTo>
                    <a:pt x="0" y="1141"/>
                  </a:lnTo>
                  <a:lnTo>
                    <a:pt x="0" y="1273"/>
                  </a:lnTo>
                  <a:lnTo>
                    <a:pt x="0" y="1405"/>
                  </a:lnTo>
                  <a:lnTo>
                    <a:pt x="44" y="1536"/>
                  </a:lnTo>
                  <a:lnTo>
                    <a:pt x="88" y="1668"/>
                  </a:lnTo>
                  <a:lnTo>
                    <a:pt x="154" y="1778"/>
                  </a:lnTo>
                  <a:lnTo>
                    <a:pt x="241" y="1887"/>
                  </a:lnTo>
                  <a:lnTo>
                    <a:pt x="351" y="1997"/>
                  </a:lnTo>
                  <a:lnTo>
                    <a:pt x="461" y="2085"/>
                  </a:lnTo>
                  <a:lnTo>
                    <a:pt x="592" y="2172"/>
                  </a:lnTo>
                  <a:lnTo>
                    <a:pt x="724" y="2260"/>
                  </a:lnTo>
                  <a:lnTo>
                    <a:pt x="877" y="2348"/>
                  </a:lnTo>
                  <a:lnTo>
                    <a:pt x="1228" y="2458"/>
                  </a:lnTo>
                  <a:lnTo>
                    <a:pt x="1601" y="2523"/>
                  </a:lnTo>
                  <a:lnTo>
                    <a:pt x="1821" y="2545"/>
                  </a:lnTo>
                  <a:lnTo>
                    <a:pt x="2018" y="2567"/>
                  </a:lnTo>
                  <a:lnTo>
                    <a:pt x="2216" y="2545"/>
                  </a:lnTo>
                  <a:lnTo>
                    <a:pt x="2435" y="2523"/>
                  </a:lnTo>
                  <a:lnTo>
                    <a:pt x="2808" y="2458"/>
                  </a:lnTo>
                  <a:lnTo>
                    <a:pt x="3159" y="2348"/>
                  </a:lnTo>
                  <a:lnTo>
                    <a:pt x="3312" y="2260"/>
                  </a:lnTo>
                  <a:lnTo>
                    <a:pt x="3444" y="2172"/>
                  </a:lnTo>
                  <a:lnTo>
                    <a:pt x="3576" y="2085"/>
                  </a:lnTo>
                  <a:lnTo>
                    <a:pt x="3685" y="1997"/>
                  </a:lnTo>
                  <a:lnTo>
                    <a:pt x="3795" y="1887"/>
                  </a:lnTo>
                  <a:lnTo>
                    <a:pt x="3883" y="1778"/>
                  </a:lnTo>
                  <a:lnTo>
                    <a:pt x="3948" y="1668"/>
                  </a:lnTo>
                  <a:lnTo>
                    <a:pt x="3992" y="1536"/>
                  </a:lnTo>
                  <a:lnTo>
                    <a:pt x="4036" y="1405"/>
                  </a:lnTo>
                  <a:lnTo>
                    <a:pt x="4036" y="1273"/>
                  </a:lnTo>
                  <a:lnTo>
                    <a:pt x="4036" y="1141"/>
                  </a:lnTo>
                  <a:lnTo>
                    <a:pt x="3992" y="1032"/>
                  </a:lnTo>
                  <a:lnTo>
                    <a:pt x="3948" y="900"/>
                  </a:lnTo>
                  <a:lnTo>
                    <a:pt x="3883" y="790"/>
                  </a:lnTo>
                  <a:lnTo>
                    <a:pt x="3795" y="681"/>
                  </a:lnTo>
                  <a:lnTo>
                    <a:pt x="3685" y="571"/>
                  </a:lnTo>
                  <a:lnTo>
                    <a:pt x="3576" y="461"/>
                  </a:lnTo>
                  <a:lnTo>
                    <a:pt x="3444" y="374"/>
                  </a:lnTo>
                  <a:lnTo>
                    <a:pt x="3312" y="286"/>
                  </a:lnTo>
                  <a:lnTo>
                    <a:pt x="3159" y="220"/>
                  </a:lnTo>
                  <a:lnTo>
                    <a:pt x="2808" y="110"/>
                  </a:lnTo>
                  <a:lnTo>
                    <a:pt x="2435" y="23"/>
                  </a:lnTo>
                  <a:lnTo>
                    <a:pt x="22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
            <p:cNvSpPr/>
            <p:nvPr/>
          </p:nvSpPr>
          <p:spPr>
            <a:xfrm>
              <a:off x="4305450" y="5236675"/>
              <a:ext cx="84475" cy="84475"/>
            </a:xfrm>
            <a:custGeom>
              <a:avLst/>
              <a:gdLst/>
              <a:ahLst/>
              <a:cxnLst/>
              <a:rect l="l" t="t" r="r" b="b"/>
              <a:pathLst>
                <a:path w="3379" h="3379" extrusionOk="0">
                  <a:moveTo>
                    <a:pt x="856" y="0"/>
                  </a:moveTo>
                  <a:lnTo>
                    <a:pt x="725" y="22"/>
                  </a:lnTo>
                  <a:lnTo>
                    <a:pt x="593" y="44"/>
                  </a:lnTo>
                  <a:lnTo>
                    <a:pt x="461" y="110"/>
                  </a:lnTo>
                  <a:lnTo>
                    <a:pt x="352" y="176"/>
                  </a:lnTo>
                  <a:lnTo>
                    <a:pt x="264" y="263"/>
                  </a:lnTo>
                  <a:lnTo>
                    <a:pt x="176" y="351"/>
                  </a:lnTo>
                  <a:lnTo>
                    <a:pt x="110" y="461"/>
                  </a:lnTo>
                  <a:lnTo>
                    <a:pt x="45" y="593"/>
                  </a:lnTo>
                  <a:lnTo>
                    <a:pt x="23" y="724"/>
                  </a:lnTo>
                  <a:lnTo>
                    <a:pt x="1" y="856"/>
                  </a:lnTo>
                  <a:lnTo>
                    <a:pt x="1" y="1009"/>
                  </a:lnTo>
                  <a:lnTo>
                    <a:pt x="1" y="1163"/>
                  </a:lnTo>
                  <a:lnTo>
                    <a:pt x="45" y="1316"/>
                  </a:lnTo>
                  <a:lnTo>
                    <a:pt x="67" y="1470"/>
                  </a:lnTo>
                  <a:lnTo>
                    <a:pt x="132" y="1623"/>
                  </a:lnTo>
                  <a:lnTo>
                    <a:pt x="286" y="1953"/>
                  </a:lnTo>
                  <a:lnTo>
                    <a:pt x="505" y="2282"/>
                  </a:lnTo>
                  <a:lnTo>
                    <a:pt x="637" y="2435"/>
                  </a:lnTo>
                  <a:lnTo>
                    <a:pt x="790" y="2589"/>
                  </a:lnTo>
                  <a:lnTo>
                    <a:pt x="922" y="2720"/>
                  </a:lnTo>
                  <a:lnTo>
                    <a:pt x="1098" y="2852"/>
                  </a:lnTo>
                  <a:lnTo>
                    <a:pt x="1405" y="3071"/>
                  </a:lnTo>
                  <a:lnTo>
                    <a:pt x="1734" y="3225"/>
                  </a:lnTo>
                  <a:lnTo>
                    <a:pt x="1887" y="3291"/>
                  </a:lnTo>
                  <a:lnTo>
                    <a:pt x="2063" y="3334"/>
                  </a:lnTo>
                  <a:lnTo>
                    <a:pt x="2216" y="3356"/>
                  </a:lnTo>
                  <a:lnTo>
                    <a:pt x="2370" y="3378"/>
                  </a:lnTo>
                  <a:lnTo>
                    <a:pt x="2501" y="3378"/>
                  </a:lnTo>
                  <a:lnTo>
                    <a:pt x="2655" y="3356"/>
                  </a:lnTo>
                  <a:lnTo>
                    <a:pt x="2787" y="3313"/>
                  </a:lnTo>
                  <a:lnTo>
                    <a:pt x="2896" y="3269"/>
                  </a:lnTo>
                  <a:lnTo>
                    <a:pt x="3006" y="3203"/>
                  </a:lnTo>
                  <a:lnTo>
                    <a:pt x="3116" y="3115"/>
                  </a:lnTo>
                  <a:lnTo>
                    <a:pt x="3203" y="3005"/>
                  </a:lnTo>
                  <a:lnTo>
                    <a:pt x="3269" y="2896"/>
                  </a:lnTo>
                  <a:lnTo>
                    <a:pt x="3313" y="2786"/>
                  </a:lnTo>
                  <a:lnTo>
                    <a:pt x="3357" y="2654"/>
                  </a:lnTo>
                  <a:lnTo>
                    <a:pt x="3379" y="2501"/>
                  </a:lnTo>
                  <a:lnTo>
                    <a:pt x="3379" y="2369"/>
                  </a:lnTo>
                  <a:lnTo>
                    <a:pt x="3357" y="2216"/>
                  </a:lnTo>
                  <a:lnTo>
                    <a:pt x="3335" y="2062"/>
                  </a:lnTo>
                  <a:lnTo>
                    <a:pt x="3291" y="1887"/>
                  </a:lnTo>
                  <a:lnTo>
                    <a:pt x="3225" y="1733"/>
                  </a:lnTo>
                  <a:lnTo>
                    <a:pt x="3072" y="1404"/>
                  </a:lnTo>
                  <a:lnTo>
                    <a:pt x="2852" y="1097"/>
                  </a:lnTo>
                  <a:lnTo>
                    <a:pt x="2721" y="922"/>
                  </a:lnTo>
                  <a:lnTo>
                    <a:pt x="2589" y="790"/>
                  </a:lnTo>
                  <a:lnTo>
                    <a:pt x="2436" y="636"/>
                  </a:lnTo>
                  <a:lnTo>
                    <a:pt x="2282" y="505"/>
                  </a:lnTo>
                  <a:lnTo>
                    <a:pt x="1953" y="285"/>
                  </a:lnTo>
                  <a:lnTo>
                    <a:pt x="1624" y="132"/>
                  </a:lnTo>
                  <a:lnTo>
                    <a:pt x="1470" y="66"/>
                  </a:lnTo>
                  <a:lnTo>
                    <a:pt x="1317" y="44"/>
                  </a:lnTo>
                  <a:lnTo>
                    <a:pt x="11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
            <p:cNvSpPr/>
            <p:nvPr/>
          </p:nvSpPr>
          <p:spPr>
            <a:xfrm>
              <a:off x="4320800" y="4839100"/>
              <a:ext cx="85575" cy="112975"/>
            </a:xfrm>
            <a:custGeom>
              <a:avLst/>
              <a:gdLst/>
              <a:ahLst/>
              <a:cxnLst/>
              <a:rect l="l" t="t" r="r" b="b"/>
              <a:pathLst>
                <a:path w="3423" h="4519" extrusionOk="0">
                  <a:moveTo>
                    <a:pt x="2085" y="0"/>
                  </a:moveTo>
                  <a:lnTo>
                    <a:pt x="1909" y="22"/>
                  </a:lnTo>
                  <a:lnTo>
                    <a:pt x="1734" y="66"/>
                  </a:lnTo>
                  <a:lnTo>
                    <a:pt x="1580" y="132"/>
                  </a:lnTo>
                  <a:lnTo>
                    <a:pt x="1427" y="197"/>
                  </a:lnTo>
                  <a:lnTo>
                    <a:pt x="1251" y="307"/>
                  </a:lnTo>
                  <a:lnTo>
                    <a:pt x="1098" y="417"/>
                  </a:lnTo>
                  <a:lnTo>
                    <a:pt x="944" y="548"/>
                  </a:lnTo>
                  <a:lnTo>
                    <a:pt x="813" y="702"/>
                  </a:lnTo>
                  <a:lnTo>
                    <a:pt x="659" y="877"/>
                  </a:lnTo>
                  <a:lnTo>
                    <a:pt x="549" y="1053"/>
                  </a:lnTo>
                  <a:lnTo>
                    <a:pt x="418" y="1250"/>
                  </a:lnTo>
                  <a:lnTo>
                    <a:pt x="308" y="1448"/>
                  </a:lnTo>
                  <a:lnTo>
                    <a:pt x="220" y="1667"/>
                  </a:lnTo>
                  <a:lnTo>
                    <a:pt x="133" y="1908"/>
                  </a:lnTo>
                  <a:lnTo>
                    <a:pt x="89" y="2128"/>
                  </a:lnTo>
                  <a:lnTo>
                    <a:pt x="45" y="2347"/>
                  </a:lnTo>
                  <a:lnTo>
                    <a:pt x="1" y="2566"/>
                  </a:lnTo>
                  <a:lnTo>
                    <a:pt x="1" y="2786"/>
                  </a:lnTo>
                  <a:lnTo>
                    <a:pt x="1" y="3005"/>
                  </a:lnTo>
                  <a:lnTo>
                    <a:pt x="23" y="3203"/>
                  </a:lnTo>
                  <a:lnTo>
                    <a:pt x="67" y="3400"/>
                  </a:lnTo>
                  <a:lnTo>
                    <a:pt x="111" y="3575"/>
                  </a:lnTo>
                  <a:lnTo>
                    <a:pt x="176" y="3751"/>
                  </a:lnTo>
                  <a:lnTo>
                    <a:pt x="264" y="3905"/>
                  </a:lnTo>
                  <a:lnTo>
                    <a:pt x="352" y="4036"/>
                  </a:lnTo>
                  <a:lnTo>
                    <a:pt x="462" y="4168"/>
                  </a:lnTo>
                  <a:lnTo>
                    <a:pt x="571" y="4277"/>
                  </a:lnTo>
                  <a:lnTo>
                    <a:pt x="725" y="4365"/>
                  </a:lnTo>
                  <a:lnTo>
                    <a:pt x="856" y="4431"/>
                  </a:lnTo>
                  <a:lnTo>
                    <a:pt x="1010" y="4497"/>
                  </a:lnTo>
                  <a:lnTo>
                    <a:pt x="1185" y="4519"/>
                  </a:lnTo>
                  <a:lnTo>
                    <a:pt x="1339" y="4519"/>
                  </a:lnTo>
                  <a:lnTo>
                    <a:pt x="1514" y="4497"/>
                  </a:lnTo>
                  <a:lnTo>
                    <a:pt x="1668" y="4453"/>
                  </a:lnTo>
                  <a:lnTo>
                    <a:pt x="1844" y="4387"/>
                  </a:lnTo>
                  <a:lnTo>
                    <a:pt x="1997" y="4299"/>
                  </a:lnTo>
                  <a:lnTo>
                    <a:pt x="2173" y="4212"/>
                  </a:lnTo>
                  <a:lnTo>
                    <a:pt x="2326" y="4080"/>
                  </a:lnTo>
                  <a:lnTo>
                    <a:pt x="2480" y="3948"/>
                  </a:lnTo>
                  <a:lnTo>
                    <a:pt x="2611" y="3795"/>
                  </a:lnTo>
                  <a:lnTo>
                    <a:pt x="2743" y="3641"/>
                  </a:lnTo>
                  <a:lnTo>
                    <a:pt x="2874" y="3466"/>
                  </a:lnTo>
                  <a:lnTo>
                    <a:pt x="3006" y="3268"/>
                  </a:lnTo>
                  <a:lnTo>
                    <a:pt x="3094" y="3049"/>
                  </a:lnTo>
                  <a:lnTo>
                    <a:pt x="3204" y="2830"/>
                  </a:lnTo>
                  <a:lnTo>
                    <a:pt x="3269" y="2610"/>
                  </a:lnTo>
                  <a:lnTo>
                    <a:pt x="3335" y="2391"/>
                  </a:lnTo>
                  <a:lnTo>
                    <a:pt x="3379" y="2150"/>
                  </a:lnTo>
                  <a:lnTo>
                    <a:pt x="3401" y="1930"/>
                  </a:lnTo>
                  <a:lnTo>
                    <a:pt x="3423" y="1711"/>
                  </a:lnTo>
                  <a:lnTo>
                    <a:pt x="3423" y="1514"/>
                  </a:lnTo>
                  <a:lnTo>
                    <a:pt x="3401" y="1316"/>
                  </a:lnTo>
                  <a:lnTo>
                    <a:pt x="3357" y="1119"/>
                  </a:lnTo>
                  <a:lnTo>
                    <a:pt x="3313" y="943"/>
                  </a:lnTo>
                  <a:lnTo>
                    <a:pt x="3247" y="768"/>
                  </a:lnTo>
                  <a:lnTo>
                    <a:pt x="3160" y="614"/>
                  </a:lnTo>
                  <a:lnTo>
                    <a:pt x="3072" y="461"/>
                  </a:lnTo>
                  <a:lnTo>
                    <a:pt x="2962" y="351"/>
                  </a:lnTo>
                  <a:lnTo>
                    <a:pt x="2831" y="241"/>
                  </a:lnTo>
                  <a:lnTo>
                    <a:pt x="2699" y="132"/>
                  </a:lnTo>
                  <a:lnTo>
                    <a:pt x="2567" y="66"/>
                  </a:lnTo>
                  <a:lnTo>
                    <a:pt x="2392" y="22"/>
                  </a:lnTo>
                  <a:lnTo>
                    <a:pt x="22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5"/>
            <p:cNvSpPr/>
            <p:nvPr/>
          </p:nvSpPr>
          <p:spPr>
            <a:xfrm>
              <a:off x="3947900" y="5254225"/>
              <a:ext cx="85575" cy="112975"/>
            </a:xfrm>
            <a:custGeom>
              <a:avLst/>
              <a:gdLst/>
              <a:ahLst/>
              <a:cxnLst/>
              <a:rect l="l" t="t" r="r" b="b"/>
              <a:pathLst>
                <a:path w="3423" h="4519" extrusionOk="0">
                  <a:moveTo>
                    <a:pt x="2085" y="0"/>
                  </a:moveTo>
                  <a:lnTo>
                    <a:pt x="1909" y="22"/>
                  </a:lnTo>
                  <a:lnTo>
                    <a:pt x="1756" y="66"/>
                  </a:lnTo>
                  <a:lnTo>
                    <a:pt x="1580" y="132"/>
                  </a:lnTo>
                  <a:lnTo>
                    <a:pt x="1427" y="198"/>
                  </a:lnTo>
                  <a:lnTo>
                    <a:pt x="1273" y="307"/>
                  </a:lnTo>
                  <a:lnTo>
                    <a:pt x="1119" y="417"/>
                  </a:lnTo>
                  <a:lnTo>
                    <a:pt x="966" y="571"/>
                  </a:lnTo>
                  <a:lnTo>
                    <a:pt x="812" y="702"/>
                  </a:lnTo>
                  <a:lnTo>
                    <a:pt x="681" y="878"/>
                  </a:lnTo>
                  <a:lnTo>
                    <a:pt x="549" y="1053"/>
                  </a:lnTo>
                  <a:lnTo>
                    <a:pt x="439" y="1251"/>
                  </a:lnTo>
                  <a:lnTo>
                    <a:pt x="330" y="1470"/>
                  </a:lnTo>
                  <a:lnTo>
                    <a:pt x="220" y="1689"/>
                  </a:lnTo>
                  <a:lnTo>
                    <a:pt x="154" y="1909"/>
                  </a:lnTo>
                  <a:lnTo>
                    <a:pt x="89" y="2128"/>
                  </a:lnTo>
                  <a:lnTo>
                    <a:pt x="45" y="2347"/>
                  </a:lnTo>
                  <a:lnTo>
                    <a:pt x="23" y="2567"/>
                  </a:lnTo>
                  <a:lnTo>
                    <a:pt x="1" y="2786"/>
                  </a:lnTo>
                  <a:lnTo>
                    <a:pt x="1" y="3005"/>
                  </a:lnTo>
                  <a:lnTo>
                    <a:pt x="23" y="3203"/>
                  </a:lnTo>
                  <a:lnTo>
                    <a:pt x="67" y="3400"/>
                  </a:lnTo>
                  <a:lnTo>
                    <a:pt x="110" y="3576"/>
                  </a:lnTo>
                  <a:lnTo>
                    <a:pt x="176" y="3751"/>
                  </a:lnTo>
                  <a:lnTo>
                    <a:pt x="264" y="3905"/>
                  </a:lnTo>
                  <a:lnTo>
                    <a:pt x="352" y="4036"/>
                  </a:lnTo>
                  <a:lnTo>
                    <a:pt x="461" y="4168"/>
                  </a:lnTo>
                  <a:lnTo>
                    <a:pt x="593" y="4278"/>
                  </a:lnTo>
                  <a:lnTo>
                    <a:pt x="725" y="4365"/>
                  </a:lnTo>
                  <a:lnTo>
                    <a:pt x="878" y="4453"/>
                  </a:lnTo>
                  <a:lnTo>
                    <a:pt x="1032" y="4497"/>
                  </a:lnTo>
                  <a:lnTo>
                    <a:pt x="1185" y="4519"/>
                  </a:lnTo>
                  <a:lnTo>
                    <a:pt x="1361" y="4519"/>
                  </a:lnTo>
                  <a:lnTo>
                    <a:pt x="1514" y="4497"/>
                  </a:lnTo>
                  <a:lnTo>
                    <a:pt x="1690" y="4453"/>
                  </a:lnTo>
                  <a:lnTo>
                    <a:pt x="1843" y="4387"/>
                  </a:lnTo>
                  <a:lnTo>
                    <a:pt x="2019" y="4321"/>
                  </a:lnTo>
                  <a:lnTo>
                    <a:pt x="2172" y="4212"/>
                  </a:lnTo>
                  <a:lnTo>
                    <a:pt x="2326" y="4102"/>
                  </a:lnTo>
                  <a:lnTo>
                    <a:pt x="2479" y="3971"/>
                  </a:lnTo>
                  <a:lnTo>
                    <a:pt x="2633" y="3817"/>
                  </a:lnTo>
                  <a:lnTo>
                    <a:pt x="2765" y="3641"/>
                  </a:lnTo>
                  <a:lnTo>
                    <a:pt x="2896" y="3466"/>
                  </a:lnTo>
                  <a:lnTo>
                    <a:pt x="3006" y="3269"/>
                  </a:lnTo>
                  <a:lnTo>
                    <a:pt x="3116" y="3049"/>
                  </a:lnTo>
                  <a:lnTo>
                    <a:pt x="3203" y="2830"/>
                  </a:lnTo>
                  <a:lnTo>
                    <a:pt x="3291" y="2611"/>
                  </a:lnTo>
                  <a:lnTo>
                    <a:pt x="3357" y="2391"/>
                  </a:lnTo>
                  <a:lnTo>
                    <a:pt x="3401" y="2172"/>
                  </a:lnTo>
                  <a:lnTo>
                    <a:pt x="3423" y="1952"/>
                  </a:lnTo>
                  <a:lnTo>
                    <a:pt x="3423" y="1733"/>
                  </a:lnTo>
                  <a:lnTo>
                    <a:pt x="3423" y="1514"/>
                  </a:lnTo>
                  <a:lnTo>
                    <a:pt x="3401" y="1316"/>
                  </a:lnTo>
                  <a:lnTo>
                    <a:pt x="3379" y="1119"/>
                  </a:lnTo>
                  <a:lnTo>
                    <a:pt x="3313" y="943"/>
                  </a:lnTo>
                  <a:lnTo>
                    <a:pt x="3247" y="768"/>
                  </a:lnTo>
                  <a:lnTo>
                    <a:pt x="3181" y="614"/>
                  </a:lnTo>
                  <a:lnTo>
                    <a:pt x="3072" y="483"/>
                  </a:lnTo>
                  <a:lnTo>
                    <a:pt x="2962" y="351"/>
                  </a:lnTo>
                  <a:lnTo>
                    <a:pt x="2852" y="241"/>
                  </a:lnTo>
                  <a:lnTo>
                    <a:pt x="2721" y="154"/>
                  </a:lnTo>
                  <a:lnTo>
                    <a:pt x="2567" y="66"/>
                  </a:lnTo>
                  <a:lnTo>
                    <a:pt x="2414" y="22"/>
                  </a:lnTo>
                  <a:lnTo>
                    <a:pt x="22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5"/>
          <p:cNvSpPr/>
          <p:nvPr/>
        </p:nvSpPr>
        <p:spPr>
          <a:xfrm rot="3610276">
            <a:off x="42295" y="3365747"/>
            <a:ext cx="896058" cy="639963"/>
          </a:xfrm>
          <a:custGeom>
            <a:avLst/>
            <a:gdLst/>
            <a:ahLst/>
            <a:cxnLst/>
            <a:rect l="l" t="t" r="r" b="b"/>
            <a:pathLst>
              <a:path w="35843" h="25599" extrusionOk="0">
                <a:moveTo>
                  <a:pt x="32289" y="0"/>
                </a:moveTo>
                <a:lnTo>
                  <a:pt x="31960" y="22"/>
                </a:lnTo>
                <a:lnTo>
                  <a:pt x="31302" y="88"/>
                </a:lnTo>
                <a:lnTo>
                  <a:pt x="30578" y="154"/>
                </a:lnTo>
                <a:lnTo>
                  <a:pt x="29876" y="241"/>
                </a:lnTo>
                <a:lnTo>
                  <a:pt x="29152" y="351"/>
                </a:lnTo>
                <a:lnTo>
                  <a:pt x="28450" y="483"/>
                </a:lnTo>
                <a:lnTo>
                  <a:pt x="27748" y="614"/>
                </a:lnTo>
                <a:lnTo>
                  <a:pt x="27046" y="746"/>
                </a:lnTo>
                <a:lnTo>
                  <a:pt x="26345" y="899"/>
                </a:lnTo>
                <a:lnTo>
                  <a:pt x="25643" y="1075"/>
                </a:lnTo>
                <a:lnTo>
                  <a:pt x="24963" y="1272"/>
                </a:lnTo>
                <a:lnTo>
                  <a:pt x="24261" y="1470"/>
                </a:lnTo>
                <a:lnTo>
                  <a:pt x="23581" y="1667"/>
                </a:lnTo>
                <a:lnTo>
                  <a:pt x="22901" y="1887"/>
                </a:lnTo>
                <a:lnTo>
                  <a:pt x="22221" y="2128"/>
                </a:lnTo>
                <a:lnTo>
                  <a:pt x="21563" y="2369"/>
                </a:lnTo>
                <a:lnTo>
                  <a:pt x="20883" y="2632"/>
                </a:lnTo>
                <a:lnTo>
                  <a:pt x="20225" y="2918"/>
                </a:lnTo>
                <a:lnTo>
                  <a:pt x="19566" y="3203"/>
                </a:lnTo>
                <a:lnTo>
                  <a:pt x="18908" y="3488"/>
                </a:lnTo>
                <a:lnTo>
                  <a:pt x="18272" y="3795"/>
                </a:lnTo>
                <a:lnTo>
                  <a:pt x="17636" y="4124"/>
                </a:lnTo>
                <a:lnTo>
                  <a:pt x="17000" y="4453"/>
                </a:lnTo>
                <a:lnTo>
                  <a:pt x="16364" y="4804"/>
                </a:lnTo>
                <a:lnTo>
                  <a:pt x="15750" y="5155"/>
                </a:lnTo>
                <a:lnTo>
                  <a:pt x="15135" y="5528"/>
                </a:lnTo>
                <a:lnTo>
                  <a:pt x="14521" y="5923"/>
                </a:lnTo>
                <a:lnTo>
                  <a:pt x="13929" y="6296"/>
                </a:lnTo>
                <a:lnTo>
                  <a:pt x="13337" y="6712"/>
                </a:lnTo>
                <a:lnTo>
                  <a:pt x="12745" y="7129"/>
                </a:lnTo>
                <a:lnTo>
                  <a:pt x="12174" y="7546"/>
                </a:lnTo>
                <a:lnTo>
                  <a:pt x="11604" y="7985"/>
                </a:lnTo>
                <a:lnTo>
                  <a:pt x="11055" y="8445"/>
                </a:lnTo>
                <a:lnTo>
                  <a:pt x="10507" y="8906"/>
                </a:lnTo>
                <a:lnTo>
                  <a:pt x="9586" y="9718"/>
                </a:lnTo>
                <a:lnTo>
                  <a:pt x="8665" y="10595"/>
                </a:lnTo>
                <a:lnTo>
                  <a:pt x="7765" y="11516"/>
                </a:lnTo>
                <a:lnTo>
                  <a:pt x="6888" y="12459"/>
                </a:lnTo>
                <a:lnTo>
                  <a:pt x="6054" y="13425"/>
                </a:lnTo>
                <a:lnTo>
                  <a:pt x="5265" y="14434"/>
                </a:lnTo>
                <a:lnTo>
                  <a:pt x="4497" y="15465"/>
                </a:lnTo>
                <a:lnTo>
                  <a:pt x="3773" y="16540"/>
                </a:lnTo>
                <a:lnTo>
                  <a:pt x="3093" y="17614"/>
                </a:lnTo>
                <a:lnTo>
                  <a:pt x="2435" y="18711"/>
                </a:lnTo>
                <a:lnTo>
                  <a:pt x="1821" y="19852"/>
                </a:lnTo>
                <a:lnTo>
                  <a:pt x="1250" y="20992"/>
                </a:lnTo>
                <a:lnTo>
                  <a:pt x="724" y="22155"/>
                </a:lnTo>
                <a:lnTo>
                  <a:pt x="373" y="22945"/>
                </a:lnTo>
                <a:lnTo>
                  <a:pt x="197" y="23405"/>
                </a:lnTo>
                <a:lnTo>
                  <a:pt x="110" y="23625"/>
                </a:lnTo>
                <a:lnTo>
                  <a:pt x="66" y="23844"/>
                </a:lnTo>
                <a:lnTo>
                  <a:pt x="22" y="24063"/>
                </a:lnTo>
                <a:lnTo>
                  <a:pt x="0" y="24283"/>
                </a:lnTo>
                <a:lnTo>
                  <a:pt x="22" y="24480"/>
                </a:lnTo>
                <a:lnTo>
                  <a:pt x="66" y="24678"/>
                </a:lnTo>
                <a:lnTo>
                  <a:pt x="154" y="24853"/>
                </a:lnTo>
                <a:lnTo>
                  <a:pt x="263" y="25029"/>
                </a:lnTo>
                <a:lnTo>
                  <a:pt x="439" y="25182"/>
                </a:lnTo>
                <a:lnTo>
                  <a:pt x="636" y="25314"/>
                </a:lnTo>
                <a:lnTo>
                  <a:pt x="834" y="25401"/>
                </a:lnTo>
                <a:lnTo>
                  <a:pt x="1031" y="25467"/>
                </a:lnTo>
                <a:lnTo>
                  <a:pt x="1250" y="25533"/>
                </a:lnTo>
                <a:lnTo>
                  <a:pt x="1470" y="25577"/>
                </a:lnTo>
                <a:lnTo>
                  <a:pt x="1689" y="25599"/>
                </a:lnTo>
                <a:lnTo>
                  <a:pt x="1908" y="25599"/>
                </a:lnTo>
                <a:lnTo>
                  <a:pt x="2347" y="25577"/>
                </a:lnTo>
                <a:lnTo>
                  <a:pt x="2786" y="25511"/>
                </a:lnTo>
                <a:lnTo>
                  <a:pt x="3225" y="25380"/>
                </a:lnTo>
                <a:lnTo>
                  <a:pt x="3641" y="25248"/>
                </a:lnTo>
                <a:lnTo>
                  <a:pt x="4014" y="25072"/>
                </a:lnTo>
                <a:lnTo>
                  <a:pt x="5308" y="24392"/>
                </a:lnTo>
                <a:lnTo>
                  <a:pt x="6581" y="23690"/>
                </a:lnTo>
                <a:lnTo>
                  <a:pt x="9125" y="22287"/>
                </a:lnTo>
                <a:lnTo>
                  <a:pt x="11692" y="20861"/>
                </a:lnTo>
                <a:lnTo>
                  <a:pt x="14236" y="19413"/>
                </a:lnTo>
                <a:lnTo>
                  <a:pt x="16759" y="17943"/>
                </a:lnTo>
                <a:lnTo>
                  <a:pt x="19281" y="16452"/>
                </a:lnTo>
                <a:lnTo>
                  <a:pt x="21760" y="14894"/>
                </a:lnTo>
                <a:lnTo>
                  <a:pt x="22988" y="14105"/>
                </a:lnTo>
                <a:lnTo>
                  <a:pt x="24217" y="13315"/>
                </a:lnTo>
                <a:lnTo>
                  <a:pt x="25423" y="12503"/>
                </a:lnTo>
                <a:lnTo>
                  <a:pt x="26652" y="11692"/>
                </a:lnTo>
                <a:lnTo>
                  <a:pt x="27836" y="10858"/>
                </a:lnTo>
                <a:lnTo>
                  <a:pt x="29043" y="10003"/>
                </a:lnTo>
                <a:lnTo>
                  <a:pt x="29832" y="9432"/>
                </a:lnTo>
                <a:lnTo>
                  <a:pt x="30644" y="8840"/>
                </a:lnTo>
                <a:lnTo>
                  <a:pt x="31412" y="8204"/>
                </a:lnTo>
                <a:lnTo>
                  <a:pt x="32179" y="7568"/>
                </a:lnTo>
                <a:lnTo>
                  <a:pt x="32903" y="6910"/>
                </a:lnTo>
                <a:lnTo>
                  <a:pt x="33605" y="6208"/>
                </a:lnTo>
                <a:lnTo>
                  <a:pt x="33956" y="5857"/>
                </a:lnTo>
                <a:lnTo>
                  <a:pt x="34285" y="5484"/>
                </a:lnTo>
                <a:lnTo>
                  <a:pt x="34592" y="5111"/>
                </a:lnTo>
                <a:lnTo>
                  <a:pt x="34899" y="4716"/>
                </a:lnTo>
                <a:lnTo>
                  <a:pt x="35119" y="4409"/>
                </a:lnTo>
                <a:lnTo>
                  <a:pt x="35316" y="4080"/>
                </a:lnTo>
                <a:lnTo>
                  <a:pt x="35492" y="3751"/>
                </a:lnTo>
                <a:lnTo>
                  <a:pt x="35645" y="3400"/>
                </a:lnTo>
                <a:lnTo>
                  <a:pt x="35755" y="3049"/>
                </a:lnTo>
                <a:lnTo>
                  <a:pt x="35843" y="2698"/>
                </a:lnTo>
                <a:lnTo>
                  <a:pt x="35843" y="2501"/>
                </a:lnTo>
                <a:lnTo>
                  <a:pt x="35843" y="2325"/>
                </a:lnTo>
                <a:lnTo>
                  <a:pt x="35821" y="2150"/>
                </a:lnTo>
                <a:lnTo>
                  <a:pt x="35799" y="1974"/>
                </a:lnTo>
                <a:lnTo>
                  <a:pt x="35755" y="1799"/>
                </a:lnTo>
                <a:lnTo>
                  <a:pt x="35689" y="1645"/>
                </a:lnTo>
                <a:lnTo>
                  <a:pt x="35536" y="1360"/>
                </a:lnTo>
                <a:lnTo>
                  <a:pt x="35338" y="1097"/>
                </a:lnTo>
                <a:lnTo>
                  <a:pt x="35119" y="856"/>
                </a:lnTo>
                <a:lnTo>
                  <a:pt x="34856" y="636"/>
                </a:lnTo>
                <a:lnTo>
                  <a:pt x="34570" y="461"/>
                </a:lnTo>
                <a:lnTo>
                  <a:pt x="34263" y="307"/>
                </a:lnTo>
                <a:lnTo>
                  <a:pt x="33956" y="198"/>
                </a:lnTo>
                <a:lnTo>
                  <a:pt x="33627" y="110"/>
                </a:lnTo>
                <a:lnTo>
                  <a:pt x="33298" y="66"/>
                </a:lnTo>
                <a:lnTo>
                  <a:pt x="32969" y="22"/>
                </a:lnTo>
                <a:lnTo>
                  <a:pt x="326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5"/>
          <p:cNvGrpSpPr/>
          <p:nvPr/>
        </p:nvGrpSpPr>
        <p:grpSpPr>
          <a:xfrm>
            <a:off x="375539" y="381799"/>
            <a:ext cx="481114" cy="418032"/>
            <a:chOff x="4126775" y="1402700"/>
            <a:chExt cx="849425" cy="738050"/>
          </a:xfrm>
        </p:grpSpPr>
        <p:sp>
          <p:nvSpPr>
            <p:cNvPr id="314" name="Google Shape;314;p5"/>
            <p:cNvSpPr/>
            <p:nvPr/>
          </p:nvSpPr>
          <p:spPr>
            <a:xfrm>
              <a:off x="4126775" y="1402700"/>
              <a:ext cx="849425" cy="738050"/>
            </a:xfrm>
            <a:custGeom>
              <a:avLst/>
              <a:gdLst/>
              <a:ahLst/>
              <a:cxnLst/>
              <a:rect l="l" t="t" r="r" b="b"/>
              <a:pathLst>
                <a:path w="33977" h="29522" extrusionOk="0">
                  <a:moveTo>
                    <a:pt x="15990" y="1239"/>
                  </a:moveTo>
                  <a:lnTo>
                    <a:pt x="32516" y="7394"/>
                  </a:lnTo>
                  <a:lnTo>
                    <a:pt x="26361" y="23957"/>
                  </a:lnTo>
                  <a:lnTo>
                    <a:pt x="17987" y="28283"/>
                  </a:lnTo>
                  <a:lnTo>
                    <a:pt x="1461" y="22127"/>
                  </a:lnTo>
                  <a:lnTo>
                    <a:pt x="7617" y="5564"/>
                  </a:lnTo>
                  <a:lnTo>
                    <a:pt x="15990" y="1239"/>
                  </a:lnTo>
                  <a:close/>
                  <a:moveTo>
                    <a:pt x="15917" y="0"/>
                  </a:moveTo>
                  <a:lnTo>
                    <a:pt x="6711" y="4751"/>
                  </a:lnTo>
                  <a:lnTo>
                    <a:pt x="1" y="22793"/>
                  </a:lnTo>
                  <a:lnTo>
                    <a:pt x="18061" y="29521"/>
                  </a:lnTo>
                  <a:lnTo>
                    <a:pt x="27266" y="24770"/>
                  </a:lnTo>
                  <a:lnTo>
                    <a:pt x="33977" y="6729"/>
                  </a:lnTo>
                  <a:lnTo>
                    <a:pt x="159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
            <p:cNvSpPr/>
            <p:nvPr/>
          </p:nvSpPr>
          <p:spPr>
            <a:xfrm>
              <a:off x="4291750" y="1517300"/>
              <a:ext cx="680300" cy="190875"/>
            </a:xfrm>
            <a:custGeom>
              <a:avLst/>
              <a:gdLst/>
              <a:ahLst/>
              <a:cxnLst/>
              <a:rect l="l" t="t" r="r" b="b"/>
              <a:pathLst>
                <a:path w="27212" h="7635" extrusionOk="0">
                  <a:moveTo>
                    <a:pt x="537" y="0"/>
                  </a:moveTo>
                  <a:lnTo>
                    <a:pt x="426" y="19"/>
                  </a:lnTo>
                  <a:lnTo>
                    <a:pt x="334" y="56"/>
                  </a:lnTo>
                  <a:lnTo>
                    <a:pt x="241" y="111"/>
                  </a:lnTo>
                  <a:lnTo>
                    <a:pt x="149" y="185"/>
                  </a:lnTo>
                  <a:lnTo>
                    <a:pt x="93" y="278"/>
                  </a:lnTo>
                  <a:lnTo>
                    <a:pt x="38" y="370"/>
                  </a:lnTo>
                  <a:lnTo>
                    <a:pt x="1" y="481"/>
                  </a:lnTo>
                  <a:lnTo>
                    <a:pt x="1" y="592"/>
                  </a:lnTo>
                  <a:lnTo>
                    <a:pt x="19" y="703"/>
                  </a:lnTo>
                  <a:lnTo>
                    <a:pt x="56" y="814"/>
                  </a:lnTo>
                  <a:lnTo>
                    <a:pt x="112" y="906"/>
                  </a:lnTo>
                  <a:lnTo>
                    <a:pt x="186" y="999"/>
                  </a:lnTo>
                  <a:lnTo>
                    <a:pt x="260" y="1054"/>
                  </a:lnTo>
                  <a:lnTo>
                    <a:pt x="371" y="1110"/>
                  </a:lnTo>
                  <a:lnTo>
                    <a:pt x="17895" y="7635"/>
                  </a:lnTo>
                  <a:lnTo>
                    <a:pt x="26916" y="2977"/>
                  </a:lnTo>
                  <a:lnTo>
                    <a:pt x="27008" y="2921"/>
                  </a:lnTo>
                  <a:lnTo>
                    <a:pt x="27082" y="2847"/>
                  </a:lnTo>
                  <a:lnTo>
                    <a:pt x="27156" y="2755"/>
                  </a:lnTo>
                  <a:lnTo>
                    <a:pt x="27193" y="2644"/>
                  </a:lnTo>
                  <a:lnTo>
                    <a:pt x="27211" y="2551"/>
                  </a:lnTo>
                  <a:lnTo>
                    <a:pt x="27211" y="2441"/>
                  </a:lnTo>
                  <a:lnTo>
                    <a:pt x="27193" y="2330"/>
                  </a:lnTo>
                  <a:lnTo>
                    <a:pt x="27156" y="2219"/>
                  </a:lnTo>
                  <a:lnTo>
                    <a:pt x="27100" y="2126"/>
                  </a:lnTo>
                  <a:lnTo>
                    <a:pt x="27008" y="2034"/>
                  </a:lnTo>
                  <a:lnTo>
                    <a:pt x="26916" y="1978"/>
                  </a:lnTo>
                  <a:lnTo>
                    <a:pt x="26823" y="1941"/>
                  </a:lnTo>
                  <a:lnTo>
                    <a:pt x="26712" y="1904"/>
                  </a:lnTo>
                  <a:lnTo>
                    <a:pt x="26601" y="1904"/>
                  </a:lnTo>
                  <a:lnTo>
                    <a:pt x="26490" y="1923"/>
                  </a:lnTo>
                  <a:lnTo>
                    <a:pt x="26379" y="1978"/>
                  </a:lnTo>
                  <a:lnTo>
                    <a:pt x="17821" y="6396"/>
                  </a:lnTo>
                  <a:lnTo>
                    <a:pt x="759" y="37"/>
                  </a:lnTo>
                  <a:lnTo>
                    <a:pt x="648" y="19"/>
                  </a:lnTo>
                  <a:lnTo>
                    <a:pt x="5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5"/>
            <p:cNvSpPr/>
            <p:nvPr/>
          </p:nvSpPr>
          <p:spPr>
            <a:xfrm>
              <a:off x="4563025" y="1678575"/>
              <a:ext cx="189500" cy="460775"/>
            </a:xfrm>
            <a:custGeom>
              <a:avLst/>
              <a:gdLst/>
              <a:ahLst/>
              <a:cxnLst/>
              <a:rect l="l" t="t" r="r" b="b"/>
              <a:pathLst>
                <a:path w="7580" h="18431" extrusionOk="0">
                  <a:moveTo>
                    <a:pt x="6988" y="1"/>
                  </a:moveTo>
                  <a:lnTo>
                    <a:pt x="6877" y="19"/>
                  </a:lnTo>
                  <a:lnTo>
                    <a:pt x="6785" y="38"/>
                  </a:lnTo>
                  <a:lnTo>
                    <a:pt x="6674" y="93"/>
                  </a:lnTo>
                  <a:lnTo>
                    <a:pt x="6600" y="167"/>
                  </a:lnTo>
                  <a:lnTo>
                    <a:pt x="6526" y="260"/>
                  </a:lnTo>
                  <a:lnTo>
                    <a:pt x="6489" y="371"/>
                  </a:lnTo>
                  <a:lnTo>
                    <a:pt x="38" y="17654"/>
                  </a:lnTo>
                  <a:lnTo>
                    <a:pt x="19" y="17784"/>
                  </a:lnTo>
                  <a:lnTo>
                    <a:pt x="1" y="17895"/>
                  </a:lnTo>
                  <a:lnTo>
                    <a:pt x="19" y="17987"/>
                  </a:lnTo>
                  <a:lnTo>
                    <a:pt x="56" y="18098"/>
                  </a:lnTo>
                  <a:lnTo>
                    <a:pt x="112" y="18190"/>
                  </a:lnTo>
                  <a:lnTo>
                    <a:pt x="186" y="18283"/>
                  </a:lnTo>
                  <a:lnTo>
                    <a:pt x="278" y="18338"/>
                  </a:lnTo>
                  <a:lnTo>
                    <a:pt x="370" y="18394"/>
                  </a:lnTo>
                  <a:lnTo>
                    <a:pt x="481" y="18431"/>
                  </a:lnTo>
                  <a:lnTo>
                    <a:pt x="666" y="18431"/>
                  </a:lnTo>
                  <a:lnTo>
                    <a:pt x="740" y="18412"/>
                  </a:lnTo>
                  <a:lnTo>
                    <a:pt x="814" y="18375"/>
                  </a:lnTo>
                  <a:lnTo>
                    <a:pt x="888" y="18338"/>
                  </a:lnTo>
                  <a:lnTo>
                    <a:pt x="962" y="18283"/>
                  </a:lnTo>
                  <a:lnTo>
                    <a:pt x="1017" y="18209"/>
                  </a:lnTo>
                  <a:lnTo>
                    <a:pt x="1073" y="18135"/>
                  </a:lnTo>
                  <a:lnTo>
                    <a:pt x="1110" y="18061"/>
                  </a:lnTo>
                  <a:lnTo>
                    <a:pt x="7543" y="759"/>
                  </a:lnTo>
                  <a:lnTo>
                    <a:pt x="7580" y="648"/>
                  </a:lnTo>
                  <a:lnTo>
                    <a:pt x="7580" y="537"/>
                  </a:lnTo>
                  <a:lnTo>
                    <a:pt x="7561" y="426"/>
                  </a:lnTo>
                  <a:lnTo>
                    <a:pt x="7524" y="334"/>
                  </a:lnTo>
                  <a:lnTo>
                    <a:pt x="7469" y="241"/>
                  </a:lnTo>
                  <a:lnTo>
                    <a:pt x="7413" y="149"/>
                  </a:lnTo>
                  <a:lnTo>
                    <a:pt x="7321" y="75"/>
                  </a:lnTo>
                  <a:lnTo>
                    <a:pt x="7210" y="38"/>
                  </a:lnTo>
                  <a:lnTo>
                    <a:pt x="70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5"/>
            <p:cNvSpPr/>
            <p:nvPr/>
          </p:nvSpPr>
          <p:spPr>
            <a:xfrm>
              <a:off x="4756200" y="1987750"/>
              <a:ext cx="55025" cy="38375"/>
            </a:xfrm>
            <a:custGeom>
              <a:avLst/>
              <a:gdLst/>
              <a:ahLst/>
              <a:cxnLst/>
              <a:rect l="l" t="t" r="r" b="b"/>
              <a:pathLst>
                <a:path w="2201" h="1535" extrusionOk="0">
                  <a:moveTo>
                    <a:pt x="444" y="1"/>
                  </a:moveTo>
                  <a:lnTo>
                    <a:pt x="333" y="38"/>
                  </a:lnTo>
                  <a:lnTo>
                    <a:pt x="241" y="93"/>
                  </a:lnTo>
                  <a:lnTo>
                    <a:pt x="149" y="167"/>
                  </a:lnTo>
                  <a:lnTo>
                    <a:pt x="93" y="259"/>
                  </a:lnTo>
                  <a:lnTo>
                    <a:pt x="38" y="370"/>
                  </a:lnTo>
                  <a:lnTo>
                    <a:pt x="1" y="481"/>
                  </a:lnTo>
                  <a:lnTo>
                    <a:pt x="1" y="592"/>
                  </a:lnTo>
                  <a:lnTo>
                    <a:pt x="19" y="703"/>
                  </a:lnTo>
                  <a:lnTo>
                    <a:pt x="56" y="795"/>
                  </a:lnTo>
                  <a:lnTo>
                    <a:pt x="112" y="888"/>
                  </a:lnTo>
                  <a:lnTo>
                    <a:pt x="185" y="980"/>
                  </a:lnTo>
                  <a:lnTo>
                    <a:pt x="278" y="1054"/>
                  </a:lnTo>
                  <a:lnTo>
                    <a:pt x="370" y="1091"/>
                  </a:lnTo>
                  <a:lnTo>
                    <a:pt x="1442" y="1498"/>
                  </a:lnTo>
                  <a:lnTo>
                    <a:pt x="1535" y="1516"/>
                  </a:lnTo>
                  <a:lnTo>
                    <a:pt x="1627" y="1535"/>
                  </a:lnTo>
                  <a:lnTo>
                    <a:pt x="1720" y="1516"/>
                  </a:lnTo>
                  <a:lnTo>
                    <a:pt x="1794" y="1498"/>
                  </a:lnTo>
                  <a:lnTo>
                    <a:pt x="1886" y="1461"/>
                  </a:lnTo>
                  <a:lnTo>
                    <a:pt x="1960" y="1424"/>
                  </a:lnTo>
                  <a:lnTo>
                    <a:pt x="2016" y="1368"/>
                  </a:lnTo>
                  <a:lnTo>
                    <a:pt x="2071" y="1313"/>
                  </a:lnTo>
                  <a:lnTo>
                    <a:pt x="2126" y="1239"/>
                  </a:lnTo>
                  <a:lnTo>
                    <a:pt x="2163" y="1147"/>
                  </a:lnTo>
                  <a:lnTo>
                    <a:pt x="2200" y="1036"/>
                  </a:lnTo>
                  <a:lnTo>
                    <a:pt x="2200" y="925"/>
                  </a:lnTo>
                  <a:lnTo>
                    <a:pt x="2182" y="832"/>
                  </a:lnTo>
                  <a:lnTo>
                    <a:pt x="2145" y="721"/>
                  </a:lnTo>
                  <a:lnTo>
                    <a:pt x="2089" y="629"/>
                  </a:lnTo>
                  <a:lnTo>
                    <a:pt x="2016" y="537"/>
                  </a:lnTo>
                  <a:lnTo>
                    <a:pt x="1942" y="481"/>
                  </a:lnTo>
                  <a:lnTo>
                    <a:pt x="1831" y="426"/>
                  </a:lnTo>
                  <a:lnTo>
                    <a:pt x="777" y="19"/>
                  </a:lnTo>
                  <a:lnTo>
                    <a:pt x="6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
            <p:cNvSpPr/>
            <p:nvPr/>
          </p:nvSpPr>
          <p:spPr>
            <a:xfrm>
              <a:off x="4430850" y="1866675"/>
              <a:ext cx="299500" cy="129425"/>
            </a:xfrm>
            <a:custGeom>
              <a:avLst/>
              <a:gdLst/>
              <a:ahLst/>
              <a:cxnLst/>
              <a:rect l="l" t="t" r="r" b="b"/>
              <a:pathLst>
                <a:path w="11980" h="5177" extrusionOk="0">
                  <a:moveTo>
                    <a:pt x="445" y="0"/>
                  </a:moveTo>
                  <a:lnTo>
                    <a:pt x="334" y="37"/>
                  </a:lnTo>
                  <a:lnTo>
                    <a:pt x="241" y="93"/>
                  </a:lnTo>
                  <a:lnTo>
                    <a:pt x="167" y="167"/>
                  </a:lnTo>
                  <a:lnTo>
                    <a:pt x="93" y="259"/>
                  </a:lnTo>
                  <a:lnTo>
                    <a:pt x="38" y="370"/>
                  </a:lnTo>
                  <a:lnTo>
                    <a:pt x="19" y="481"/>
                  </a:lnTo>
                  <a:lnTo>
                    <a:pt x="1" y="592"/>
                  </a:lnTo>
                  <a:lnTo>
                    <a:pt x="19" y="703"/>
                  </a:lnTo>
                  <a:lnTo>
                    <a:pt x="56" y="795"/>
                  </a:lnTo>
                  <a:lnTo>
                    <a:pt x="112" y="888"/>
                  </a:lnTo>
                  <a:lnTo>
                    <a:pt x="186" y="980"/>
                  </a:lnTo>
                  <a:lnTo>
                    <a:pt x="278" y="1054"/>
                  </a:lnTo>
                  <a:lnTo>
                    <a:pt x="371" y="1091"/>
                  </a:lnTo>
                  <a:lnTo>
                    <a:pt x="2552" y="1904"/>
                  </a:lnTo>
                  <a:lnTo>
                    <a:pt x="2644" y="1923"/>
                  </a:lnTo>
                  <a:lnTo>
                    <a:pt x="2737" y="1941"/>
                  </a:lnTo>
                  <a:lnTo>
                    <a:pt x="2829" y="1941"/>
                  </a:lnTo>
                  <a:lnTo>
                    <a:pt x="2922" y="1923"/>
                  </a:lnTo>
                  <a:lnTo>
                    <a:pt x="2996" y="1886"/>
                  </a:lnTo>
                  <a:lnTo>
                    <a:pt x="3070" y="1849"/>
                  </a:lnTo>
                  <a:lnTo>
                    <a:pt x="3125" y="1793"/>
                  </a:lnTo>
                  <a:lnTo>
                    <a:pt x="3199" y="1720"/>
                  </a:lnTo>
                  <a:lnTo>
                    <a:pt x="3236" y="1646"/>
                  </a:lnTo>
                  <a:lnTo>
                    <a:pt x="3273" y="1572"/>
                  </a:lnTo>
                  <a:lnTo>
                    <a:pt x="3310" y="1461"/>
                  </a:lnTo>
                  <a:lnTo>
                    <a:pt x="3310" y="1350"/>
                  </a:lnTo>
                  <a:lnTo>
                    <a:pt x="3291" y="1239"/>
                  </a:lnTo>
                  <a:lnTo>
                    <a:pt x="3273" y="1128"/>
                  </a:lnTo>
                  <a:lnTo>
                    <a:pt x="3217" y="1036"/>
                  </a:lnTo>
                  <a:lnTo>
                    <a:pt x="3143" y="962"/>
                  </a:lnTo>
                  <a:lnTo>
                    <a:pt x="3051" y="888"/>
                  </a:lnTo>
                  <a:lnTo>
                    <a:pt x="2940" y="832"/>
                  </a:lnTo>
                  <a:lnTo>
                    <a:pt x="777" y="37"/>
                  </a:lnTo>
                  <a:lnTo>
                    <a:pt x="666" y="0"/>
                  </a:lnTo>
                  <a:close/>
                  <a:moveTo>
                    <a:pt x="4881" y="1609"/>
                  </a:moveTo>
                  <a:lnTo>
                    <a:pt x="4789" y="1627"/>
                  </a:lnTo>
                  <a:lnTo>
                    <a:pt x="4678" y="1664"/>
                  </a:lnTo>
                  <a:lnTo>
                    <a:pt x="4585" y="1720"/>
                  </a:lnTo>
                  <a:lnTo>
                    <a:pt x="4493" y="1793"/>
                  </a:lnTo>
                  <a:lnTo>
                    <a:pt x="4437" y="1867"/>
                  </a:lnTo>
                  <a:lnTo>
                    <a:pt x="4382" y="1978"/>
                  </a:lnTo>
                  <a:lnTo>
                    <a:pt x="4345" y="2089"/>
                  </a:lnTo>
                  <a:lnTo>
                    <a:pt x="4345" y="2200"/>
                  </a:lnTo>
                  <a:lnTo>
                    <a:pt x="4364" y="2311"/>
                  </a:lnTo>
                  <a:lnTo>
                    <a:pt x="4400" y="2422"/>
                  </a:lnTo>
                  <a:lnTo>
                    <a:pt x="4456" y="2514"/>
                  </a:lnTo>
                  <a:lnTo>
                    <a:pt x="4530" y="2588"/>
                  </a:lnTo>
                  <a:lnTo>
                    <a:pt x="4604" y="2662"/>
                  </a:lnTo>
                  <a:lnTo>
                    <a:pt x="4715" y="2718"/>
                  </a:lnTo>
                  <a:lnTo>
                    <a:pt x="6878" y="3513"/>
                  </a:lnTo>
                  <a:lnTo>
                    <a:pt x="6988" y="3550"/>
                  </a:lnTo>
                  <a:lnTo>
                    <a:pt x="7173" y="3550"/>
                  </a:lnTo>
                  <a:lnTo>
                    <a:pt x="7247" y="3531"/>
                  </a:lnTo>
                  <a:lnTo>
                    <a:pt x="7321" y="3494"/>
                  </a:lnTo>
                  <a:lnTo>
                    <a:pt x="7395" y="3457"/>
                  </a:lnTo>
                  <a:lnTo>
                    <a:pt x="7469" y="3402"/>
                  </a:lnTo>
                  <a:lnTo>
                    <a:pt x="7525" y="3346"/>
                  </a:lnTo>
                  <a:lnTo>
                    <a:pt x="7580" y="3272"/>
                  </a:lnTo>
                  <a:lnTo>
                    <a:pt x="7617" y="3180"/>
                  </a:lnTo>
                  <a:lnTo>
                    <a:pt x="7654" y="3069"/>
                  </a:lnTo>
                  <a:lnTo>
                    <a:pt x="7654" y="2958"/>
                  </a:lnTo>
                  <a:lnTo>
                    <a:pt x="7635" y="2847"/>
                  </a:lnTo>
                  <a:lnTo>
                    <a:pt x="7598" y="2755"/>
                  </a:lnTo>
                  <a:lnTo>
                    <a:pt x="7543" y="2644"/>
                  </a:lnTo>
                  <a:lnTo>
                    <a:pt x="7469" y="2570"/>
                  </a:lnTo>
                  <a:lnTo>
                    <a:pt x="7377" y="2496"/>
                  </a:lnTo>
                  <a:lnTo>
                    <a:pt x="7284" y="2459"/>
                  </a:lnTo>
                  <a:lnTo>
                    <a:pt x="5121" y="1646"/>
                  </a:lnTo>
                  <a:lnTo>
                    <a:pt x="4992" y="1609"/>
                  </a:lnTo>
                  <a:close/>
                  <a:moveTo>
                    <a:pt x="9225" y="3217"/>
                  </a:moveTo>
                  <a:lnTo>
                    <a:pt x="9114" y="3235"/>
                  </a:lnTo>
                  <a:lnTo>
                    <a:pt x="9022" y="3272"/>
                  </a:lnTo>
                  <a:lnTo>
                    <a:pt x="8911" y="3328"/>
                  </a:lnTo>
                  <a:lnTo>
                    <a:pt x="8837" y="3402"/>
                  </a:lnTo>
                  <a:lnTo>
                    <a:pt x="8763" y="3494"/>
                  </a:lnTo>
                  <a:lnTo>
                    <a:pt x="8708" y="3587"/>
                  </a:lnTo>
                  <a:lnTo>
                    <a:pt x="8689" y="3697"/>
                  </a:lnTo>
                  <a:lnTo>
                    <a:pt x="8671" y="3808"/>
                  </a:lnTo>
                  <a:lnTo>
                    <a:pt x="8689" y="3919"/>
                  </a:lnTo>
                  <a:lnTo>
                    <a:pt x="8726" y="4030"/>
                  </a:lnTo>
                  <a:lnTo>
                    <a:pt x="8782" y="4123"/>
                  </a:lnTo>
                  <a:lnTo>
                    <a:pt x="8855" y="4197"/>
                  </a:lnTo>
                  <a:lnTo>
                    <a:pt x="8948" y="4271"/>
                  </a:lnTo>
                  <a:lnTo>
                    <a:pt x="9059" y="4326"/>
                  </a:lnTo>
                  <a:lnTo>
                    <a:pt x="11222" y="5139"/>
                  </a:lnTo>
                  <a:lnTo>
                    <a:pt x="11314" y="5158"/>
                  </a:lnTo>
                  <a:lnTo>
                    <a:pt x="11425" y="5176"/>
                  </a:lnTo>
                  <a:lnTo>
                    <a:pt x="11499" y="5158"/>
                  </a:lnTo>
                  <a:lnTo>
                    <a:pt x="11591" y="5139"/>
                  </a:lnTo>
                  <a:lnTo>
                    <a:pt x="11665" y="5102"/>
                  </a:lnTo>
                  <a:lnTo>
                    <a:pt x="11739" y="5065"/>
                  </a:lnTo>
                  <a:lnTo>
                    <a:pt x="11813" y="5010"/>
                  </a:lnTo>
                  <a:lnTo>
                    <a:pt x="11869" y="4954"/>
                  </a:lnTo>
                  <a:lnTo>
                    <a:pt x="11906" y="4881"/>
                  </a:lnTo>
                  <a:lnTo>
                    <a:pt x="11942" y="4788"/>
                  </a:lnTo>
                  <a:lnTo>
                    <a:pt x="11979" y="4677"/>
                  </a:lnTo>
                  <a:lnTo>
                    <a:pt x="11979" y="4566"/>
                  </a:lnTo>
                  <a:lnTo>
                    <a:pt x="11979" y="4455"/>
                  </a:lnTo>
                  <a:lnTo>
                    <a:pt x="11942" y="4363"/>
                  </a:lnTo>
                  <a:lnTo>
                    <a:pt x="11887" y="4271"/>
                  </a:lnTo>
                  <a:lnTo>
                    <a:pt x="11813" y="4178"/>
                  </a:lnTo>
                  <a:lnTo>
                    <a:pt x="11721" y="4123"/>
                  </a:lnTo>
                  <a:lnTo>
                    <a:pt x="11610" y="4067"/>
                  </a:lnTo>
                  <a:lnTo>
                    <a:pt x="9447" y="3254"/>
                  </a:lnTo>
                  <a:lnTo>
                    <a:pt x="9336" y="3235"/>
                  </a:lnTo>
                  <a:lnTo>
                    <a:pt x="9225" y="321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
            <p:cNvSpPr/>
            <p:nvPr/>
          </p:nvSpPr>
          <p:spPr>
            <a:xfrm>
              <a:off x="4325025" y="1835250"/>
              <a:ext cx="80450" cy="42550"/>
            </a:xfrm>
            <a:custGeom>
              <a:avLst/>
              <a:gdLst/>
              <a:ahLst/>
              <a:cxnLst/>
              <a:rect l="l" t="t" r="r" b="b"/>
              <a:pathLst>
                <a:path w="3218" h="1702" extrusionOk="0">
                  <a:moveTo>
                    <a:pt x="1535" y="0"/>
                  </a:moveTo>
                  <a:lnTo>
                    <a:pt x="315" y="629"/>
                  </a:lnTo>
                  <a:lnTo>
                    <a:pt x="223" y="703"/>
                  </a:lnTo>
                  <a:lnTo>
                    <a:pt x="130" y="777"/>
                  </a:lnTo>
                  <a:lnTo>
                    <a:pt x="75" y="869"/>
                  </a:lnTo>
                  <a:lnTo>
                    <a:pt x="38" y="962"/>
                  </a:lnTo>
                  <a:lnTo>
                    <a:pt x="1" y="1073"/>
                  </a:lnTo>
                  <a:lnTo>
                    <a:pt x="1" y="1183"/>
                  </a:lnTo>
                  <a:lnTo>
                    <a:pt x="19" y="1294"/>
                  </a:lnTo>
                  <a:lnTo>
                    <a:pt x="75" y="1405"/>
                  </a:lnTo>
                  <a:lnTo>
                    <a:pt x="112" y="1461"/>
                  </a:lnTo>
                  <a:lnTo>
                    <a:pt x="167" y="1535"/>
                  </a:lnTo>
                  <a:lnTo>
                    <a:pt x="278" y="1627"/>
                  </a:lnTo>
                  <a:lnTo>
                    <a:pt x="426" y="1683"/>
                  </a:lnTo>
                  <a:lnTo>
                    <a:pt x="574" y="1701"/>
                  </a:lnTo>
                  <a:lnTo>
                    <a:pt x="703" y="1683"/>
                  </a:lnTo>
                  <a:lnTo>
                    <a:pt x="833" y="1646"/>
                  </a:lnTo>
                  <a:lnTo>
                    <a:pt x="1628" y="1239"/>
                  </a:lnTo>
                  <a:lnTo>
                    <a:pt x="2441" y="1553"/>
                  </a:lnTo>
                  <a:lnTo>
                    <a:pt x="2552" y="1572"/>
                  </a:lnTo>
                  <a:lnTo>
                    <a:pt x="2663" y="1590"/>
                  </a:lnTo>
                  <a:lnTo>
                    <a:pt x="2774" y="1572"/>
                  </a:lnTo>
                  <a:lnTo>
                    <a:pt x="2885" y="1535"/>
                  </a:lnTo>
                  <a:lnTo>
                    <a:pt x="2977" y="1479"/>
                  </a:lnTo>
                  <a:lnTo>
                    <a:pt x="3051" y="1405"/>
                  </a:lnTo>
                  <a:lnTo>
                    <a:pt x="3125" y="1313"/>
                  </a:lnTo>
                  <a:lnTo>
                    <a:pt x="3180" y="1220"/>
                  </a:lnTo>
                  <a:lnTo>
                    <a:pt x="3199" y="1091"/>
                  </a:lnTo>
                  <a:lnTo>
                    <a:pt x="3217" y="980"/>
                  </a:lnTo>
                  <a:lnTo>
                    <a:pt x="3199" y="888"/>
                  </a:lnTo>
                  <a:lnTo>
                    <a:pt x="3162" y="777"/>
                  </a:lnTo>
                  <a:lnTo>
                    <a:pt x="3106" y="684"/>
                  </a:lnTo>
                  <a:lnTo>
                    <a:pt x="3032" y="592"/>
                  </a:lnTo>
                  <a:lnTo>
                    <a:pt x="2940" y="536"/>
                  </a:lnTo>
                  <a:lnTo>
                    <a:pt x="2848" y="481"/>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
            <p:cNvSpPr/>
            <p:nvPr/>
          </p:nvSpPr>
          <p:spPr>
            <a:xfrm>
              <a:off x="4212275" y="1878700"/>
              <a:ext cx="85050" cy="57775"/>
            </a:xfrm>
            <a:custGeom>
              <a:avLst/>
              <a:gdLst/>
              <a:ahLst/>
              <a:cxnLst/>
              <a:rect l="l" t="t" r="r" b="b"/>
              <a:pathLst>
                <a:path w="3402" h="2311" extrusionOk="0">
                  <a:moveTo>
                    <a:pt x="2792" y="0"/>
                  </a:moveTo>
                  <a:lnTo>
                    <a:pt x="2681" y="19"/>
                  </a:lnTo>
                  <a:lnTo>
                    <a:pt x="2570" y="55"/>
                  </a:lnTo>
                  <a:lnTo>
                    <a:pt x="315" y="1220"/>
                  </a:lnTo>
                  <a:lnTo>
                    <a:pt x="204" y="1294"/>
                  </a:lnTo>
                  <a:lnTo>
                    <a:pt x="130" y="1368"/>
                  </a:lnTo>
                  <a:lnTo>
                    <a:pt x="74" y="1460"/>
                  </a:lnTo>
                  <a:lnTo>
                    <a:pt x="19" y="1553"/>
                  </a:lnTo>
                  <a:lnTo>
                    <a:pt x="0" y="1664"/>
                  </a:lnTo>
                  <a:lnTo>
                    <a:pt x="0" y="1775"/>
                  </a:lnTo>
                  <a:lnTo>
                    <a:pt x="19" y="1886"/>
                  </a:lnTo>
                  <a:lnTo>
                    <a:pt x="56" y="1996"/>
                  </a:lnTo>
                  <a:lnTo>
                    <a:pt x="111" y="2070"/>
                  </a:lnTo>
                  <a:lnTo>
                    <a:pt x="148" y="2126"/>
                  </a:lnTo>
                  <a:lnTo>
                    <a:pt x="278" y="2218"/>
                  </a:lnTo>
                  <a:lnTo>
                    <a:pt x="426" y="2274"/>
                  </a:lnTo>
                  <a:lnTo>
                    <a:pt x="573" y="2311"/>
                  </a:lnTo>
                  <a:lnTo>
                    <a:pt x="703" y="2292"/>
                  </a:lnTo>
                  <a:lnTo>
                    <a:pt x="832" y="2237"/>
                  </a:lnTo>
                  <a:lnTo>
                    <a:pt x="3087" y="1072"/>
                  </a:lnTo>
                  <a:lnTo>
                    <a:pt x="3180" y="1017"/>
                  </a:lnTo>
                  <a:lnTo>
                    <a:pt x="3272" y="924"/>
                  </a:lnTo>
                  <a:lnTo>
                    <a:pt x="3328" y="832"/>
                  </a:lnTo>
                  <a:lnTo>
                    <a:pt x="3365" y="739"/>
                  </a:lnTo>
                  <a:lnTo>
                    <a:pt x="3402" y="629"/>
                  </a:lnTo>
                  <a:lnTo>
                    <a:pt x="3402" y="518"/>
                  </a:lnTo>
                  <a:lnTo>
                    <a:pt x="3383" y="407"/>
                  </a:lnTo>
                  <a:lnTo>
                    <a:pt x="3328" y="296"/>
                  </a:lnTo>
                  <a:lnTo>
                    <a:pt x="3272" y="203"/>
                  </a:lnTo>
                  <a:lnTo>
                    <a:pt x="3198" y="129"/>
                  </a:lnTo>
                  <a:lnTo>
                    <a:pt x="3106" y="74"/>
                  </a:lnTo>
                  <a:lnTo>
                    <a:pt x="2995" y="19"/>
                  </a:lnTo>
                  <a:lnTo>
                    <a:pt x="29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5"/>
            <p:cNvSpPr/>
            <p:nvPr/>
          </p:nvSpPr>
          <p:spPr>
            <a:xfrm>
              <a:off x="4130950" y="1936925"/>
              <a:ext cx="53150" cy="41600"/>
            </a:xfrm>
            <a:custGeom>
              <a:avLst/>
              <a:gdLst/>
              <a:ahLst/>
              <a:cxnLst/>
              <a:rect l="l" t="t" r="r" b="b"/>
              <a:pathLst>
                <a:path w="2126" h="1664" extrusionOk="0">
                  <a:moveTo>
                    <a:pt x="1516" y="0"/>
                  </a:moveTo>
                  <a:lnTo>
                    <a:pt x="1405" y="19"/>
                  </a:lnTo>
                  <a:lnTo>
                    <a:pt x="1312" y="56"/>
                  </a:lnTo>
                  <a:lnTo>
                    <a:pt x="296" y="573"/>
                  </a:lnTo>
                  <a:lnTo>
                    <a:pt x="203" y="647"/>
                  </a:lnTo>
                  <a:lnTo>
                    <a:pt x="129" y="721"/>
                  </a:lnTo>
                  <a:lnTo>
                    <a:pt x="55" y="814"/>
                  </a:lnTo>
                  <a:lnTo>
                    <a:pt x="19" y="924"/>
                  </a:lnTo>
                  <a:lnTo>
                    <a:pt x="0" y="1017"/>
                  </a:lnTo>
                  <a:lnTo>
                    <a:pt x="0" y="1128"/>
                  </a:lnTo>
                  <a:lnTo>
                    <a:pt x="19" y="1239"/>
                  </a:lnTo>
                  <a:lnTo>
                    <a:pt x="55" y="1350"/>
                  </a:lnTo>
                  <a:lnTo>
                    <a:pt x="92" y="1424"/>
                  </a:lnTo>
                  <a:lnTo>
                    <a:pt x="148" y="1479"/>
                  </a:lnTo>
                  <a:lnTo>
                    <a:pt x="259" y="1571"/>
                  </a:lnTo>
                  <a:lnTo>
                    <a:pt x="407" y="1645"/>
                  </a:lnTo>
                  <a:lnTo>
                    <a:pt x="555" y="1664"/>
                  </a:lnTo>
                  <a:lnTo>
                    <a:pt x="684" y="1645"/>
                  </a:lnTo>
                  <a:lnTo>
                    <a:pt x="813" y="1590"/>
                  </a:lnTo>
                  <a:lnTo>
                    <a:pt x="1830" y="1072"/>
                  </a:lnTo>
                  <a:lnTo>
                    <a:pt x="1923" y="1017"/>
                  </a:lnTo>
                  <a:lnTo>
                    <a:pt x="1996" y="924"/>
                  </a:lnTo>
                  <a:lnTo>
                    <a:pt x="2070" y="851"/>
                  </a:lnTo>
                  <a:lnTo>
                    <a:pt x="2107" y="740"/>
                  </a:lnTo>
                  <a:lnTo>
                    <a:pt x="2126" y="629"/>
                  </a:lnTo>
                  <a:lnTo>
                    <a:pt x="2126" y="518"/>
                  </a:lnTo>
                  <a:lnTo>
                    <a:pt x="2107" y="407"/>
                  </a:lnTo>
                  <a:lnTo>
                    <a:pt x="2070" y="314"/>
                  </a:lnTo>
                  <a:lnTo>
                    <a:pt x="2015" y="204"/>
                  </a:lnTo>
                  <a:lnTo>
                    <a:pt x="1923" y="130"/>
                  </a:lnTo>
                  <a:lnTo>
                    <a:pt x="1849" y="74"/>
                  </a:lnTo>
                  <a:lnTo>
                    <a:pt x="1738" y="19"/>
                  </a:lnTo>
                  <a:lnTo>
                    <a:pt x="16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
            <p:cNvSpPr/>
            <p:nvPr/>
          </p:nvSpPr>
          <p:spPr>
            <a:xfrm>
              <a:off x="4501575" y="1404075"/>
              <a:ext cx="38375" cy="55025"/>
            </a:xfrm>
            <a:custGeom>
              <a:avLst/>
              <a:gdLst/>
              <a:ahLst/>
              <a:cxnLst/>
              <a:rect l="l" t="t" r="r" b="b"/>
              <a:pathLst>
                <a:path w="1535" h="2201" extrusionOk="0">
                  <a:moveTo>
                    <a:pt x="943" y="1"/>
                  </a:moveTo>
                  <a:lnTo>
                    <a:pt x="832" y="19"/>
                  </a:lnTo>
                  <a:lnTo>
                    <a:pt x="721" y="56"/>
                  </a:lnTo>
                  <a:lnTo>
                    <a:pt x="629" y="111"/>
                  </a:lnTo>
                  <a:lnTo>
                    <a:pt x="536" y="167"/>
                  </a:lnTo>
                  <a:lnTo>
                    <a:pt x="481" y="259"/>
                  </a:lnTo>
                  <a:lnTo>
                    <a:pt x="425" y="370"/>
                  </a:lnTo>
                  <a:lnTo>
                    <a:pt x="37" y="1424"/>
                  </a:lnTo>
                  <a:lnTo>
                    <a:pt x="0" y="1535"/>
                  </a:lnTo>
                  <a:lnTo>
                    <a:pt x="0" y="1646"/>
                  </a:lnTo>
                  <a:lnTo>
                    <a:pt x="19" y="1757"/>
                  </a:lnTo>
                  <a:lnTo>
                    <a:pt x="37" y="1868"/>
                  </a:lnTo>
                  <a:lnTo>
                    <a:pt x="93" y="1960"/>
                  </a:lnTo>
                  <a:lnTo>
                    <a:pt x="167" y="2034"/>
                  </a:lnTo>
                  <a:lnTo>
                    <a:pt x="259" y="2108"/>
                  </a:lnTo>
                  <a:lnTo>
                    <a:pt x="370" y="2163"/>
                  </a:lnTo>
                  <a:lnTo>
                    <a:pt x="462" y="2182"/>
                  </a:lnTo>
                  <a:lnTo>
                    <a:pt x="573" y="2200"/>
                  </a:lnTo>
                  <a:lnTo>
                    <a:pt x="647" y="2200"/>
                  </a:lnTo>
                  <a:lnTo>
                    <a:pt x="740" y="2163"/>
                  </a:lnTo>
                  <a:lnTo>
                    <a:pt x="814" y="2145"/>
                  </a:lnTo>
                  <a:lnTo>
                    <a:pt x="888" y="2089"/>
                  </a:lnTo>
                  <a:lnTo>
                    <a:pt x="961" y="2052"/>
                  </a:lnTo>
                  <a:lnTo>
                    <a:pt x="1017" y="1978"/>
                  </a:lnTo>
                  <a:lnTo>
                    <a:pt x="1054" y="1905"/>
                  </a:lnTo>
                  <a:lnTo>
                    <a:pt x="1091" y="1831"/>
                  </a:lnTo>
                  <a:lnTo>
                    <a:pt x="1498" y="758"/>
                  </a:lnTo>
                  <a:lnTo>
                    <a:pt x="1516" y="648"/>
                  </a:lnTo>
                  <a:lnTo>
                    <a:pt x="1535" y="537"/>
                  </a:lnTo>
                  <a:lnTo>
                    <a:pt x="1516" y="426"/>
                  </a:lnTo>
                  <a:lnTo>
                    <a:pt x="1479" y="333"/>
                  </a:lnTo>
                  <a:lnTo>
                    <a:pt x="1424" y="241"/>
                  </a:lnTo>
                  <a:lnTo>
                    <a:pt x="1350" y="148"/>
                  </a:lnTo>
                  <a:lnTo>
                    <a:pt x="1257" y="93"/>
                  </a:lnTo>
                  <a:lnTo>
                    <a:pt x="1165" y="38"/>
                  </a:lnTo>
                  <a:lnTo>
                    <a:pt x="10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
            <p:cNvSpPr/>
            <p:nvPr/>
          </p:nvSpPr>
          <p:spPr>
            <a:xfrm>
              <a:off x="4380500" y="1484950"/>
              <a:ext cx="129400" cy="299475"/>
            </a:xfrm>
            <a:custGeom>
              <a:avLst/>
              <a:gdLst/>
              <a:ahLst/>
              <a:cxnLst/>
              <a:rect l="l" t="t" r="r" b="b"/>
              <a:pathLst>
                <a:path w="5176" h="11979" extrusionOk="0">
                  <a:moveTo>
                    <a:pt x="4474" y="0"/>
                  </a:moveTo>
                  <a:lnTo>
                    <a:pt x="4363" y="37"/>
                  </a:lnTo>
                  <a:lnTo>
                    <a:pt x="4270" y="93"/>
                  </a:lnTo>
                  <a:lnTo>
                    <a:pt x="4178" y="167"/>
                  </a:lnTo>
                  <a:lnTo>
                    <a:pt x="4122" y="259"/>
                  </a:lnTo>
                  <a:lnTo>
                    <a:pt x="4067" y="370"/>
                  </a:lnTo>
                  <a:lnTo>
                    <a:pt x="3254" y="2533"/>
                  </a:lnTo>
                  <a:lnTo>
                    <a:pt x="3235" y="2644"/>
                  </a:lnTo>
                  <a:lnTo>
                    <a:pt x="3217" y="2755"/>
                  </a:lnTo>
                  <a:lnTo>
                    <a:pt x="3235" y="2866"/>
                  </a:lnTo>
                  <a:lnTo>
                    <a:pt x="3272" y="2958"/>
                  </a:lnTo>
                  <a:lnTo>
                    <a:pt x="3327" y="3069"/>
                  </a:lnTo>
                  <a:lnTo>
                    <a:pt x="3401" y="3143"/>
                  </a:lnTo>
                  <a:lnTo>
                    <a:pt x="3494" y="3217"/>
                  </a:lnTo>
                  <a:lnTo>
                    <a:pt x="3586" y="3254"/>
                  </a:lnTo>
                  <a:lnTo>
                    <a:pt x="3697" y="3291"/>
                  </a:lnTo>
                  <a:lnTo>
                    <a:pt x="3882" y="3291"/>
                  </a:lnTo>
                  <a:lnTo>
                    <a:pt x="3956" y="3272"/>
                  </a:lnTo>
                  <a:lnTo>
                    <a:pt x="4048" y="3235"/>
                  </a:lnTo>
                  <a:lnTo>
                    <a:pt x="4122" y="3198"/>
                  </a:lnTo>
                  <a:lnTo>
                    <a:pt x="4178" y="3143"/>
                  </a:lnTo>
                  <a:lnTo>
                    <a:pt x="4233" y="3088"/>
                  </a:lnTo>
                  <a:lnTo>
                    <a:pt x="4289" y="3014"/>
                  </a:lnTo>
                  <a:lnTo>
                    <a:pt x="4326" y="2921"/>
                  </a:lnTo>
                  <a:lnTo>
                    <a:pt x="5139" y="758"/>
                  </a:lnTo>
                  <a:lnTo>
                    <a:pt x="5157" y="647"/>
                  </a:lnTo>
                  <a:lnTo>
                    <a:pt x="5176" y="537"/>
                  </a:lnTo>
                  <a:lnTo>
                    <a:pt x="5157" y="426"/>
                  </a:lnTo>
                  <a:lnTo>
                    <a:pt x="5121" y="333"/>
                  </a:lnTo>
                  <a:lnTo>
                    <a:pt x="5065" y="222"/>
                  </a:lnTo>
                  <a:lnTo>
                    <a:pt x="4991" y="148"/>
                  </a:lnTo>
                  <a:lnTo>
                    <a:pt x="4899" y="74"/>
                  </a:lnTo>
                  <a:lnTo>
                    <a:pt x="4806" y="19"/>
                  </a:lnTo>
                  <a:lnTo>
                    <a:pt x="4695" y="0"/>
                  </a:lnTo>
                  <a:close/>
                  <a:moveTo>
                    <a:pt x="2958" y="4326"/>
                  </a:moveTo>
                  <a:lnTo>
                    <a:pt x="2847" y="4345"/>
                  </a:lnTo>
                  <a:lnTo>
                    <a:pt x="2754" y="4382"/>
                  </a:lnTo>
                  <a:lnTo>
                    <a:pt x="2662" y="4437"/>
                  </a:lnTo>
                  <a:lnTo>
                    <a:pt x="2570" y="4511"/>
                  </a:lnTo>
                  <a:lnTo>
                    <a:pt x="2496" y="4603"/>
                  </a:lnTo>
                  <a:lnTo>
                    <a:pt x="2459" y="4696"/>
                  </a:lnTo>
                  <a:lnTo>
                    <a:pt x="1645" y="6859"/>
                  </a:lnTo>
                  <a:lnTo>
                    <a:pt x="1608" y="6969"/>
                  </a:lnTo>
                  <a:lnTo>
                    <a:pt x="1608" y="7080"/>
                  </a:lnTo>
                  <a:lnTo>
                    <a:pt x="1627" y="7191"/>
                  </a:lnTo>
                  <a:lnTo>
                    <a:pt x="1664" y="7302"/>
                  </a:lnTo>
                  <a:lnTo>
                    <a:pt x="1719" y="7395"/>
                  </a:lnTo>
                  <a:lnTo>
                    <a:pt x="1793" y="7487"/>
                  </a:lnTo>
                  <a:lnTo>
                    <a:pt x="1886" y="7543"/>
                  </a:lnTo>
                  <a:lnTo>
                    <a:pt x="1978" y="7598"/>
                  </a:lnTo>
                  <a:lnTo>
                    <a:pt x="2070" y="7616"/>
                  </a:lnTo>
                  <a:lnTo>
                    <a:pt x="2181" y="7635"/>
                  </a:lnTo>
                  <a:lnTo>
                    <a:pt x="2274" y="7635"/>
                  </a:lnTo>
                  <a:lnTo>
                    <a:pt x="2348" y="7616"/>
                  </a:lnTo>
                  <a:lnTo>
                    <a:pt x="2422" y="7579"/>
                  </a:lnTo>
                  <a:lnTo>
                    <a:pt x="2496" y="7543"/>
                  </a:lnTo>
                  <a:lnTo>
                    <a:pt x="2570" y="7487"/>
                  </a:lnTo>
                  <a:lnTo>
                    <a:pt x="2625" y="7413"/>
                  </a:lnTo>
                  <a:lnTo>
                    <a:pt x="2680" y="7339"/>
                  </a:lnTo>
                  <a:lnTo>
                    <a:pt x="2717" y="7265"/>
                  </a:lnTo>
                  <a:lnTo>
                    <a:pt x="3512" y="5102"/>
                  </a:lnTo>
                  <a:lnTo>
                    <a:pt x="3549" y="4992"/>
                  </a:lnTo>
                  <a:lnTo>
                    <a:pt x="3549" y="4881"/>
                  </a:lnTo>
                  <a:lnTo>
                    <a:pt x="3549" y="4770"/>
                  </a:lnTo>
                  <a:lnTo>
                    <a:pt x="3512" y="4659"/>
                  </a:lnTo>
                  <a:lnTo>
                    <a:pt x="3457" y="4566"/>
                  </a:lnTo>
                  <a:lnTo>
                    <a:pt x="3383" y="4474"/>
                  </a:lnTo>
                  <a:lnTo>
                    <a:pt x="3290" y="4418"/>
                  </a:lnTo>
                  <a:lnTo>
                    <a:pt x="3180" y="4363"/>
                  </a:lnTo>
                  <a:lnTo>
                    <a:pt x="3069" y="4326"/>
                  </a:lnTo>
                  <a:close/>
                  <a:moveTo>
                    <a:pt x="1239" y="8670"/>
                  </a:moveTo>
                  <a:lnTo>
                    <a:pt x="1128" y="8707"/>
                  </a:lnTo>
                  <a:lnTo>
                    <a:pt x="1035" y="8763"/>
                  </a:lnTo>
                  <a:lnTo>
                    <a:pt x="961" y="8836"/>
                  </a:lnTo>
                  <a:lnTo>
                    <a:pt x="887" y="8929"/>
                  </a:lnTo>
                  <a:lnTo>
                    <a:pt x="832" y="9040"/>
                  </a:lnTo>
                  <a:lnTo>
                    <a:pt x="37" y="11203"/>
                  </a:lnTo>
                  <a:lnTo>
                    <a:pt x="0" y="11314"/>
                  </a:lnTo>
                  <a:lnTo>
                    <a:pt x="0" y="11424"/>
                  </a:lnTo>
                  <a:lnTo>
                    <a:pt x="19" y="11535"/>
                  </a:lnTo>
                  <a:lnTo>
                    <a:pt x="56" y="11646"/>
                  </a:lnTo>
                  <a:lnTo>
                    <a:pt x="93" y="11739"/>
                  </a:lnTo>
                  <a:lnTo>
                    <a:pt x="166" y="11813"/>
                  </a:lnTo>
                  <a:lnTo>
                    <a:pt x="259" y="11887"/>
                  </a:lnTo>
                  <a:lnTo>
                    <a:pt x="370" y="11942"/>
                  </a:lnTo>
                  <a:lnTo>
                    <a:pt x="462" y="11961"/>
                  </a:lnTo>
                  <a:lnTo>
                    <a:pt x="573" y="11979"/>
                  </a:lnTo>
                  <a:lnTo>
                    <a:pt x="647" y="11961"/>
                  </a:lnTo>
                  <a:lnTo>
                    <a:pt x="740" y="11942"/>
                  </a:lnTo>
                  <a:lnTo>
                    <a:pt x="813" y="11905"/>
                  </a:lnTo>
                  <a:lnTo>
                    <a:pt x="887" y="11868"/>
                  </a:lnTo>
                  <a:lnTo>
                    <a:pt x="961" y="11813"/>
                  </a:lnTo>
                  <a:lnTo>
                    <a:pt x="1017" y="11757"/>
                  </a:lnTo>
                  <a:lnTo>
                    <a:pt x="1054" y="11683"/>
                  </a:lnTo>
                  <a:lnTo>
                    <a:pt x="1091" y="11591"/>
                  </a:lnTo>
                  <a:lnTo>
                    <a:pt x="1904" y="9428"/>
                  </a:lnTo>
                  <a:lnTo>
                    <a:pt x="1941" y="9317"/>
                  </a:lnTo>
                  <a:lnTo>
                    <a:pt x="1941" y="9206"/>
                  </a:lnTo>
                  <a:lnTo>
                    <a:pt x="1923" y="9095"/>
                  </a:lnTo>
                  <a:lnTo>
                    <a:pt x="1886" y="9003"/>
                  </a:lnTo>
                  <a:lnTo>
                    <a:pt x="1830" y="8892"/>
                  </a:lnTo>
                  <a:lnTo>
                    <a:pt x="1756" y="8818"/>
                  </a:lnTo>
                  <a:lnTo>
                    <a:pt x="1682" y="8744"/>
                  </a:lnTo>
                  <a:lnTo>
                    <a:pt x="1571" y="8707"/>
                  </a:lnTo>
                  <a:lnTo>
                    <a:pt x="1460" y="867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5"/>
            <p:cNvSpPr/>
            <p:nvPr/>
          </p:nvSpPr>
          <p:spPr>
            <a:xfrm>
              <a:off x="4350450" y="1809825"/>
              <a:ext cx="38375" cy="55025"/>
            </a:xfrm>
            <a:custGeom>
              <a:avLst/>
              <a:gdLst/>
              <a:ahLst/>
              <a:cxnLst/>
              <a:rect l="l" t="t" r="r" b="b"/>
              <a:pathLst>
                <a:path w="1535" h="2201" extrusionOk="0">
                  <a:moveTo>
                    <a:pt x="943" y="1"/>
                  </a:moveTo>
                  <a:lnTo>
                    <a:pt x="832" y="19"/>
                  </a:lnTo>
                  <a:lnTo>
                    <a:pt x="721" y="56"/>
                  </a:lnTo>
                  <a:lnTo>
                    <a:pt x="629" y="112"/>
                  </a:lnTo>
                  <a:lnTo>
                    <a:pt x="537" y="186"/>
                  </a:lnTo>
                  <a:lnTo>
                    <a:pt x="481" y="278"/>
                  </a:lnTo>
                  <a:lnTo>
                    <a:pt x="426" y="370"/>
                  </a:lnTo>
                  <a:lnTo>
                    <a:pt x="38" y="1443"/>
                  </a:lnTo>
                  <a:lnTo>
                    <a:pt x="1" y="1553"/>
                  </a:lnTo>
                  <a:lnTo>
                    <a:pt x="1" y="1664"/>
                  </a:lnTo>
                  <a:lnTo>
                    <a:pt x="19" y="1775"/>
                  </a:lnTo>
                  <a:lnTo>
                    <a:pt x="38" y="1868"/>
                  </a:lnTo>
                  <a:lnTo>
                    <a:pt x="93" y="1960"/>
                  </a:lnTo>
                  <a:lnTo>
                    <a:pt x="167" y="2053"/>
                  </a:lnTo>
                  <a:lnTo>
                    <a:pt x="259" y="2127"/>
                  </a:lnTo>
                  <a:lnTo>
                    <a:pt x="370" y="2163"/>
                  </a:lnTo>
                  <a:lnTo>
                    <a:pt x="463" y="2200"/>
                  </a:lnTo>
                  <a:lnTo>
                    <a:pt x="648" y="2200"/>
                  </a:lnTo>
                  <a:lnTo>
                    <a:pt x="740" y="2182"/>
                  </a:lnTo>
                  <a:lnTo>
                    <a:pt x="814" y="2145"/>
                  </a:lnTo>
                  <a:lnTo>
                    <a:pt x="888" y="2108"/>
                  </a:lnTo>
                  <a:lnTo>
                    <a:pt x="962" y="2053"/>
                  </a:lnTo>
                  <a:lnTo>
                    <a:pt x="1017" y="1997"/>
                  </a:lnTo>
                  <a:lnTo>
                    <a:pt x="1054" y="1923"/>
                  </a:lnTo>
                  <a:lnTo>
                    <a:pt x="1091" y="1831"/>
                  </a:lnTo>
                  <a:lnTo>
                    <a:pt x="1498" y="777"/>
                  </a:lnTo>
                  <a:lnTo>
                    <a:pt x="1516" y="666"/>
                  </a:lnTo>
                  <a:lnTo>
                    <a:pt x="1535" y="555"/>
                  </a:lnTo>
                  <a:lnTo>
                    <a:pt x="1516" y="444"/>
                  </a:lnTo>
                  <a:lnTo>
                    <a:pt x="1479" y="333"/>
                  </a:lnTo>
                  <a:lnTo>
                    <a:pt x="1424" y="241"/>
                  </a:lnTo>
                  <a:lnTo>
                    <a:pt x="1350" y="167"/>
                  </a:lnTo>
                  <a:lnTo>
                    <a:pt x="1258" y="93"/>
                  </a:lnTo>
                  <a:lnTo>
                    <a:pt x="1165" y="38"/>
                  </a:lnTo>
                  <a:lnTo>
                    <a:pt x="10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5"/>
          <p:cNvGrpSpPr/>
          <p:nvPr/>
        </p:nvGrpSpPr>
        <p:grpSpPr>
          <a:xfrm>
            <a:off x="8282654" y="4274809"/>
            <a:ext cx="704004" cy="701867"/>
            <a:chOff x="4471075" y="334225"/>
            <a:chExt cx="601250" cy="599425"/>
          </a:xfrm>
        </p:grpSpPr>
        <p:sp>
          <p:nvSpPr>
            <p:cNvPr id="326" name="Google Shape;326;p5"/>
            <p:cNvSpPr/>
            <p:nvPr/>
          </p:nvSpPr>
          <p:spPr>
            <a:xfrm>
              <a:off x="4601850" y="409575"/>
              <a:ext cx="340150" cy="107225"/>
            </a:xfrm>
            <a:custGeom>
              <a:avLst/>
              <a:gdLst/>
              <a:ahLst/>
              <a:cxnLst/>
              <a:rect l="l" t="t" r="r" b="b"/>
              <a:pathLst>
                <a:path w="13606" h="4289" extrusionOk="0">
                  <a:moveTo>
                    <a:pt x="592" y="0"/>
                  </a:moveTo>
                  <a:lnTo>
                    <a:pt x="481" y="19"/>
                  </a:lnTo>
                  <a:lnTo>
                    <a:pt x="389" y="37"/>
                  </a:lnTo>
                  <a:lnTo>
                    <a:pt x="278" y="92"/>
                  </a:lnTo>
                  <a:lnTo>
                    <a:pt x="204" y="148"/>
                  </a:lnTo>
                  <a:lnTo>
                    <a:pt x="111" y="222"/>
                  </a:lnTo>
                  <a:lnTo>
                    <a:pt x="56" y="333"/>
                  </a:lnTo>
                  <a:lnTo>
                    <a:pt x="19" y="425"/>
                  </a:lnTo>
                  <a:lnTo>
                    <a:pt x="1" y="555"/>
                  </a:lnTo>
                  <a:lnTo>
                    <a:pt x="19" y="666"/>
                  </a:lnTo>
                  <a:lnTo>
                    <a:pt x="38" y="758"/>
                  </a:lnTo>
                  <a:lnTo>
                    <a:pt x="93" y="869"/>
                  </a:lnTo>
                  <a:lnTo>
                    <a:pt x="148" y="943"/>
                  </a:lnTo>
                  <a:lnTo>
                    <a:pt x="222" y="1017"/>
                  </a:lnTo>
                  <a:lnTo>
                    <a:pt x="333" y="1091"/>
                  </a:lnTo>
                  <a:lnTo>
                    <a:pt x="426" y="1128"/>
                  </a:lnTo>
                  <a:lnTo>
                    <a:pt x="12903" y="4270"/>
                  </a:lnTo>
                  <a:lnTo>
                    <a:pt x="13033" y="4289"/>
                  </a:lnTo>
                  <a:lnTo>
                    <a:pt x="13125" y="4270"/>
                  </a:lnTo>
                  <a:lnTo>
                    <a:pt x="13218" y="4252"/>
                  </a:lnTo>
                  <a:lnTo>
                    <a:pt x="13310" y="4215"/>
                  </a:lnTo>
                  <a:lnTo>
                    <a:pt x="13384" y="4159"/>
                  </a:lnTo>
                  <a:lnTo>
                    <a:pt x="13439" y="4104"/>
                  </a:lnTo>
                  <a:lnTo>
                    <a:pt x="13513" y="4030"/>
                  </a:lnTo>
                  <a:lnTo>
                    <a:pt x="13550" y="3937"/>
                  </a:lnTo>
                  <a:lnTo>
                    <a:pt x="13587" y="3845"/>
                  </a:lnTo>
                  <a:lnTo>
                    <a:pt x="13606" y="3734"/>
                  </a:lnTo>
                  <a:lnTo>
                    <a:pt x="13587" y="3623"/>
                  </a:lnTo>
                  <a:lnTo>
                    <a:pt x="13569" y="3512"/>
                  </a:lnTo>
                  <a:lnTo>
                    <a:pt x="13513" y="3420"/>
                  </a:lnTo>
                  <a:lnTo>
                    <a:pt x="13458" y="3327"/>
                  </a:lnTo>
                  <a:lnTo>
                    <a:pt x="13365" y="3253"/>
                  </a:lnTo>
                  <a:lnTo>
                    <a:pt x="13273" y="3198"/>
                  </a:lnTo>
                  <a:lnTo>
                    <a:pt x="13162" y="3161"/>
                  </a:lnTo>
                  <a:lnTo>
                    <a:pt x="703" y="19"/>
                  </a:lnTo>
                  <a:lnTo>
                    <a:pt x="5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
            <p:cNvSpPr/>
            <p:nvPr/>
          </p:nvSpPr>
          <p:spPr>
            <a:xfrm>
              <a:off x="4471075" y="334225"/>
              <a:ext cx="148825" cy="148850"/>
            </a:xfrm>
            <a:custGeom>
              <a:avLst/>
              <a:gdLst/>
              <a:ahLst/>
              <a:cxnLst/>
              <a:rect l="l" t="t" r="r" b="b"/>
              <a:pathLst>
                <a:path w="5953" h="5954" extrusionOk="0">
                  <a:moveTo>
                    <a:pt x="2847" y="1"/>
                  </a:moveTo>
                  <a:lnTo>
                    <a:pt x="2551" y="38"/>
                  </a:lnTo>
                  <a:lnTo>
                    <a:pt x="2255" y="93"/>
                  </a:lnTo>
                  <a:lnTo>
                    <a:pt x="1960" y="186"/>
                  </a:lnTo>
                  <a:lnTo>
                    <a:pt x="1682" y="297"/>
                  </a:lnTo>
                  <a:lnTo>
                    <a:pt x="1424" y="445"/>
                  </a:lnTo>
                  <a:lnTo>
                    <a:pt x="1183" y="611"/>
                  </a:lnTo>
                  <a:lnTo>
                    <a:pt x="961" y="796"/>
                  </a:lnTo>
                  <a:lnTo>
                    <a:pt x="758" y="999"/>
                  </a:lnTo>
                  <a:lnTo>
                    <a:pt x="573" y="1221"/>
                  </a:lnTo>
                  <a:lnTo>
                    <a:pt x="425" y="1461"/>
                  </a:lnTo>
                  <a:lnTo>
                    <a:pt x="296" y="1702"/>
                  </a:lnTo>
                  <a:lnTo>
                    <a:pt x="185" y="1979"/>
                  </a:lnTo>
                  <a:lnTo>
                    <a:pt x="93" y="2238"/>
                  </a:lnTo>
                  <a:lnTo>
                    <a:pt x="37" y="2533"/>
                  </a:lnTo>
                  <a:lnTo>
                    <a:pt x="0" y="2811"/>
                  </a:lnTo>
                  <a:lnTo>
                    <a:pt x="0" y="3106"/>
                  </a:lnTo>
                  <a:lnTo>
                    <a:pt x="37" y="3402"/>
                  </a:lnTo>
                  <a:lnTo>
                    <a:pt x="93" y="3717"/>
                  </a:lnTo>
                  <a:lnTo>
                    <a:pt x="185" y="3994"/>
                  </a:lnTo>
                  <a:lnTo>
                    <a:pt x="296" y="4271"/>
                  </a:lnTo>
                  <a:lnTo>
                    <a:pt x="444" y="4530"/>
                  </a:lnTo>
                  <a:lnTo>
                    <a:pt x="610" y="4770"/>
                  </a:lnTo>
                  <a:lnTo>
                    <a:pt x="795" y="4992"/>
                  </a:lnTo>
                  <a:lnTo>
                    <a:pt x="998" y="5195"/>
                  </a:lnTo>
                  <a:lnTo>
                    <a:pt x="1220" y="5380"/>
                  </a:lnTo>
                  <a:lnTo>
                    <a:pt x="1461" y="5547"/>
                  </a:lnTo>
                  <a:lnTo>
                    <a:pt x="1701" y="5676"/>
                  </a:lnTo>
                  <a:lnTo>
                    <a:pt x="1978" y="5787"/>
                  </a:lnTo>
                  <a:lnTo>
                    <a:pt x="2237" y="5861"/>
                  </a:lnTo>
                  <a:lnTo>
                    <a:pt x="2533" y="5916"/>
                  </a:lnTo>
                  <a:lnTo>
                    <a:pt x="2810" y="5953"/>
                  </a:lnTo>
                  <a:lnTo>
                    <a:pt x="3106" y="5953"/>
                  </a:lnTo>
                  <a:lnTo>
                    <a:pt x="3420" y="5935"/>
                  </a:lnTo>
                  <a:lnTo>
                    <a:pt x="3716" y="5861"/>
                  </a:lnTo>
                  <a:lnTo>
                    <a:pt x="3993" y="5787"/>
                  </a:lnTo>
                  <a:lnTo>
                    <a:pt x="4270" y="5657"/>
                  </a:lnTo>
                  <a:lnTo>
                    <a:pt x="4529" y="5528"/>
                  </a:lnTo>
                  <a:lnTo>
                    <a:pt x="4769" y="5362"/>
                  </a:lnTo>
                  <a:lnTo>
                    <a:pt x="4991" y="5177"/>
                  </a:lnTo>
                  <a:lnTo>
                    <a:pt x="5195" y="4974"/>
                  </a:lnTo>
                  <a:lnTo>
                    <a:pt x="5379" y="4752"/>
                  </a:lnTo>
                  <a:lnTo>
                    <a:pt x="5546" y="4511"/>
                  </a:lnTo>
                  <a:lnTo>
                    <a:pt x="5675" y="4253"/>
                  </a:lnTo>
                  <a:lnTo>
                    <a:pt x="5786" y="3994"/>
                  </a:lnTo>
                  <a:lnTo>
                    <a:pt x="5860" y="3717"/>
                  </a:lnTo>
                  <a:lnTo>
                    <a:pt x="5934" y="3439"/>
                  </a:lnTo>
                  <a:lnTo>
                    <a:pt x="5952" y="3143"/>
                  </a:lnTo>
                  <a:lnTo>
                    <a:pt x="5952" y="2848"/>
                  </a:lnTo>
                  <a:lnTo>
                    <a:pt x="5934" y="2552"/>
                  </a:lnTo>
                  <a:lnTo>
                    <a:pt x="5860" y="2256"/>
                  </a:lnTo>
                  <a:lnTo>
                    <a:pt x="5786" y="1960"/>
                  </a:lnTo>
                  <a:lnTo>
                    <a:pt x="5657" y="1683"/>
                  </a:lnTo>
                  <a:lnTo>
                    <a:pt x="5527" y="1424"/>
                  </a:lnTo>
                  <a:lnTo>
                    <a:pt x="5361" y="1184"/>
                  </a:lnTo>
                  <a:lnTo>
                    <a:pt x="5176" y="962"/>
                  </a:lnTo>
                  <a:lnTo>
                    <a:pt x="4973" y="759"/>
                  </a:lnTo>
                  <a:lnTo>
                    <a:pt x="4751" y="574"/>
                  </a:lnTo>
                  <a:lnTo>
                    <a:pt x="4511" y="426"/>
                  </a:lnTo>
                  <a:lnTo>
                    <a:pt x="4252" y="297"/>
                  </a:lnTo>
                  <a:lnTo>
                    <a:pt x="3993" y="186"/>
                  </a:lnTo>
                  <a:lnTo>
                    <a:pt x="3716" y="93"/>
                  </a:lnTo>
                  <a:lnTo>
                    <a:pt x="3438" y="38"/>
                  </a:lnTo>
                  <a:lnTo>
                    <a:pt x="3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
            <p:cNvSpPr/>
            <p:nvPr/>
          </p:nvSpPr>
          <p:spPr>
            <a:xfrm>
              <a:off x="4490025" y="341175"/>
              <a:ext cx="129875" cy="141900"/>
            </a:xfrm>
            <a:custGeom>
              <a:avLst/>
              <a:gdLst/>
              <a:ahLst/>
              <a:cxnLst/>
              <a:rect l="l" t="t" r="r" b="b"/>
              <a:pathLst>
                <a:path w="5195" h="5676" extrusionOk="0">
                  <a:moveTo>
                    <a:pt x="3475" y="0"/>
                  </a:moveTo>
                  <a:lnTo>
                    <a:pt x="3697" y="278"/>
                  </a:lnTo>
                  <a:lnTo>
                    <a:pt x="3882" y="573"/>
                  </a:lnTo>
                  <a:lnTo>
                    <a:pt x="4030" y="906"/>
                  </a:lnTo>
                  <a:lnTo>
                    <a:pt x="4085" y="1072"/>
                  </a:lnTo>
                  <a:lnTo>
                    <a:pt x="4141" y="1257"/>
                  </a:lnTo>
                  <a:lnTo>
                    <a:pt x="4196" y="1553"/>
                  </a:lnTo>
                  <a:lnTo>
                    <a:pt x="4233" y="1849"/>
                  </a:lnTo>
                  <a:lnTo>
                    <a:pt x="4233" y="2145"/>
                  </a:lnTo>
                  <a:lnTo>
                    <a:pt x="4196" y="2440"/>
                  </a:lnTo>
                  <a:lnTo>
                    <a:pt x="4141" y="2718"/>
                  </a:lnTo>
                  <a:lnTo>
                    <a:pt x="4048" y="2995"/>
                  </a:lnTo>
                  <a:lnTo>
                    <a:pt x="3937" y="3254"/>
                  </a:lnTo>
                  <a:lnTo>
                    <a:pt x="3808" y="3512"/>
                  </a:lnTo>
                  <a:lnTo>
                    <a:pt x="3660" y="3753"/>
                  </a:lnTo>
                  <a:lnTo>
                    <a:pt x="3475" y="3975"/>
                  </a:lnTo>
                  <a:lnTo>
                    <a:pt x="3272" y="4178"/>
                  </a:lnTo>
                  <a:lnTo>
                    <a:pt x="3050" y="4363"/>
                  </a:lnTo>
                  <a:lnTo>
                    <a:pt x="2810" y="4529"/>
                  </a:lnTo>
                  <a:lnTo>
                    <a:pt x="2551" y="4659"/>
                  </a:lnTo>
                  <a:lnTo>
                    <a:pt x="2274" y="4769"/>
                  </a:lnTo>
                  <a:lnTo>
                    <a:pt x="1978" y="4862"/>
                  </a:lnTo>
                  <a:lnTo>
                    <a:pt x="1793" y="4899"/>
                  </a:lnTo>
                  <a:lnTo>
                    <a:pt x="1608" y="4936"/>
                  </a:lnTo>
                  <a:lnTo>
                    <a:pt x="1442" y="4954"/>
                  </a:lnTo>
                  <a:lnTo>
                    <a:pt x="1257" y="4954"/>
                  </a:lnTo>
                  <a:lnTo>
                    <a:pt x="924" y="4936"/>
                  </a:lnTo>
                  <a:lnTo>
                    <a:pt x="610" y="4880"/>
                  </a:lnTo>
                  <a:lnTo>
                    <a:pt x="296" y="4806"/>
                  </a:lnTo>
                  <a:lnTo>
                    <a:pt x="0" y="4677"/>
                  </a:lnTo>
                  <a:lnTo>
                    <a:pt x="222" y="4899"/>
                  </a:lnTo>
                  <a:lnTo>
                    <a:pt x="462" y="5102"/>
                  </a:lnTo>
                  <a:lnTo>
                    <a:pt x="721" y="5269"/>
                  </a:lnTo>
                  <a:lnTo>
                    <a:pt x="998" y="5416"/>
                  </a:lnTo>
                  <a:lnTo>
                    <a:pt x="1294" y="5527"/>
                  </a:lnTo>
                  <a:lnTo>
                    <a:pt x="1590" y="5620"/>
                  </a:lnTo>
                  <a:lnTo>
                    <a:pt x="1904" y="5657"/>
                  </a:lnTo>
                  <a:lnTo>
                    <a:pt x="2218" y="5675"/>
                  </a:lnTo>
                  <a:lnTo>
                    <a:pt x="2496" y="5675"/>
                  </a:lnTo>
                  <a:lnTo>
                    <a:pt x="2477" y="5638"/>
                  </a:lnTo>
                  <a:lnTo>
                    <a:pt x="2459" y="5527"/>
                  </a:lnTo>
                  <a:lnTo>
                    <a:pt x="2459" y="5398"/>
                  </a:lnTo>
                  <a:lnTo>
                    <a:pt x="2477" y="5306"/>
                  </a:lnTo>
                  <a:lnTo>
                    <a:pt x="2533" y="5195"/>
                  </a:lnTo>
                  <a:lnTo>
                    <a:pt x="2588" y="5102"/>
                  </a:lnTo>
                  <a:lnTo>
                    <a:pt x="2662" y="5028"/>
                  </a:lnTo>
                  <a:lnTo>
                    <a:pt x="2754" y="4973"/>
                  </a:lnTo>
                  <a:lnTo>
                    <a:pt x="2865" y="4936"/>
                  </a:lnTo>
                  <a:lnTo>
                    <a:pt x="2939" y="4917"/>
                  </a:lnTo>
                  <a:lnTo>
                    <a:pt x="3013" y="4899"/>
                  </a:lnTo>
                  <a:lnTo>
                    <a:pt x="3106" y="4917"/>
                  </a:lnTo>
                  <a:lnTo>
                    <a:pt x="3198" y="4936"/>
                  </a:lnTo>
                  <a:lnTo>
                    <a:pt x="3290" y="4973"/>
                  </a:lnTo>
                  <a:lnTo>
                    <a:pt x="3364" y="5028"/>
                  </a:lnTo>
                  <a:lnTo>
                    <a:pt x="3420" y="5084"/>
                  </a:lnTo>
                  <a:lnTo>
                    <a:pt x="3494" y="5158"/>
                  </a:lnTo>
                  <a:lnTo>
                    <a:pt x="3531" y="5232"/>
                  </a:lnTo>
                  <a:lnTo>
                    <a:pt x="3568" y="5324"/>
                  </a:lnTo>
                  <a:lnTo>
                    <a:pt x="3568" y="5361"/>
                  </a:lnTo>
                  <a:lnTo>
                    <a:pt x="3790" y="5232"/>
                  </a:lnTo>
                  <a:lnTo>
                    <a:pt x="4011" y="5084"/>
                  </a:lnTo>
                  <a:lnTo>
                    <a:pt x="4196" y="4936"/>
                  </a:lnTo>
                  <a:lnTo>
                    <a:pt x="4381" y="4769"/>
                  </a:lnTo>
                  <a:lnTo>
                    <a:pt x="4547" y="4566"/>
                  </a:lnTo>
                  <a:lnTo>
                    <a:pt x="4695" y="4381"/>
                  </a:lnTo>
                  <a:lnTo>
                    <a:pt x="4825" y="4159"/>
                  </a:lnTo>
                  <a:lnTo>
                    <a:pt x="4936" y="3956"/>
                  </a:lnTo>
                  <a:lnTo>
                    <a:pt x="5028" y="3716"/>
                  </a:lnTo>
                  <a:lnTo>
                    <a:pt x="5102" y="3494"/>
                  </a:lnTo>
                  <a:lnTo>
                    <a:pt x="5158" y="3235"/>
                  </a:lnTo>
                  <a:lnTo>
                    <a:pt x="5194" y="2995"/>
                  </a:lnTo>
                  <a:lnTo>
                    <a:pt x="5194" y="2736"/>
                  </a:lnTo>
                  <a:lnTo>
                    <a:pt x="5194" y="2496"/>
                  </a:lnTo>
                  <a:lnTo>
                    <a:pt x="5158" y="2237"/>
                  </a:lnTo>
                  <a:lnTo>
                    <a:pt x="5102" y="1978"/>
                  </a:lnTo>
                  <a:lnTo>
                    <a:pt x="5010" y="1645"/>
                  </a:lnTo>
                  <a:lnTo>
                    <a:pt x="4862" y="1331"/>
                  </a:lnTo>
                  <a:lnTo>
                    <a:pt x="4695" y="1054"/>
                  </a:lnTo>
                  <a:lnTo>
                    <a:pt x="4511" y="777"/>
                  </a:lnTo>
                  <a:lnTo>
                    <a:pt x="4289" y="555"/>
                  </a:lnTo>
                  <a:lnTo>
                    <a:pt x="4030" y="333"/>
                  </a:lnTo>
                  <a:lnTo>
                    <a:pt x="3771" y="148"/>
                  </a:lnTo>
                  <a:lnTo>
                    <a:pt x="3475"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
            <p:cNvSpPr/>
            <p:nvPr/>
          </p:nvSpPr>
          <p:spPr>
            <a:xfrm>
              <a:off x="4485850" y="349025"/>
              <a:ext cx="49950" cy="63325"/>
            </a:xfrm>
            <a:custGeom>
              <a:avLst/>
              <a:gdLst/>
              <a:ahLst/>
              <a:cxnLst/>
              <a:rect l="l" t="t" r="r" b="b"/>
              <a:pathLst>
                <a:path w="1998" h="2533" extrusionOk="0">
                  <a:moveTo>
                    <a:pt x="1886" y="0"/>
                  </a:moveTo>
                  <a:lnTo>
                    <a:pt x="1775" y="19"/>
                  </a:lnTo>
                  <a:lnTo>
                    <a:pt x="1627" y="56"/>
                  </a:lnTo>
                  <a:lnTo>
                    <a:pt x="1443" y="130"/>
                  </a:lnTo>
                  <a:lnTo>
                    <a:pt x="1258" y="222"/>
                  </a:lnTo>
                  <a:lnTo>
                    <a:pt x="1054" y="333"/>
                  </a:lnTo>
                  <a:lnTo>
                    <a:pt x="870" y="481"/>
                  </a:lnTo>
                  <a:lnTo>
                    <a:pt x="666" y="666"/>
                  </a:lnTo>
                  <a:lnTo>
                    <a:pt x="500" y="869"/>
                  </a:lnTo>
                  <a:lnTo>
                    <a:pt x="389" y="999"/>
                  </a:lnTo>
                  <a:lnTo>
                    <a:pt x="315" y="1147"/>
                  </a:lnTo>
                  <a:lnTo>
                    <a:pt x="186" y="1405"/>
                  </a:lnTo>
                  <a:lnTo>
                    <a:pt x="93" y="1683"/>
                  </a:lnTo>
                  <a:lnTo>
                    <a:pt x="38" y="1923"/>
                  </a:lnTo>
                  <a:lnTo>
                    <a:pt x="1" y="2145"/>
                  </a:lnTo>
                  <a:lnTo>
                    <a:pt x="1" y="2330"/>
                  </a:lnTo>
                  <a:lnTo>
                    <a:pt x="38" y="2459"/>
                  </a:lnTo>
                  <a:lnTo>
                    <a:pt x="56" y="2496"/>
                  </a:lnTo>
                  <a:lnTo>
                    <a:pt x="75" y="2533"/>
                  </a:lnTo>
                  <a:lnTo>
                    <a:pt x="130" y="2533"/>
                  </a:lnTo>
                  <a:lnTo>
                    <a:pt x="149" y="2514"/>
                  </a:lnTo>
                  <a:lnTo>
                    <a:pt x="223" y="2422"/>
                  </a:lnTo>
                  <a:lnTo>
                    <a:pt x="389" y="2126"/>
                  </a:lnTo>
                  <a:lnTo>
                    <a:pt x="629" y="1701"/>
                  </a:lnTo>
                  <a:lnTo>
                    <a:pt x="796" y="1461"/>
                  </a:lnTo>
                  <a:lnTo>
                    <a:pt x="962" y="1221"/>
                  </a:lnTo>
                  <a:lnTo>
                    <a:pt x="1165" y="980"/>
                  </a:lnTo>
                  <a:lnTo>
                    <a:pt x="1369" y="758"/>
                  </a:lnTo>
                  <a:lnTo>
                    <a:pt x="1720" y="407"/>
                  </a:lnTo>
                  <a:lnTo>
                    <a:pt x="1868" y="278"/>
                  </a:lnTo>
                  <a:lnTo>
                    <a:pt x="1960" y="167"/>
                  </a:lnTo>
                  <a:lnTo>
                    <a:pt x="1997" y="74"/>
                  </a:lnTo>
                  <a:lnTo>
                    <a:pt x="1997" y="56"/>
                  </a:lnTo>
                  <a:lnTo>
                    <a:pt x="1979" y="37"/>
                  </a:lnTo>
                  <a:lnTo>
                    <a:pt x="1942" y="19"/>
                  </a:lnTo>
                  <a:lnTo>
                    <a:pt x="1886"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
            <p:cNvSpPr/>
            <p:nvPr/>
          </p:nvSpPr>
          <p:spPr>
            <a:xfrm>
              <a:off x="4551475" y="464100"/>
              <a:ext cx="137750" cy="409475"/>
            </a:xfrm>
            <a:custGeom>
              <a:avLst/>
              <a:gdLst/>
              <a:ahLst/>
              <a:cxnLst/>
              <a:rect l="l" t="t" r="r" b="b"/>
              <a:pathLst>
                <a:path w="5510" h="16379" extrusionOk="0">
                  <a:moveTo>
                    <a:pt x="518" y="0"/>
                  </a:moveTo>
                  <a:lnTo>
                    <a:pt x="407" y="19"/>
                  </a:lnTo>
                  <a:lnTo>
                    <a:pt x="296" y="56"/>
                  </a:lnTo>
                  <a:lnTo>
                    <a:pt x="204" y="111"/>
                  </a:lnTo>
                  <a:lnTo>
                    <a:pt x="130" y="185"/>
                  </a:lnTo>
                  <a:lnTo>
                    <a:pt x="75" y="278"/>
                  </a:lnTo>
                  <a:lnTo>
                    <a:pt x="19" y="389"/>
                  </a:lnTo>
                  <a:lnTo>
                    <a:pt x="1" y="481"/>
                  </a:lnTo>
                  <a:lnTo>
                    <a:pt x="1" y="610"/>
                  </a:lnTo>
                  <a:lnTo>
                    <a:pt x="19" y="721"/>
                  </a:lnTo>
                  <a:lnTo>
                    <a:pt x="4400" y="15953"/>
                  </a:lnTo>
                  <a:lnTo>
                    <a:pt x="4437" y="16046"/>
                  </a:lnTo>
                  <a:lnTo>
                    <a:pt x="4474" y="16120"/>
                  </a:lnTo>
                  <a:lnTo>
                    <a:pt x="4548" y="16194"/>
                  </a:lnTo>
                  <a:lnTo>
                    <a:pt x="4603" y="16249"/>
                  </a:lnTo>
                  <a:lnTo>
                    <a:pt x="4677" y="16304"/>
                  </a:lnTo>
                  <a:lnTo>
                    <a:pt x="4770" y="16341"/>
                  </a:lnTo>
                  <a:lnTo>
                    <a:pt x="4862" y="16360"/>
                  </a:lnTo>
                  <a:lnTo>
                    <a:pt x="4955" y="16378"/>
                  </a:lnTo>
                  <a:lnTo>
                    <a:pt x="5029" y="16360"/>
                  </a:lnTo>
                  <a:lnTo>
                    <a:pt x="5103" y="16341"/>
                  </a:lnTo>
                  <a:lnTo>
                    <a:pt x="5214" y="16304"/>
                  </a:lnTo>
                  <a:lnTo>
                    <a:pt x="5306" y="16249"/>
                  </a:lnTo>
                  <a:lnTo>
                    <a:pt x="5380" y="16175"/>
                  </a:lnTo>
                  <a:lnTo>
                    <a:pt x="5435" y="16083"/>
                  </a:lnTo>
                  <a:lnTo>
                    <a:pt x="5491" y="15972"/>
                  </a:lnTo>
                  <a:lnTo>
                    <a:pt x="5509" y="15861"/>
                  </a:lnTo>
                  <a:lnTo>
                    <a:pt x="5509" y="15750"/>
                  </a:lnTo>
                  <a:lnTo>
                    <a:pt x="5491" y="15639"/>
                  </a:lnTo>
                  <a:lnTo>
                    <a:pt x="1110" y="407"/>
                  </a:lnTo>
                  <a:lnTo>
                    <a:pt x="1073" y="296"/>
                  </a:lnTo>
                  <a:lnTo>
                    <a:pt x="999" y="204"/>
                  </a:lnTo>
                  <a:lnTo>
                    <a:pt x="925" y="130"/>
                  </a:lnTo>
                  <a:lnTo>
                    <a:pt x="832" y="56"/>
                  </a:lnTo>
                  <a:lnTo>
                    <a:pt x="740" y="19"/>
                  </a:lnTo>
                  <a:lnTo>
                    <a:pt x="6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4600925" y="784825"/>
              <a:ext cx="148825" cy="148825"/>
            </a:xfrm>
            <a:custGeom>
              <a:avLst/>
              <a:gdLst/>
              <a:ahLst/>
              <a:cxnLst/>
              <a:rect l="l" t="t" r="r" b="b"/>
              <a:pathLst>
                <a:path w="5953" h="5953" extrusionOk="0">
                  <a:moveTo>
                    <a:pt x="2829" y="0"/>
                  </a:moveTo>
                  <a:lnTo>
                    <a:pt x="2533" y="19"/>
                  </a:lnTo>
                  <a:lnTo>
                    <a:pt x="2237" y="93"/>
                  </a:lnTo>
                  <a:lnTo>
                    <a:pt x="1942" y="167"/>
                  </a:lnTo>
                  <a:lnTo>
                    <a:pt x="1683" y="296"/>
                  </a:lnTo>
                  <a:lnTo>
                    <a:pt x="1424" y="425"/>
                  </a:lnTo>
                  <a:lnTo>
                    <a:pt x="1165" y="592"/>
                  </a:lnTo>
                  <a:lnTo>
                    <a:pt x="943" y="777"/>
                  </a:lnTo>
                  <a:lnTo>
                    <a:pt x="758" y="980"/>
                  </a:lnTo>
                  <a:lnTo>
                    <a:pt x="574" y="1202"/>
                  </a:lnTo>
                  <a:lnTo>
                    <a:pt x="407" y="1442"/>
                  </a:lnTo>
                  <a:lnTo>
                    <a:pt x="278" y="1701"/>
                  </a:lnTo>
                  <a:lnTo>
                    <a:pt x="167" y="1960"/>
                  </a:lnTo>
                  <a:lnTo>
                    <a:pt x="75" y="2237"/>
                  </a:lnTo>
                  <a:lnTo>
                    <a:pt x="19" y="2514"/>
                  </a:lnTo>
                  <a:lnTo>
                    <a:pt x="1" y="2810"/>
                  </a:lnTo>
                  <a:lnTo>
                    <a:pt x="1" y="3106"/>
                  </a:lnTo>
                  <a:lnTo>
                    <a:pt x="19" y="3401"/>
                  </a:lnTo>
                  <a:lnTo>
                    <a:pt x="75" y="3697"/>
                  </a:lnTo>
                  <a:lnTo>
                    <a:pt x="167" y="3993"/>
                  </a:lnTo>
                  <a:lnTo>
                    <a:pt x="296" y="4270"/>
                  </a:lnTo>
                  <a:lnTo>
                    <a:pt x="426" y="4529"/>
                  </a:lnTo>
                  <a:lnTo>
                    <a:pt x="592" y="4769"/>
                  </a:lnTo>
                  <a:lnTo>
                    <a:pt x="777" y="4991"/>
                  </a:lnTo>
                  <a:lnTo>
                    <a:pt x="980" y="5195"/>
                  </a:lnTo>
                  <a:lnTo>
                    <a:pt x="1202" y="5379"/>
                  </a:lnTo>
                  <a:lnTo>
                    <a:pt x="1442" y="5527"/>
                  </a:lnTo>
                  <a:lnTo>
                    <a:pt x="1701" y="5657"/>
                  </a:lnTo>
                  <a:lnTo>
                    <a:pt x="1960" y="5768"/>
                  </a:lnTo>
                  <a:lnTo>
                    <a:pt x="2237" y="5860"/>
                  </a:lnTo>
                  <a:lnTo>
                    <a:pt x="2515" y="5915"/>
                  </a:lnTo>
                  <a:lnTo>
                    <a:pt x="2810" y="5952"/>
                  </a:lnTo>
                  <a:lnTo>
                    <a:pt x="3106" y="5952"/>
                  </a:lnTo>
                  <a:lnTo>
                    <a:pt x="3402" y="5915"/>
                  </a:lnTo>
                  <a:lnTo>
                    <a:pt x="3698" y="5860"/>
                  </a:lnTo>
                  <a:lnTo>
                    <a:pt x="3993" y="5768"/>
                  </a:lnTo>
                  <a:lnTo>
                    <a:pt x="4271" y="5657"/>
                  </a:lnTo>
                  <a:lnTo>
                    <a:pt x="4529" y="5509"/>
                  </a:lnTo>
                  <a:lnTo>
                    <a:pt x="4770" y="5342"/>
                  </a:lnTo>
                  <a:lnTo>
                    <a:pt x="4992" y="5158"/>
                  </a:lnTo>
                  <a:lnTo>
                    <a:pt x="5195" y="4954"/>
                  </a:lnTo>
                  <a:lnTo>
                    <a:pt x="5361" y="4732"/>
                  </a:lnTo>
                  <a:lnTo>
                    <a:pt x="5528" y="4492"/>
                  </a:lnTo>
                  <a:lnTo>
                    <a:pt x="5657" y="4252"/>
                  </a:lnTo>
                  <a:lnTo>
                    <a:pt x="5768" y="3975"/>
                  </a:lnTo>
                  <a:lnTo>
                    <a:pt x="5860" y="3716"/>
                  </a:lnTo>
                  <a:lnTo>
                    <a:pt x="5916" y="3420"/>
                  </a:lnTo>
                  <a:lnTo>
                    <a:pt x="5953" y="3143"/>
                  </a:lnTo>
                  <a:lnTo>
                    <a:pt x="5953" y="2847"/>
                  </a:lnTo>
                  <a:lnTo>
                    <a:pt x="5916" y="2551"/>
                  </a:lnTo>
                  <a:lnTo>
                    <a:pt x="5860" y="2237"/>
                  </a:lnTo>
                  <a:lnTo>
                    <a:pt x="5768" y="1960"/>
                  </a:lnTo>
                  <a:lnTo>
                    <a:pt x="5657" y="1682"/>
                  </a:lnTo>
                  <a:lnTo>
                    <a:pt x="5509" y="1424"/>
                  </a:lnTo>
                  <a:lnTo>
                    <a:pt x="5343" y="1183"/>
                  </a:lnTo>
                  <a:lnTo>
                    <a:pt x="5158" y="961"/>
                  </a:lnTo>
                  <a:lnTo>
                    <a:pt x="4955" y="758"/>
                  </a:lnTo>
                  <a:lnTo>
                    <a:pt x="4733" y="573"/>
                  </a:lnTo>
                  <a:lnTo>
                    <a:pt x="4493" y="407"/>
                  </a:lnTo>
                  <a:lnTo>
                    <a:pt x="4252" y="277"/>
                  </a:lnTo>
                  <a:lnTo>
                    <a:pt x="3975" y="167"/>
                  </a:lnTo>
                  <a:lnTo>
                    <a:pt x="3698" y="93"/>
                  </a:lnTo>
                  <a:lnTo>
                    <a:pt x="3420" y="37"/>
                  </a:lnTo>
                  <a:lnTo>
                    <a:pt x="31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
            <p:cNvSpPr/>
            <p:nvPr/>
          </p:nvSpPr>
          <p:spPr>
            <a:xfrm>
              <a:off x="4600925" y="784825"/>
              <a:ext cx="148825" cy="148825"/>
            </a:xfrm>
            <a:custGeom>
              <a:avLst/>
              <a:gdLst/>
              <a:ahLst/>
              <a:cxnLst/>
              <a:rect l="l" t="t" r="r" b="b"/>
              <a:pathLst>
                <a:path w="5953" h="5953" fill="none" extrusionOk="0">
                  <a:moveTo>
                    <a:pt x="5860" y="2237"/>
                  </a:moveTo>
                  <a:lnTo>
                    <a:pt x="5860" y="2237"/>
                  </a:lnTo>
                  <a:lnTo>
                    <a:pt x="5916" y="2551"/>
                  </a:lnTo>
                  <a:lnTo>
                    <a:pt x="5953" y="2847"/>
                  </a:lnTo>
                  <a:lnTo>
                    <a:pt x="5953" y="3143"/>
                  </a:lnTo>
                  <a:lnTo>
                    <a:pt x="5916" y="3420"/>
                  </a:lnTo>
                  <a:lnTo>
                    <a:pt x="5860" y="3716"/>
                  </a:lnTo>
                  <a:lnTo>
                    <a:pt x="5768" y="3975"/>
                  </a:lnTo>
                  <a:lnTo>
                    <a:pt x="5657" y="4252"/>
                  </a:lnTo>
                  <a:lnTo>
                    <a:pt x="5528" y="4492"/>
                  </a:lnTo>
                  <a:lnTo>
                    <a:pt x="5361" y="4732"/>
                  </a:lnTo>
                  <a:lnTo>
                    <a:pt x="5195" y="4954"/>
                  </a:lnTo>
                  <a:lnTo>
                    <a:pt x="4992" y="5158"/>
                  </a:lnTo>
                  <a:lnTo>
                    <a:pt x="4770" y="5342"/>
                  </a:lnTo>
                  <a:lnTo>
                    <a:pt x="4529" y="5509"/>
                  </a:lnTo>
                  <a:lnTo>
                    <a:pt x="4271" y="5657"/>
                  </a:lnTo>
                  <a:lnTo>
                    <a:pt x="3993" y="5768"/>
                  </a:lnTo>
                  <a:lnTo>
                    <a:pt x="3698" y="5860"/>
                  </a:lnTo>
                  <a:lnTo>
                    <a:pt x="3698" y="5860"/>
                  </a:lnTo>
                  <a:lnTo>
                    <a:pt x="3402" y="5915"/>
                  </a:lnTo>
                  <a:lnTo>
                    <a:pt x="3106" y="5952"/>
                  </a:lnTo>
                  <a:lnTo>
                    <a:pt x="2810" y="5952"/>
                  </a:lnTo>
                  <a:lnTo>
                    <a:pt x="2515" y="5915"/>
                  </a:lnTo>
                  <a:lnTo>
                    <a:pt x="2237" y="5860"/>
                  </a:lnTo>
                  <a:lnTo>
                    <a:pt x="1960" y="5768"/>
                  </a:lnTo>
                  <a:lnTo>
                    <a:pt x="1701" y="5657"/>
                  </a:lnTo>
                  <a:lnTo>
                    <a:pt x="1442" y="5527"/>
                  </a:lnTo>
                  <a:lnTo>
                    <a:pt x="1202" y="5379"/>
                  </a:lnTo>
                  <a:lnTo>
                    <a:pt x="980" y="5195"/>
                  </a:lnTo>
                  <a:lnTo>
                    <a:pt x="777" y="4991"/>
                  </a:lnTo>
                  <a:lnTo>
                    <a:pt x="592" y="4769"/>
                  </a:lnTo>
                  <a:lnTo>
                    <a:pt x="426" y="4529"/>
                  </a:lnTo>
                  <a:lnTo>
                    <a:pt x="296" y="4270"/>
                  </a:lnTo>
                  <a:lnTo>
                    <a:pt x="167" y="3993"/>
                  </a:lnTo>
                  <a:lnTo>
                    <a:pt x="75" y="3697"/>
                  </a:lnTo>
                  <a:lnTo>
                    <a:pt x="75" y="3697"/>
                  </a:lnTo>
                  <a:lnTo>
                    <a:pt x="19" y="3401"/>
                  </a:lnTo>
                  <a:lnTo>
                    <a:pt x="1" y="3106"/>
                  </a:lnTo>
                  <a:lnTo>
                    <a:pt x="1" y="2810"/>
                  </a:lnTo>
                  <a:lnTo>
                    <a:pt x="19" y="2514"/>
                  </a:lnTo>
                  <a:lnTo>
                    <a:pt x="75" y="2237"/>
                  </a:lnTo>
                  <a:lnTo>
                    <a:pt x="167" y="1960"/>
                  </a:lnTo>
                  <a:lnTo>
                    <a:pt x="278" y="1701"/>
                  </a:lnTo>
                  <a:lnTo>
                    <a:pt x="407" y="1442"/>
                  </a:lnTo>
                  <a:lnTo>
                    <a:pt x="574" y="1202"/>
                  </a:lnTo>
                  <a:lnTo>
                    <a:pt x="758" y="980"/>
                  </a:lnTo>
                  <a:lnTo>
                    <a:pt x="943" y="777"/>
                  </a:lnTo>
                  <a:lnTo>
                    <a:pt x="1165" y="592"/>
                  </a:lnTo>
                  <a:lnTo>
                    <a:pt x="1424" y="425"/>
                  </a:lnTo>
                  <a:lnTo>
                    <a:pt x="1683" y="296"/>
                  </a:lnTo>
                  <a:lnTo>
                    <a:pt x="1942" y="167"/>
                  </a:lnTo>
                  <a:lnTo>
                    <a:pt x="2237" y="93"/>
                  </a:lnTo>
                  <a:lnTo>
                    <a:pt x="2237" y="93"/>
                  </a:lnTo>
                  <a:lnTo>
                    <a:pt x="2533" y="19"/>
                  </a:lnTo>
                  <a:lnTo>
                    <a:pt x="2829" y="0"/>
                  </a:lnTo>
                  <a:lnTo>
                    <a:pt x="3125" y="0"/>
                  </a:lnTo>
                  <a:lnTo>
                    <a:pt x="3420" y="37"/>
                  </a:lnTo>
                  <a:lnTo>
                    <a:pt x="3698" y="93"/>
                  </a:lnTo>
                  <a:lnTo>
                    <a:pt x="3975" y="167"/>
                  </a:lnTo>
                  <a:lnTo>
                    <a:pt x="4252" y="277"/>
                  </a:lnTo>
                  <a:lnTo>
                    <a:pt x="4493" y="407"/>
                  </a:lnTo>
                  <a:lnTo>
                    <a:pt x="4733" y="573"/>
                  </a:lnTo>
                  <a:lnTo>
                    <a:pt x="4955" y="758"/>
                  </a:lnTo>
                  <a:lnTo>
                    <a:pt x="5158" y="961"/>
                  </a:lnTo>
                  <a:lnTo>
                    <a:pt x="5343" y="1183"/>
                  </a:lnTo>
                  <a:lnTo>
                    <a:pt x="5509" y="1424"/>
                  </a:lnTo>
                  <a:lnTo>
                    <a:pt x="5657" y="1682"/>
                  </a:lnTo>
                  <a:lnTo>
                    <a:pt x="5768" y="1960"/>
                  </a:lnTo>
                  <a:lnTo>
                    <a:pt x="5860" y="22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
            <p:cNvSpPr/>
            <p:nvPr/>
          </p:nvSpPr>
          <p:spPr>
            <a:xfrm>
              <a:off x="4619400" y="791750"/>
              <a:ext cx="130350" cy="141900"/>
            </a:xfrm>
            <a:custGeom>
              <a:avLst/>
              <a:gdLst/>
              <a:ahLst/>
              <a:cxnLst/>
              <a:rect l="l" t="t" r="r" b="b"/>
              <a:pathLst>
                <a:path w="5214" h="5676" extrusionOk="0">
                  <a:moveTo>
                    <a:pt x="3495" y="0"/>
                  </a:moveTo>
                  <a:lnTo>
                    <a:pt x="3624" y="148"/>
                  </a:lnTo>
                  <a:lnTo>
                    <a:pt x="3735" y="315"/>
                  </a:lnTo>
                  <a:lnTo>
                    <a:pt x="3809" y="204"/>
                  </a:lnTo>
                  <a:lnTo>
                    <a:pt x="3827" y="185"/>
                  </a:lnTo>
                  <a:lnTo>
                    <a:pt x="3661" y="93"/>
                  </a:lnTo>
                  <a:lnTo>
                    <a:pt x="3495" y="0"/>
                  </a:lnTo>
                  <a:close/>
                  <a:moveTo>
                    <a:pt x="4659" y="962"/>
                  </a:moveTo>
                  <a:lnTo>
                    <a:pt x="4641" y="980"/>
                  </a:lnTo>
                  <a:lnTo>
                    <a:pt x="4548" y="1054"/>
                  </a:lnTo>
                  <a:lnTo>
                    <a:pt x="4456" y="1110"/>
                  </a:lnTo>
                  <a:lnTo>
                    <a:pt x="4345" y="1147"/>
                  </a:lnTo>
                  <a:lnTo>
                    <a:pt x="4234" y="1165"/>
                  </a:lnTo>
                  <a:lnTo>
                    <a:pt x="4123" y="1147"/>
                  </a:lnTo>
                  <a:lnTo>
                    <a:pt x="4142" y="1239"/>
                  </a:lnTo>
                  <a:lnTo>
                    <a:pt x="4216" y="1535"/>
                  </a:lnTo>
                  <a:lnTo>
                    <a:pt x="4234" y="1849"/>
                  </a:lnTo>
                  <a:lnTo>
                    <a:pt x="4234" y="2145"/>
                  </a:lnTo>
                  <a:lnTo>
                    <a:pt x="4197" y="2422"/>
                  </a:lnTo>
                  <a:lnTo>
                    <a:pt x="4142" y="2718"/>
                  </a:lnTo>
                  <a:lnTo>
                    <a:pt x="4068" y="2977"/>
                  </a:lnTo>
                  <a:lnTo>
                    <a:pt x="3957" y="3254"/>
                  </a:lnTo>
                  <a:lnTo>
                    <a:pt x="3809" y="3494"/>
                  </a:lnTo>
                  <a:lnTo>
                    <a:pt x="3661" y="3735"/>
                  </a:lnTo>
                  <a:lnTo>
                    <a:pt x="3476" y="3956"/>
                  </a:lnTo>
                  <a:lnTo>
                    <a:pt x="3273" y="4160"/>
                  </a:lnTo>
                  <a:lnTo>
                    <a:pt x="3051" y="4345"/>
                  </a:lnTo>
                  <a:lnTo>
                    <a:pt x="2811" y="4511"/>
                  </a:lnTo>
                  <a:lnTo>
                    <a:pt x="2552" y="4659"/>
                  </a:lnTo>
                  <a:lnTo>
                    <a:pt x="2275" y="4770"/>
                  </a:lnTo>
                  <a:lnTo>
                    <a:pt x="1997" y="4862"/>
                  </a:lnTo>
                  <a:lnTo>
                    <a:pt x="1813" y="4899"/>
                  </a:lnTo>
                  <a:lnTo>
                    <a:pt x="1628" y="4936"/>
                  </a:lnTo>
                  <a:lnTo>
                    <a:pt x="1443" y="4955"/>
                  </a:lnTo>
                  <a:lnTo>
                    <a:pt x="1258" y="4955"/>
                  </a:lnTo>
                  <a:lnTo>
                    <a:pt x="925" y="4936"/>
                  </a:lnTo>
                  <a:lnTo>
                    <a:pt x="611" y="4881"/>
                  </a:lnTo>
                  <a:lnTo>
                    <a:pt x="297" y="4788"/>
                  </a:lnTo>
                  <a:lnTo>
                    <a:pt x="1" y="4677"/>
                  </a:lnTo>
                  <a:lnTo>
                    <a:pt x="223" y="4899"/>
                  </a:lnTo>
                  <a:lnTo>
                    <a:pt x="463" y="5102"/>
                  </a:lnTo>
                  <a:lnTo>
                    <a:pt x="722" y="5269"/>
                  </a:lnTo>
                  <a:lnTo>
                    <a:pt x="999" y="5417"/>
                  </a:lnTo>
                  <a:lnTo>
                    <a:pt x="1295" y="5528"/>
                  </a:lnTo>
                  <a:lnTo>
                    <a:pt x="1591" y="5602"/>
                  </a:lnTo>
                  <a:lnTo>
                    <a:pt x="1905" y="5657"/>
                  </a:lnTo>
                  <a:lnTo>
                    <a:pt x="2238" y="5675"/>
                  </a:lnTo>
                  <a:lnTo>
                    <a:pt x="2404" y="5675"/>
                  </a:lnTo>
                  <a:lnTo>
                    <a:pt x="2589" y="5657"/>
                  </a:lnTo>
                  <a:lnTo>
                    <a:pt x="2774" y="5620"/>
                  </a:lnTo>
                  <a:lnTo>
                    <a:pt x="2959" y="5583"/>
                  </a:lnTo>
                  <a:lnTo>
                    <a:pt x="3254" y="5491"/>
                  </a:lnTo>
                  <a:lnTo>
                    <a:pt x="3532" y="5380"/>
                  </a:lnTo>
                  <a:lnTo>
                    <a:pt x="3790" y="5232"/>
                  </a:lnTo>
                  <a:lnTo>
                    <a:pt x="4031" y="5065"/>
                  </a:lnTo>
                  <a:lnTo>
                    <a:pt x="4253" y="4881"/>
                  </a:lnTo>
                  <a:lnTo>
                    <a:pt x="4456" y="4677"/>
                  </a:lnTo>
                  <a:lnTo>
                    <a:pt x="4622" y="4455"/>
                  </a:lnTo>
                  <a:lnTo>
                    <a:pt x="4789" y="4215"/>
                  </a:lnTo>
                  <a:lnTo>
                    <a:pt x="4918" y="3975"/>
                  </a:lnTo>
                  <a:lnTo>
                    <a:pt x="5029" y="3698"/>
                  </a:lnTo>
                  <a:lnTo>
                    <a:pt x="5121" y="3439"/>
                  </a:lnTo>
                  <a:lnTo>
                    <a:pt x="5177" y="3143"/>
                  </a:lnTo>
                  <a:lnTo>
                    <a:pt x="5214" y="2866"/>
                  </a:lnTo>
                  <a:lnTo>
                    <a:pt x="5214" y="2570"/>
                  </a:lnTo>
                  <a:lnTo>
                    <a:pt x="5177" y="2274"/>
                  </a:lnTo>
                  <a:lnTo>
                    <a:pt x="5121" y="1960"/>
                  </a:lnTo>
                  <a:lnTo>
                    <a:pt x="5029" y="1701"/>
                  </a:lnTo>
                  <a:lnTo>
                    <a:pt x="4937" y="1442"/>
                  </a:lnTo>
                  <a:lnTo>
                    <a:pt x="4807" y="1202"/>
                  </a:lnTo>
                  <a:lnTo>
                    <a:pt x="4659" y="962"/>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
            <p:cNvSpPr/>
            <p:nvPr/>
          </p:nvSpPr>
          <p:spPr>
            <a:xfrm>
              <a:off x="4706750" y="791750"/>
              <a:ext cx="8350" cy="7875"/>
            </a:xfrm>
            <a:custGeom>
              <a:avLst/>
              <a:gdLst/>
              <a:ahLst/>
              <a:cxnLst/>
              <a:rect l="l" t="t" r="r" b="b"/>
              <a:pathLst>
                <a:path w="334" h="315" fill="none" extrusionOk="0">
                  <a:moveTo>
                    <a:pt x="1" y="0"/>
                  </a:moveTo>
                  <a:lnTo>
                    <a:pt x="1" y="0"/>
                  </a:lnTo>
                  <a:lnTo>
                    <a:pt x="130" y="148"/>
                  </a:lnTo>
                  <a:lnTo>
                    <a:pt x="241" y="315"/>
                  </a:lnTo>
                  <a:lnTo>
                    <a:pt x="241" y="315"/>
                  </a:lnTo>
                  <a:lnTo>
                    <a:pt x="315" y="204"/>
                  </a:lnTo>
                  <a:lnTo>
                    <a:pt x="333" y="185"/>
                  </a:lnTo>
                  <a:lnTo>
                    <a:pt x="333" y="185"/>
                  </a:lnTo>
                  <a:lnTo>
                    <a:pt x="167" y="9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4615725" y="799600"/>
              <a:ext cx="49925" cy="63350"/>
            </a:xfrm>
            <a:custGeom>
              <a:avLst/>
              <a:gdLst/>
              <a:ahLst/>
              <a:cxnLst/>
              <a:rect l="l" t="t" r="r" b="b"/>
              <a:pathLst>
                <a:path w="1997" h="2534" extrusionOk="0">
                  <a:moveTo>
                    <a:pt x="1886" y="1"/>
                  </a:moveTo>
                  <a:lnTo>
                    <a:pt x="1756" y="19"/>
                  </a:lnTo>
                  <a:lnTo>
                    <a:pt x="1608" y="56"/>
                  </a:lnTo>
                  <a:lnTo>
                    <a:pt x="1442" y="112"/>
                  </a:lnTo>
                  <a:lnTo>
                    <a:pt x="1257" y="204"/>
                  </a:lnTo>
                  <a:lnTo>
                    <a:pt x="1054" y="333"/>
                  </a:lnTo>
                  <a:lnTo>
                    <a:pt x="850" y="481"/>
                  </a:lnTo>
                  <a:lnTo>
                    <a:pt x="666" y="666"/>
                  </a:lnTo>
                  <a:lnTo>
                    <a:pt x="481" y="870"/>
                  </a:lnTo>
                  <a:lnTo>
                    <a:pt x="388" y="999"/>
                  </a:lnTo>
                  <a:lnTo>
                    <a:pt x="296" y="1128"/>
                  </a:lnTo>
                  <a:lnTo>
                    <a:pt x="166" y="1406"/>
                  </a:lnTo>
                  <a:lnTo>
                    <a:pt x="74" y="1664"/>
                  </a:lnTo>
                  <a:lnTo>
                    <a:pt x="19" y="1923"/>
                  </a:lnTo>
                  <a:lnTo>
                    <a:pt x="0" y="2145"/>
                  </a:lnTo>
                  <a:lnTo>
                    <a:pt x="0" y="2330"/>
                  </a:lnTo>
                  <a:lnTo>
                    <a:pt x="19" y="2459"/>
                  </a:lnTo>
                  <a:lnTo>
                    <a:pt x="37" y="2496"/>
                  </a:lnTo>
                  <a:lnTo>
                    <a:pt x="56" y="2533"/>
                  </a:lnTo>
                  <a:lnTo>
                    <a:pt x="111" y="2533"/>
                  </a:lnTo>
                  <a:lnTo>
                    <a:pt x="148" y="2515"/>
                  </a:lnTo>
                  <a:lnTo>
                    <a:pt x="203" y="2422"/>
                  </a:lnTo>
                  <a:lnTo>
                    <a:pt x="388" y="2127"/>
                  </a:lnTo>
                  <a:lnTo>
                    <a:pt x="629" y="1701"/>
                  </a:lnTo>
                  <a:lnTo>
                    <a:pt x="776" y="1461"/>
                  </a:lnTo>
                  <a:lnTo>
                    <a:pt x="943" y="1221"/>
                  </a:lnTo>
                  <a:lnTo>
                    <a:pt x="1146" y="962"/>
                  </a:lnTo>
                  <a:lnTo>
                    <a:pt x="1350" y="759"/>
                  </a:lnTo>
                  <a:lnTo>
                    <a:pt x="1701" y="407"/>
                  </a:lnTo>
                  <a:lnTo>
                    <a:pt x="1849" y="260"/>
                  </a:lnTo>
                  <a:lnTo>
                    <a:pt x="1941" y="149"/>
                  </a:lnTo>
                  <a:lnTo>
                    <a:pt x="1997" y="75"/>
                  </a:lnTo>
                  <a:lnTo>
                    <a:pt x="1997" y="38"/>
                  </a:lnTo>
                  <a:lnTo>
                    <a:pt x="1978" y="19"/>
                  </a:lnTo>
                  <a:lnTo>
                    <a:pt x="1941"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
            <p:cNvSpPr/>
            <p:nvPr/>
          </p:nvSpPr>
          <p:spPr>
            <a:xfrm>
              <a:off x="4710925" y="505225"/>
              <a:ext cx="300850" cy="315675"/>
            </a:xfrm>
            <a:custGeom>
              <a:avLst/>
              <a:gdLst/>
              <a:ahLst/>
              <a:cxnLst/>
              <a:rect l="l" t="t" r="r" b="b"/>
              <a:pathLst>
                <a:path w="12034" h="12627" extrusionOk="0">
                  <a:moveTo>
                    <a:pt x="11461" y="1"/>
                  </a:moveTo>
                  <a:lnTo>
                    <a:pt x="11350" y="19"/>
                  </a:lnTo>
                  <a:lnTo>
                    <a:pt x="11239" y="56"/>
                  </a:lnTo>
                  <a:lnTo>
                    <a:pt x="11147" y="111"/>
                  </a:lnTo>
                  <a:lnTo>
                    <a:pt x="11054" y="185"/>
                  </a:lnTo>
                  <a:lnTo>
                    <a:pt x="148" y="11665"/>
                  </a:lnTo>
                  <a:lnTo>
                    <a:pt x="93" y="11757"/>
                  </a:lnTo>
                  <a:lnTo>
                    <a:pt x="37" y="11850"/>
                  </a:lnTo>
                  <a:lnTo>
                    <a:pt x="0" y="11961"/>
                  </a:lnTo>
                  <a:lnTo>
                    <a:pt x="0" y="12071"/>
                  </a:lnTo>
                  <a:lnTo>
                    <a:pt x="19" y="12182"/>
                  </a:lnTo>
                  <a:lnTo>
                    <a:pt x="56" y="12275"/>
                  </a:lnTo>
                  <a:lnTo>
                    <a:pt x="93" y="12386"/>
                  </a:lnTo>
                  <a:lnTo>
                    <a:pt x="185" y="12460"/>
                  </a:lnTo>
                  <a:lnTo>
                    <a:pt x="259" y="12534"/>
                  </a:lnTo>
                  <a:lnTo>
                    <a:pt x="351" y="12589"/>
                  </a:lnTo>
                  <a:lnTo>
                    <a:pt x="462" y="12608"/>
                  </a:lnTo>
                  <a:lnTo>
                    <a:pt x="573" y="12626"/>
                  </a:lnTo>
                  <a:lnTo>
                    <a:pt x="684" y="12608"/>
                  </a:lnTo>
                  <a:lnTo>
                    <a:pt x="795" y="12571"/>
                  </a:lnTo>
                  <a:lnTo>
                    <a:pt x="887" y="12515"/>
                  </a:lnTo>
                  <a:lnTo>
                    <a:pt x="980" y="12441"/>
                  </a:lnTo>
                  <a:lnTo>
                    <a:pt x="11886" y="962"/>
                  </a:lnTo>
                  <a:lnTo>
                    <a:pt x="11960" y="869"/>
                  </a:lnTo>
                  <a:lnTo>
                    <a:pt x="11997" y="777"/>
                  </a:lnTo>
                  <a:lnTo>
                    <a:pt x="12034" y="666"/>
                  </a:lnTo>
                  <a:lnTo>
                    <a:pt x="12034" y="555"/>
                  </a:lnTo>
                  <a:lnTo>
                    <a:pt x="12034" y="444"/>
                  </a:lnTo>
                  <a:lnTo>
                    <a:pt x="11997" y="352"/>
                  </a:lnTo>
                  <a:lnTo>
                    <a:pt x="11942" y="241"/>
                  </a:lnTo>
                  <a:lnTo>
                    <a:pt x="11868" y="167"/>
                  </a:lnTo>
                  <a:lnTo>
                    <a:pt x="11775" y="93"/>
                  </a:lnTo>
                  <a:lnTo>
                    <a:pt x="11664" y="38"/>
                  </a:lnTo>
                  <a:lnTo>
                    <a:pt x="11572" y="19"/>
                  </a:lnTo>
                  <a:lnTo>
                    <a:pt x="114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
            <p:cNvSpPr/>
            <p:nvPr/>
          </p:nvSpPr>
          <p:spPr>
            <a:xfrm>
              <a:off x="4923500" y="445150"/>
              <a:ext cx="148825" cy="148825"/>
            </a:xfrm>
            <a:custGeom>
              <a:avLst/>
              <a:gdLst/>
              <a:ahLst/>
              <a:cxnLst/>
              <a:rect l="l" t="t" r="r" b="b"/>
              <a:pathLst>
                <a:path w="5953" h="5953" extrusionOk="0">
                  <a:moveTo>
                    <a:pt x="2829" y="0"/>
                  </a:moveTo>
                  <a:lnTo>
                    <a:pt x="2533" y="37"/>
                  </a:lnTo>
                  <a:lnTo>
                    <a:pt x="2237" y="93"/>
                  </a:lnTo>
                  <a:lnTo>
                    <a:pt x="1941" y="185"/>
                  </a:lnTo>
                  <a:lnTo>
                    <a:pt x="1664" y="296"/>
                  </a:lnTo>
                  <a:lnTo>
                    <a:pt x="1405" y="444"/>
                  </a:lnTo>
                  <a:lnTo>
                    <a:pt x="1165" y="592"/>
                  </a:lnTo>
                  <a:lnTo>
                    <a:pt x="943" y="777"/>
                  </a:lnTo>
                  <a:lnTo>
                    <a:pt x="758" y="999"/>
                  </a:lnTo>
                  <a:lnTo>
                    <a:pt x="573" y="1220"/>
                  </a:lnTo>
                  <a:lnTo>
                    <a:pt x="407" y="1442"/>
                  </a:lnTo>
                  <a:lnTo>
                    <a:pt x="278" y="1701"/>
                  </a:lnTo>
                  <a:lnTo>
                    <a:pt x="167" y="1960"/>
                  </a:lnTo>
                  <a:lnTo>
                    <a:pt x="74" y="2237"/>
                  </a:lnTo>
                  <a:lnTo>
                    <a:pt x="19" y="2533"/>
                  </a:lnTo>
                  <a:lnTo>
                    <a:pt x="0" y="2810"/>
                  </a:lnTo>
                  <a:lnTo>
                    <a:pt x="0" y="3106"/>
                  </a:lnTo>
                  <a:lnTo>
                    <a:pt x="19" y="3402"/>
                  </a:lnTo>
                  <a:lnTo>
                    <a:pt x="74" y="3698"/>
                  </a:lnTo>
                  <a:lnTo>
                    <a:pt x="167" y="3993"/>
                  </a:lnTo>
                  <a:lnTo>
                    <a:pt x="278" y="4271"/>
                  </a:lnTo>
                  <a:lnTo>
                    <a:pt x="425" y="4529"/>
                  </a:lnTo>
                  <a:lnTo>
                    <a:pt x="592" y="4770"/>
                  </a:lnTo>
                  <a:lnTo>
                    <a:pt x="777" y="4991"/>
                  </a:lnTo>
                  <a:lnTo>
                    <a:pt x="980" y="5195"/>
                  </a:lnTo>
                  <a:lnTo>
                    <a:pt x="1202" y="5380"/>
                  </a:lnTo>
                  <a:lnTo>
                    <a:pt x="1442" y="5528"/>
                  </a:lnTo>
                  <a:lnTo>
                    <a:pt x="1701" y="5675"/>
                  </a:lnTo>
                  <a:lnTo>
                    <a:pt x="1960" y="5786"/>
                  </a:lnTo>
                  <a:lnTo>
                    <a:pt x="2237" y="5860"/>
                  </a:lnTo>
                  <a:lnTo>
                    <a:pt x="2514" y="5916"/>
                  </a:lnTo>
                  <a:lnTo>
                    <a:pt x="2810" y="5953"/>
                  </a:lnTo>
                  <a:lnTo>
                    <a:pt x="3106" y="5953"/>
                  </a:lnTo>
                  <a:lnTo>
                    <a:pt x="3402" y="5916"/>
                  </a:lnTo>
                  <a:lnTo>
                    <a:pt x="3697" y="5860"/>
                  </a:lnTo>
                  <a:lnTo>
                    <a:pt x="3993" y="5768"/>
                  </a:lnTo>
                  <a:lnTo>
                    <a:pt x="4270" y="5657"/>
                  </a:lnTo>
                  <a:lnTo>
                    <a:pt x="4529" y="5528"/>
                  </a:lnTo>
                  <a:lnTo>
                    <a:pt x="4770" y="5361"/>
                  </a:lnTo>
                  <a:lnTo>
                    <a:pt x="4991" y="5176"/>
                  </a:lnTo>
                  <a:lnTo>
                    <a:pt x="5195" y="4973"/>
                  </a:lnTo>
                  <a:lnTo>
                    <a:pt x="5361" y="4733"/>
                  </a:lnTo>
                  <a:lnTo>
                    <a:pt x="5527" y="4511"/>
                  </a:lnTo>
                  <a:lnTo>
                    <a:pt x="5657" y="4252"/>
                  </a:lnTo>
                  <a:lnTo>
                    <a:pt x="5768" y="3993"/>
                  </a:lnTo>
                  <a:lnTo>
                    <a:pt x="5860" y="3716"/>
                  </a:lnTo>
                  <a:lnTo>
                    <a:pt x="5916" y="3439"/>
                  </a:lnTo>
                  <a:lnTo>
                    <a:pt x="5953" y="3143"/>
                  </a:lnTo>
                  <a:lnTo>
                    <a:pt x="5953" y="2847"/>
                  </a:lnTo>
                  <a:lnTo>
                    <a:pt x="5916" y="2551"/>
                  </a:lnTo>
                  <a:lnTo>
                    <a:pt x="5860" y="2256"/>
                  </a:lnTo>
                  <a:lnTo>
                    <a:pt x="5768" y="1960"/>
                  </a:lnTo>
                  <a:lnTo>
                    <a:pt x="5657" y="1683"/>
                  </a:lnTo>
                  <a:lnTo>
                    <a:pt x="5509" y="1424"/>
                  </a:lnTo>
                  <a:lnTo>
                    <a:pt x="5343" y="1184"/>
                  </a:lnTo>
                  <a:lnTo>
                    <a:pt x="5158" y="962"/>
                  </a:lnTo>
                  <a:lnTo>
                    <a:pt x="4954" y="758"/>
                  </a:lnTo>
                  <a:lnTo>
                    <a:pt x="4733" y="573"/>
                  </a:lnTo>
                  <a:lnTo>
                    <a:pt x="4492" y="426"/>
                  </a:lnTo>
                  <a:lnTo>
                    <a:pt x="4252" y="278"/>
                  </a:lnTo>
                  <a:lnTo>
                    <a:pt x="3975" y="167"/>
                  </a:lnTo>
                  <a:lnTo>
                    <a:pt x="3697" y="93"/>
                  </a:lnTo>
                  <a:lnTo>
                    <a:pt x="3420" y="37"/>
                  </a:lnTo>
                  <a:lnTo>
                    <a:pt x="31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4941975" y="452075"/>
              <a:ext cx="130350" cy="141900"/>
            </a:xfrm>
            <a:custGeom>
              <a:avLst/>
              <a:gdLst/>
              <a:ahLst/>
              <a:cxnLst/>
              <a:rect l="l" t="t" r="r" b="b"/>
              <a:pathLst>
                <a:path w="5214" h="5676" extrusionOk="0">
                  <a:moveTo>
                    <a:pt x="3494" y="1"/>
                  </a:moveTo>
                  <a:lnTo>
                    <a:pt x="3698" y="278"/>
                  </a:lnTo>
                  <a:lnTo>
                    <a:pt x="3883" y="574"/>
                  </a:lnTo>
                  <a:lnTo>
                    <a:pt x="4031" y="907"/>
                  </a:lnTo>
                  <a:lnTo>
                    <a:pt x="4104" y="1073"/>
                  </a:lnTo>
                  <a:lnTo>
                    <a:pt x="4141" y="1239"/>
                  </a:lnTo>
                  <a:lnTo>
                    <a:pt x="4215" y="1553"/>
                  </a:lnTo>
                  <a:lnTo>
                    <a:pt x="4234" y="1849"/>
                  </a:lnTo>
                  <a:lnTo>
                    <a:pt x="4234" y="2145"/>
                  </a:lnTo>
                  <a:lnTo>
                    <a:pt x="4197" y="2422"/>
                  </a:lnTo>
                  <a:lnTo>
                    <a:pt x="4141" y="2718"/>
                  </a:lnTo>
                  <a:lnTo>
                    <a:pt x="4067" y="2995"/>
                  </a:lnTo>
                  <a:lnTo>
                    <a:pt x="3957" y="3254"/>
                  </a:lnTo>
                  <a:lnTo>
                    <a:pt x="3809" y="3513"/>
                  </a:lnTo>
                  <a:lnTo>
                    <a:pt x="3661" y="3735"/>
                  </a:lnTo>
                  <a:lnTo>
                    <a:pt x="3476" y="3957"/>
                  </a:lnTo>
                  <a:lnTo>
                    <a:pt x="3273" y="4160"/>
                  </a:lnTo>
                  <a:lnTo>
                    <a:pt x="3051" y="4363"/>
                  </a:lnTo>
                  <a:lnTo>
                    <a:pt x="2810" y="4511"/>
                  </a:lnTo>
                  <a:lnTo>
                    <a:pt x="2552" y="4659"/>
                  </a:lnTo>
                  <a:lnTo>
                    <a:pt x="2274" y="4770"/>
                  </a:lnTo>
                  <a:lnTo>
                    <a:pt x="1997" y="4862"/>
                  </a:lnTo>
                  <a:lnTo>
                    <a:pt x="1812" y="4899"/>
                  </a:lnTo>
                  <a:lnTo>
                    <a:pt x="1627" y="4936"/>
                  </a:lnTo>
                  <a:lnTo>
                    <a:pt x="1443" y="4955"/>
                  </a:lnTo>
                  <a:lnTo>
                    <a:pt x="1258" y="4955"/>
                  </a:lnTo>
                  <a:lnTo>
                    <a:pt x="925" y="4936"/>
                  </a:lnTo>
                  <a:lnTo>
                    <a:pt x="611" y="4881"/>
                  </a:lnTo>
                  <a:lnTo>
                    <a:pt x="296" y="4788"/>
                  </a:lnTo>
                  <a:lnTo>
                    <a:pt x="1" y="4678"/>
                  </a:lnTo>
                  <a:lnTo>
                    <a:pt x="223" y="4899"/>
                  </a:lnTo>
                  <a:lnTo>
                    <a:pt x="463" y="5103"/>
                  </a:lnTo>
                  <a:lnTo>
                    <a:pt x="722" y="5269"/>
                  </a:lnTo>
                  <a:lnTo>
                    <a:pt x="999" y="5417"/>
                  </a:lnTo>
                  <a:lnTo>
                    <a:pt x="1295" y="5528"/>
                  </a:lnTo>
                  <a:lnTo>
                    <a:pt x="1590" y="5602"/>
                  </a:lnTo>
                  <a:lnTo>
                    <a:pt x="1905" y="5657"/>
                  </a:lnTo>
                  <a:lnTo>
                    <a:pt x="2237" y="5676"/>
                  </a:lnTo>
                  <a:lnTo>
                    <a:pt x="2404" y="5676"/>
                  </a:lnTo>
                  <a:lnTo>
                    <a:pt x="2589" y="5657"/>
                  </a:lnTo>
                  <a:lnTo>
                    <a:pt x="2774" y="5620"/>
                  </a:lnTo>
                  <a:lnTo>
                    <a:pt x="2958" y="5583"/>
                  </a:lnTo>
                  <a:lnTo>
                    <a:pt x="3254" y="5491"/>
                  </a:lnTo>
                  <a:lnTo>
                    <a:pt x="3531" y="5380"/>
                  </a:lnTo>
                  <a:lnTo>
                    <a:pt x="3790" y="5251"/>
                  </a:lnTo>
                  <a:lnTo>
                    <a:pt x="4031" y="5084"/>
                  </a:lnTo>
                  <a:lnTo>
                    <a:pt x="4252" y="4899"/>
                  </a:lnTo>
                  <a:lnTo>
                    <a:pt x="4456" y="4696"/>
                  </a:lnTo>
                  <a:lnTo>
                    <a:pt x="4622" y="4456"/>
                  </a:lnTo>
                  <a:lnTo>
                    <a:pt x="4788" y="4234"/>
                  </a:lnTo>
                  <a:lnTo>
                    <a:pt x="4918" y="3975"/>
                  </a:lnTo>
                  <a:lnTo>
                    <a:pt x="5029" y="3716"/>
                  </a:lnTo>
                  <a:lnTo>
                    <a:pt x="5121" y="3439"/>
                  </a:lnTo>
                  <a:lnTo>
                    <a:pt x="5177" y="3162"/>
                  </a:lnTo>
                  <a:lnTo>
                    <a:pt x="5214" y="2866"/>
                  </a:lnTo>
                  <a:lnTo>
                    <a:pt x="5214" y="2570"/>
                  </a:lnTo>
                  <a:lnTo>
                    <a:pt x="5177" y="2274"/>
                  </a:lnTo>
                  <a:lnTo>
                    <a:pt x="5121" y="1979"/>
                  </a:lnTo>
                  <a:lnTo>
                    <a:pt x="5010" y="1646"/>
                  </a:lnTo>
                  <a:lnTo>
                    <a:pt x="4881" y="1332"/>
                  </a:lnTo>
                  <a:lnTo>
                    <a:pt x="4714" y="1054"/>
                  </a:lnTo>
                  <a:lnTo>
                    <a:pt x="4511" y="777"/>
                  </a:lnTo>
                  <a:lnTo>
                    <a:pt x="4289" y="537"/>
                  </a:lnTo>
                  <a:lnTo>
                    <a:pt x="4031" y="333"/>
                  </a:lnTo>
                  <a:lnTo>
                    <a:pt x="3772" y="149"/>
                  </a:lnTo>
                  <a:lnTo>
                    <a:pt x="3494"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a:off x="4938275" y="459925"/>
              <a:ext cx="49950" cy="63350"/>
            </a:xfrm>
            <a:custGeom>
              <a:avLst/>
              <a:gdLst/>
              <a:ahLst/>
              <a:cxnLst/>
              <a:rect l="l" t="t" r="r" b="b"/>
              <a:pathLst>
                <a:path w="1998" h="2534" extrusionOk="0">
                  <a:moveTo>
                    <a:pt x="1886" y="1"/>
                  </a:moveTo>
                  <a:lnTo>
                    <a:pt x="1757" y="19"/>
                  </a:lnTo>
                  <a:lnTo>
                    <a:pt x="1609" y="56"/>
                  </a:lnTo>
                  <a:lnTo>
                    <a:pt x="1443" y="130"/>
                  </a:lnTo>
                  <a:lnTo>
                    <a:pt x="1258" y="223"/>
                  </a:lnTo>
                  <a:lnTo>
                    <a:pt x="1055" y="334"/>
                  </a:lnTo>
                  <a:lnTo>
                    <a:pt x="851" y="482"/>
                  </a:lnTo>
                  <a:lnTo>
                    <a:pt x="666" y="666"/>
                  </a:lnTo>
                  <a:lnTo>
                    <a:pt x="481" y="870"/>
                  </a:lnTo>
                  <a:lnTo>
                    <a:pt x="389" y="999"/>
                  </a:lnTo>
                  <a:lnTo>
                    <a:pt x="297" y="1147"/>
                  </a:lnTo>
                  <a:lnTo>
                    <a:pt x="167" y="1406"/>
                  </a:lnTo>
                  <a:lnTo>
                    <a:pt x="75" y="1683"/>
                  </a:lnTo>
                  <a:lnTo>
                    <a:pt x="19" y="1923"/>
                  </a:lnTo>
                  <a:lnTo>
                    <a:pt x="1" y="2145"/>
                  </a:lnTo>
                  <a:lnTo>
                    <a:pt x="1" y="2330"/>
                  </a:lnTo>
                  <a:lnTo>
                    <a:pt x="19" y="2460"/>
                  </a:lnTo>
                  <a:lnTo>
                    <a:pt x="38" y="2496"/>
                  </a:lnTo>
                  <a:lnTo>
                    <a:pt x="56" y="2533"/>
                  </a:lnTo>
                  <a:lnTo>
                    <a:pt x="112" y="2533"/>
                  </a:lnTo>
                  <a:lnTo>
                    <a:pt x="149" y="2515"/>
                  </a:lnTo>
                  <a:lnTo>
                    <a:pt x="204" y="2423"/>
                  </a:lnTo>
                  <a:lnTo>
                    <a:pt x="389" y="2127"/>
                  </a:lnTo>
                  <a:lnTo>
                    <a:pt x="629" y="1702"/>
                  </a:lnTo>
                  <a:lnTo>
                    <a:pt x="777" y="1461"/>
                  </a:lnTo>
                  <a:lnTo>
                    <a:pt x="944" y="1221"/>
                  </a:lnTo>
                  <a:lnTo>
                    <a:pt x="1147" y="981"/>
                  </a:lnTo>
                  <a:lnTo>
                    <a:pt x="1350" y="759"/>
                  </a:lnTo>
                  <a:lnTo>
                    <a:pt x="1701" y="408"/>
                  </a:lnTo>
                  <a:lnTo>
                    <a:pt x="1849" y="260"/>
                  </a:lnTo>
                  <a:lnTo>
                    <a:pt x="1942" y="167"/>
                  </a:lnTo>
                  <a:lnTo>
                    <a:pt x="1997" y="75"/>
                  </a:lnTo>
                  <a:lnTo>
                    <a:pt x="1997" y="56"/>
                  </a:lnTo>
                  <a:lnTo>
                    <a:pt x="1979" y="19"/>
                  </a:lnTo>
                  <a:lnTo>
                    <a:pt x="1942"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2"/>
        <p:cNvGrpSpPr/>
        <p:nvPr/>
      </p:nvGrpSpPr>
      <p:grpSpPr>
        <a:xfrm>
          <a:off x="0" y="0"/>
          <a:ext cx="0" cy="0"/>
          <a:chOff x="0" y="0"/>
          <a:chExt cx="0" cy="0"/>
        </a:xfrm>
      </p:grpSpPr>
      <p:sp>
        <p:nvSpPr>
          <p:cNvPr id="383" name="Google Shape;383;p7"/>
          <p:cNvSpPr txBox="1">
            <a:spLocks noGrp="1"/>
          </p:cNvSpPr>
          <p:nvPr>
            <p:ph type="body" idx="1"/>
          </p:nvPr>
        </p:nvSpPr>
        <p:spPr>
          <a:xfrm>
            <a:off x="1066913" y="1650050"/>
            <a:ext cx="3872400" cy="22263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accent3"/>
              </a:buClr>
              <a:buSzPts val="1600"/>
              <a:buFont typeface="Nunito Light"/>
              <a:buChar char="●"/>
              <a:defRPr/>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23850" rtl="0">
              <a:lnSpc>
                <a:spcPct val="100000"/>
              </a:lnSpc>
              <a:spcBef>
                <a:spcPts val="1600"/>
              </a:spcBef>
              <a:spcAft>
                <a:spcPts val="0"/>
              </a:spcAft>
              <a:buSzPts val="1500"/>
              <a:buFont typeface="Nunito Light"/>
              <a:buChar char="○"/>
              <a:defRPr/>
            </a:lvl5pPr>
            <a:lvl6pPr marL="2743200" lvl="5" indent="-323850" rtl="0">
              <a:lnSpc>
                <a:spcPct val="100000"/>
              </a:lnSpc>
              <a:spcBef>
                <a:spcPts val="1600"/>
              </a:spcBef>
              <a:spcAft>
                <a:spcPts val="0"/>
              </a:spcAft>
              <a:buSzPts val="15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23850" rtl="0">
              <a:lnSpc>
                <a:spcPct val="100000"/>
              </a:lnSpc>
              <a:spcBef>
                <a:spcPts val="1600"/>
              </a:spcBef>
              <a:spcAft>
                <a:spcPts val="1600"/>
              </a:spcAft>
              <a:buSzPts val="1500"/>
              <a:buFont typeface="Nunito Light"/>
              <a:buChar char="■"/>
              <a:defRPr/>
            </a:lvl9pPr>
          </a:lstStyle>
          <a:p>
            <a:endParaRPr/>
          </a:p>
        </p:txBody>
      </p:sp>
      <p:sp>
        <p:nvSpPr>
          <p:cNvPr id="384" name="Google Shape;384;p7"/>
          <p:cNvSpPr txBox="1">
            <a:spLocks noGrp="1"/>
          </p:cNvSpPr>
          <p:nvPr>
            <p:ph type="title"/>
          </p:nvPr>
        </p:nvSpPr>
        <p:spPr>
          <a:xfrm>
            <a:off x="720000" y="539500"/>
            <a:ext cx="77040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85" name="Google Shape;385;p7"/>
          <p:cNvSpPr/>
          <p:nvPr/>
        </p:nvSpPr>
        <p:spPr>
          <a:xfrm>
            <a:off x="-9525" y="-9525"/>
            <a:ext cx="2648972" cy="1565417"/>
          </a:xfrm>
          <a:custGeom>
            <a:avLst/>
            <a:gdLst/>
            <a:ahLst/>
            <a:cxnLst/>
            <a:rect l="l" t="t" r="r" b="b"/>
            <a:pathLst>
              <a:path w="48987" h="28949" extrusionOk="0">
                <a:moveTo>
                  <a:pt x="19" y="0"/>
                </a:moveTo>
                <a:lnTo>
                  <a:pt x="1" y="28948"/>
                </a:lnTo>
                <a:lnTo>
                  <a:pt x="685" y="28634"/>
                </a:lnTo>
                <a:lnTo>
                  <a:pt x="1350" y="28283"/>
                </a:lnTo>
                <a:lnTo>
                  <a:pt x="1997" y="27894"/>
                </a:lnTo>
                <a:lnTo>
                  <a:pt x="2644" y="27469"/>
                </a:lnTo>
                <a:lnTo>
                  <a:pt x="3235" y="27026"/>
                </a:lnTo>
                <a:lnTo>
                  <a:pt x="3827" y="26563"/>
                </a:lnTo>
                <a:lnTo>
                  <a:pt x="4382" y="26064"/>
                </a:lnTo>
                <a:lnTo>
                  <a:pt x="4918" y="25547"/>
                </a:lnTo>
                <a:lnTo>
                  <a:pt x="5287" y="25159"/>
                </a:lnTo>
                <a:lnTo>
                  <a:pt x="5639" y="24770"/>
                </a:lnTo>
                <a:lnTo>
                  <a:pt x="5971" y="24345"/>
                </a:lnTo>
                <a:lnTo>
                  <a:pt x="6304" y="23939"/>
                </a:lnTo>
                <a:lnTo>
                  <a:pt x="6951" y="23088"/>
                </a:lnTo>
                <a:lnTo>
                  <a:pt x="7598" y="22238"/>
                </a:lnTo>
                <a:lnTo>
                  <a:pt x="8245" y="21406"/>
                </a:lnTo>
                <a:lnTo>
                  <a:pt x="8578" y="20981"/>
                </a:lnTo>
                <a:lnTo>
                  <a:pt x="8910" y="20574"/>
                </a:lnTo>
                <a:lnTo>
                  <a:pt x="9262" y="20186"/>
                </a:lnTo>
                <a:lnTo>
                  <a:pt x="9613" y="19798"/>
                </a:lnTo>
                <a:lnTo>
                  <a:pt x="10001" y="19410"/>
                </a:lnTo>
                <a:lnTo>
                  <a:pt x="10389" y="19040"/>
                </a:lnTo>
                <a:lnTo>
                  <a:pt x="10814" y="18689"/>
                </a:lnTo>
                <a:lnTo>
                  <a:pt x="11258" y="18337"/>
                </a:lnTo>
                <a:lnTo>
                  <a:pt x="11720" y="18023"/>
                </a:lnTo>
                <a:lnTo>
                  <a:pt x="12182" y="17709"/>
                </a:lnTo>
                <a:lnTo>
                  <a:pt x="12663" y="17432"/>
                </a:lnTo>
                <a:lnTo>
                  <a:pt x="13162" y="17173"/>
                </a:lnTo>
                <a:lnTo>
                  <a:pt x="13661" y="16914"/>
                </a:lnTo>
                <a:lnTo>
                  <a:pt x="14160" y="16692"/>
                </a:lnTo>
                <a:lnTo>
                  <a:pt x="14696" y="16470"/>
                </a:lnTo>
                <a:lnTo>
                  <a:pt x="15214" y="16267"/>
                </a:lnTo>
                <a:lnTo>
                  <a:pt x="15750" y="16101"/>
                </a:lnTo>
                <a:lnTo>
                  <a:pt x="16305" y="15916"/>
                </a:lnTo>
                <a:lnTo>
                  <a:pt x="16859" y="15768"/>
                </a:lnTo>
                <a:lnTo>
                  <a:pt x="17414" y="15620"/>
                </a:lnTo>
                <a:lnTo>
                  <a:pt x="17987" y="15509"/>
                </a:lnTo>
                <a:lnTo>
                  <a:pt x="18560" y="15380"/>
                </a:lnTo>
                <a:lnTo>
                  <a:pt x="19133" y="15287"/>
                </a:lnTo>
                <a:lnTo>
                  <a:pt x="19706" y="15176"/>
                </a:lnTo>
                <a:lnTo>
                  <a:pt x="20889" y="15029"/>
                </a:lnTo>
                <a:lnTo>
                  <a:pt x="22072" y="14899"/>
                </a:lnTo>
                <a:lnTo>
                  <a:pt x="23274" y="14807"/>
                </a:lnTo>
                <a:lnTo>
                  <a:pt x="24457" y="14751"/>
                </a:lnTo>
                <a:lnTo>
                  <a:pt x="25658" y="14696"/>
                </a:lnTo>
                <a:lnTo>
                  <a:pt x="26841" y="14659"/>
                </a:lnTo>
                <a:lnTo>
                  <a:pt x="28024" y="14640"/>
                </a:lnTo>
                <a:lnTo>
                  <a:pt x="29189" y="14622"/>
                </a:lnTo>
                <a:lnTo>
                  <a:pt x="30335" y="14585"/>
                </a:lnTo>
                <a:lnTo>
                  <a:pt x="31463" y="14529"/>
                </a:lnTo>
                <a:lnTo>
                  <a:pt x="32572" y="14437"/>
                </a:lnTo>
                <a:lnTo>
                  <a:pt x="33662" y="14326"/>
                </a:lnTo>
                <a:lnTo>
                  <a:pt x="34734" y="14178"/>
                </a:lnTo>
                <a:lnTo>
                  <a:pt x="35807" y="14012"/>
                </a:lnTo>
                <a:lnTo>
                  <a:pt x="36324" y="13901"/>
                </a:lnTo>
                <a:lnTo>
                  <a:pt x="36842" y="13790"/>
                </a:lnTo>
                <a:lnTo>
                  <a:pt x="37341" y="13661"/>
                </a:lnTo>
                <a:lnTo>
                  <a:pt x="37858" y="13513"/>
                </a:lnTo>
                <a:lnTo>
                  <a:pt x="38358" y="13365"/>
                </a:lnTo>
                <a:lnTo>
                  <a:pt x="38838" y="13199"/>
                </a:lnTo>
                <a:lnTo>
                  <a:pt x="39337" y="13014"/>
                </a:lnTo>
                <a:lnTo>
                  <a:pt x="39818" y="12810"/>
                </a:lnTo>
                <a:lnTo>
                  <a:pt x="40298" y="12607"/>
                </a:lnTo>
                <a:lnTo>
                  <a:pt x="40761" y="12385"/>
                </a:lnTo>
                <a:lnTo>
                  <a:pt x="41223" y="12145"/>
                </a:lnTo>
                <a:lnTo>
                  <a:pt x="41685" y="11886"/>
                </a:lnTo>
                <a:lnTo>
                  <a:pt x="42129" y="11609"/>
                </a:lnTo>
                <a:lnTo>
                  <a:pt x="42572" y="11313"/>
                </a:lnTo>
                <a:lnTo>
                  <a:pt x="43016" y="10999"/>
                </a:lnTo>
                <a:lnTo>
                  <a:pt x="43441" y="10666"/>
                </a:lnTo>
                <a:lnTo>
                  <a:pt x="43866" y="10315"/>
                </a:lnTo>
                <a:lnTo>
                  <a:pt x="44291" y="9945"/>
                </a:lnTo>
                <a:lnTo>
                  <a:pt x="44809" y="9446"/>
                </a:lnTo>
                <a:lnTo>
                  <a:pt x="45308" y="8910"/>
                </a:lnTo>
                <a:lnTo>
                  <a:pt x="45770" y="8355"/>
                </a:lnTo>
                <a:lnTo>
                  <a:pt x="46214" y="7782"/>
                </a:lnTo>
                <a:lnTo>
                  <a:pt x="46620" y="7191"/>
                </a:lnTo>
                <a:lnTo>
                  <a:pt x="47009" y="6562"/>
                </a:lnTo>
                <a:lnTo>
                  <a:pt x="47360" y="5934"/>
                </a:lnTo>
                <a:lnTo>
                  <a:pt x="47693" y="5287"/>
                </a:lnTo>
                <a:lnTo>
                  <a:pt x="47988" y="4640"/>
                </a:lnTo>
                <a:lnTo>
                  <a:pt x="48229" y="3974"/>
                </a:lnTo>
                <a:lnTo>
                  <a:pt x="48451" y="3309"/>
                </a:lnTo>
                <a:lnTo>
                  <a:pt x="48635" y="2643"/>
                </a:lnTo>
                <a:lnTo>
                  <a:pt x="48783" y="1978"/>
                </a:lnTo>
                <a:lnTo>
                  <a:pt x="48894" y="1312"/>
                </a:lnTo>
                <a:lnTo>
                  <a:pt x="48950" y="647"/>
                </a:lnTo>
                <a:lnTo>
                  <a:pt x="48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4679781" y="4577555"/>
            <a:ext cx="4324941" cy="565937"/>
          </a:xfrm>
          <a:custGeom>
            <a:avLst/>
            <a:gdLst/>
            <a:ahLst/>
            <a:cxnLst/>
            <a:rect l="l" t="t" r="r" b="b"/>
            <a:pathLst>
              <a:path w="126064" h="16496" extrusionOk="0">
                <a:moveTo>
                  <a:pt x="32575" y="0"/>
                </a:moveTo>
                <a:lnTo>
                  <a:pt x="31654" y="22"/>
                </a:lnTo>
                <a:lnTo>
                  <a:pt x="30754" y="88"/>
                </a:lnTo>
                <a:lnTo>
                  <a:pt x="29833" y="198"/>
                </a:lnTo>
                <a:lnTo>
                  <a:pt x="28934" y="308"/>
                </a:lnTo>
                <a:lnTo>
                  <a:pt x="28012" y="461"/>
                </a:lnTo>
                <a:lnTo>
                  <a:pt x="27113" y="637"/>
                </a:lnTo>
                <a:lnTo>
                  <a:pt x="26192" y="834"/>
                </a:lnTo>
                <a:lnTo>
                  <a:pt x="25292" y="1053"/>
                </a:lnTo>
                <a:lnTo>
                  <a:pt x="24393" y="1317"/>
                </a:lnTo>
                <a:lnTo>
                  <a:pt x="23494" y="1580"/>
                </a:lnTo>
                <a:lnTo>
                  <a:pt x="22616" y="1887"/>
                </a:lnTo>
                <a:lnTo>
                  <a:pt x="21717" y="2194"/>
                </a:lnTo>
                <a:lnTo>
                  <a:pt x="20861" y="2545"/>
                </a:lnTo>
                <a:lnTo>
                  <a:pt x="19984" y="2896"/>
                </a:lnTo>
                <a:lnTo>
                  <a:pt x="19128" y="3269"/>
                </a:lnTo>
                <a:lnTo>
                  <a:pt x="18273" y="3664"/>
                </a:lnTo>
                <a:lnTo>
                  <a:pt x="17417" y="4080"/>
                </a:lnTo>
                <a:lnTo>
                  <a:pt x="16584" y="4519"/>
                </a:lnTo>
                <a:lnTo>
                  <a:pt x="15772" y="4958"/>
                </a:lnTo>
                <a:lnTo>
                  <a:pt x="14961" y="5419"/>
                </a:lnTo>
                <a:lnTo>
                  <a:pt x="14171" y="5879"/>
                </a:lnTo>
                <a:lnTo>
                  <a:pt x="13337" y="6406"/>
                </a:lnTo>
                <a:lnTo>
                  <a:pt x="12460" y="6954"/>
                </a:lnTo>
                <a:lnTo>
                  <a:pt x="11583" y="7546"/>
                </a:lnTo>
                <a:lnTo>
                  <a:pt x="10727" y="8139"/>
                </a:lnTo>
                <a:lnTo>
                  <a:pt x="9850" y="8753"/>
                </a:lnTo>
                <a:lnTo>
                  <a:pt x="8161" y="9981"/>
                </a:lnTo>
                <a:lnTo>
                  <a:pt x="6494" y="11275"/>
                </a:lnTo>
                <a:lnTo>
                  <a:pt x="4848" y="12548"/>
                </a:lnTo>
                <a:lnTo>
                  <a:pt x="3225" y="13864"/>
                </a:lnTo>
                <a:lnTo>
                  <a:pt x="1" y="16496"/>
                </a:lnTo>
                <a:lnTo>
                  <a:pt x="125976" y="16496"/>
                </a:lnTo>
                <a:lnTo>
                  <a:pt x="126020" y="15991"/>
                </a:lnTo>
                <a:lnTo>
                  <a:pt x="126042" y="15509"/>
                </a:lnTo>
                <a:lnTo>
                  <a:pt x="126064" y="15004"/>
                </a:lnTo>
                <a:lnTo>
                  <a:pt x="126042" y="14522"/>
                </a:lnTo>
                <a:lnTo>
                  <a:pt x="126020" y="14039"/>
                </a:lnTo>
                <a:lnTo>
                  <a:pt x="125976" y="13557"/>
                </a:lnTo>
                <a:lnTo>
                  <a:pt x="125932" y="13074"/>
                </a:lnTo>
                <a:lnTo>
                  <a:pt x="125845" y="12591"/>
                </a:lnTo>
                <a:lnTo>
                  <a:pt x="125735" y="12109"/>
                </a:lnTo>
                <a:lnTo>
                  <a:pt x="125625" y="11648"/>
                </a:lnTo>
                <a:lnTo>
                  <a:pt x="125472" y="11166"/>
                </a:lnTo>
                <a:lnTo>
                  <a:pt x="125318" y="10727"/>
                </a:lnTo>
                <a:lnTo>
                  <a:pt x="125143" y="10266"/>
                </a:lnTo>
                <a:lnTo>
                  <a:pt x="124945" y="9828"/>
                </a:lnTo>
                <a:lnTo>
                  <a:pt x="124704" y="9389"/>
                </a:lnTo>
                <a:lnTo>
                  <a:pt x="124463" y="8972"/>
                </a:lnTo>
                <a:lnTo>
                  <a:pt x="124243" y="8643"/>
                </a:lnTo>
                <a:lnTo>
                  <a:pt x="124024" y="8314"/>
                </a:lnTo>
                <a:lnTo>
                  <a:pt x="123783" y="8007"/>
                </a:lnTo>
                <a:lnTo>
                  <a:pt x="123519" y="7700"/>
                </a:lnTo>
                <a:lnTo>
                  <a:pt x="123256" y="7415"/>
                </a:lnTo>
                <a:lnTo>
                  <a:pt x="122971" y="7129"/>
                </a:lnTo>
                <a:lnTo>
                  <a:pt x="122686" y="6866"/>
                </a:lnTo>
                <a:lnTo>
                  <a:pt x="122401" y="6603"/>
                </a:lnTo>
                <a:lnTo>
                  <a:pt x="122094" y="6362"/>
                </a:lnTo>
                <a:lnTo>
                  <a:pt x="121787" y="6120"/>
                </a:lnTo>
                <a:lnTo>
                  <a:pt x="121457" y="5879"/>
                </a:lnTo>
                <a:lnTo>
                  <a:pt x="121128" y="5660"/>
                </a:lnTo>
                <a:lnTo>
                  <a:pt x="120448" y="5265"/>
                </a:lnTo>
                <a:lnTo>
                  <a:pt x="119725" y="4892"/>
                </a:lnTo>
                <a:lnTo>
                  <a:pt x="119001" y="4585"/>
                </a:lnTo>
                <a:lnTo>
                  <a:pt x="118255" y="4300"/>
                </a:lnTo>
                <a:lnTo>
                  <a:pt x="117487" y="4059"/>
                </a:lnTo>
                <a:lnTo>
                  <a:pt x="116697" y="3861"/>
                </a:lnTo>
                <a:lnTo>
                  <a:pt x="115908" y="3708"/>
                </a:lnTo>
                <a:lnTo>
                  <a:pt x="115096" y="3598"/>
                </a:lnTo>
                <a:lnTo>
                  <a:pt x="114307" y="3532"/>
                </a:lnTo>
                <a:lnTo>
                  <a:pt x="113495" y="3488"/>
                </a:lnTo>
                <a:lnTo>
                  <a:pt x="112705" y="3488"/>
                </a:lnTo>
                <a:lnTo>
                  <a:pt x="111916" y="3532"/>
                </a:lnTo>
                <a:lnTo>
                  <a:pt x="111126" y="3598"/>
                </a:lnTo>
                <a:lnTo>
                  <a:pt x="110336" y="3708"/>
                </a:lnTo>
                <a:lnTo>
                  <a:pt x="109547" y="3839"/>
                </a:lnTo>
                <a:lnTo>
                  <a:pt x="108757" y="3993"/>
                </a:lnTo>
                <a:lnTo>
                  <a:pt x="107989" y="4168"/>
                </a:lnTo>
                <a:lnTo>
                  <a:pt x="107221" y="4366"/>
                </a:lnTo>
                <a:lnTo>
                  <a:pt x="106432" y="4585"/>
                </a:lnTo>
                <a:lnTo>
                  <a:pt x="105686" y="4804"/>
                </a:lnTo>
                <a:lnTo>
                  <a:pt x="104918" y="5068"/>
                </a:lnTo>
                <a:lnTo>
                  <a:pt x="104150" y="5331"/>
                </a:lnTo>
                <a:lnTo>
                  <a:pt x="102659" y="5901"/>
                </a:lnTo>
                <a:lnTo>
                  <a:pt x="101167" y="6493"/>
                </a:lnTo>
                <a:lnTo>
                  <a:pt x="99654" y="7129"/>
                </a:lnTo>
                <a:lnTo>
                  <a:pt x="98118" y="7744"/>
                </a:lnTo>
                <a:lnTo>
                  <a:pt x="97350" y="8029"/>
                </a:lnTo>
                <a:lnTo>
                  <a:pt x="96561" y="8314"/>
                </a:lnTo>
                <a:lnTo>
                  <a:pt x="95793" y="8555"/>
                </a:lnTo>
                <a:lnTo>
                  <a:pt x="95003" y="8775"/>
                </a:lnTo>
                <a:lnTo>
                  <a:pt x="94214" y="8950"/>
                </a:lnTo>
                <a:lnTo>
                  <a:pt x="93424" y="9104"/>
                </a:lnTo>
                <a:lnTo>
                  <a:pt x="92634" y="9213"/>
                </a:lnTo>
                <a:lnTo>
                  <a:pt x="91845" y="9279"/>
                </a:lnTo>
                <a:lnTo>
                  <a:pt x="91055" y="9279"/>
                </a:lnTo>
                <a:lnTo>
                  <a:pt x="90660" y="9257"/>
                </a:lnTo>
                <a:lnTo>
                  <a:pt x="90265" y="9213"/>
                </a:lnTo>
                <a:lnTo>
                  <a:pt x="89892" y="9169"/>
                </a:lnTo>
                <a:lnTo>
                  <a:pt x="89497" y="9104"/>
                </a:lnTo>
                <a:lnTo>
                  <a:pt x="89103" y="9016"/>
                </a:lnTo>
                <a:lnTo>
                  <a:pt x="88708" y="8906"/>
                </a:lnTo>
                <a:lnTo>
                  <a:pt x="88335" y="8797"/>
                </a:lnTo>
                <a:lnTo>
                  <a:pt x="87940" y="8665"/>
                </a:lnTo>
                <a:lnTo>
                  <a:pt x="87567" y="8511"/>
                </a:lnTo>
                <a:lnTo>
                  <a:pt x="87216" y="8358"/>
                </a:lnTo>
                <a:lnTo>
                  <a:pt x="86492" y="7985"/>
                </a:lnTo>
                <a:lnTo>
                  <a:pt x="85812" y="7590"/>
                </a:lnTo>
                <a:lnTo>
                  <a:pt x="85132" y="7151"/>
                </a:lnTo>
                <a:lnTo>
                  <a:pt x="84452" y="6691"/>
                </a:lnTo>
                <a:lnTo>
                  <a:pt x="83136" y="5726"/>
                </a:lnTo>
                <a:lnTo>
                  <a:pt x="81820" y="4739"/>
                </a:lnTo>
                <a:lnTo>
                  <a:pt x="81162" y="4278"/>
                </a:lnTo>
                <a:lnTo>
                  <a:pt x="80482" y="3839"/>
                </a:lnTo>
                <a:lnTo>
                  <a:pt x="79802" y="3422"/>
                </a:lnTo>
                <a:lnTo>
                  <a:pt x="79078" y="3049"/>
                </a:lnTo>
                <a:lnTo>
                  <a:pt x="78727" y="2874"/>
                </a:lnTo>
                <a:lnTo>
                  <a:pt x="78354" y="2720"/>
                </a:lnTo>
                <a:lnTo>
                  <a:pt x="77981" y="2589"/>
                </a:lnTo>
                <a:lnTo>
                  <a:pt x="77586" y="2457"/>
                </a:lnTo>
                <a:lnTo>
                  <a:pt x="77236" y="2348"/>
                </a:lnTo>
                <a:lnTo>
                  <a:pt x="76885" y="2260"/>
                </a:lnTo>
                <a:lnTo>
                  <a:pt x="76512" y="2194"/>
                </a:lnTo>
                <a:lnTo>
                  <a:pt x="76161" y="2128"/>
                </a:lnTo>
                <a:lnTo>
                  <a:pt x="75437" y="2062"/>
                </a:lnTo>
                <a:lnTo>
                  <a:pt x="74713" y="2040"/>
                </a:lnTo>
                <a:lnTo>
                  <a:pt x="74011" y="2062"/>
                </a:lnTo>
                <a:lnTo>
                  <a:pt x="73287" y="2106"/>
                </a:lnTo>
                <a:lnTo>
                  <a:pt x="72585" y="2216"/>
                </a:lnTo>
                <a:lnTo>
                  <a:pt x="71861" y="2348"/>
                </a:lnTo>
                <a:lnTo>
                  <a:pt x="71137" y="2523"/>
                </a:lnTo>
                <a:lnTo>
                  <a:pt x="70436" y="2720"/>
                </a:lnTo>
                <a:lnTo>
                  <a:pt x="69712" y="2962"/>
                </a:lnTo>
                <a:lnTo>
                  <a:pt x="69010" y="3203"/>
                </a:lnTo>
                <a:lnTo>
                  <a:pt x="68286" y="3466"/>
                </a:lnTo>
                <a:lnTo>
                  <a:pt x="67562" y="3751"/>
                </a:lnTo>
                <a:lnTo>
                  <a:pt x="66136" y="4344"/>
                </a:lnTo>
                <a:lnTo>
                  <a:pt x="64688" y="4958"/>
                </a:lnTo>
                <a:lnTo>
                  <a:pt x="63263" y="5572"/>
                </a:lnTo>
                <a:lnTo>
                  <a:pt x="62539" y="5857"/>
                </a:lnTo>
                <a:lnTo>
                  <a:pt x="61815" y="6120"/>
                </a:lnTo>
                <a:lnTo>
                  <a:pt x="61091" y="6384"/>
                </a:lnTo>
                <a:lnTo>
                  <a:pt x="60345" y="6625"/>
                </a:lnTo>
                <a:lnTo>
                  <a:pt x="59621" y="6822"/>
                </a:lnTo>
                <a:lnTo>
                  <a:pt x="58897" y="7020"/>
                </a:lnTo>
                <a:lnTo>
                  <a:pt x="58152" y="7173"/>
                </a:lnTo>
                <a:lnTo>
                  <a:pt x="57428" y="7283"/>
                </a:lnTo>
                <a:lnTo>
                  <a:pt x="56682" y="7371"/>
                </a:lnTo>
                <a:lnTo>
                  <a:pt x="55936" y="7415"/>
                </a:lnTo>
                <a:lnTo>
                  <a:pt x="55190" y="7393"/>
                </a:lnTo>
                <a:lnTo>
                  <a:pt x="54445" y="7349"/>
                </a:lnTo>
                <a:lnTo>
                  <a:pt x="54028" y="7283"/>
                </a:lnTo>
                <a:lnTo>
                  <a:pt x="53633" y="7217"/>
                </a:lnTo>
                <a:lnTo>
                  <a:pt x="53216" y="7129"/>
                </a:lnTo>
                <a:lnTo>
                  <a:pt x="52821" y="7042"/>
                </a:lnTo>
                <a:lnTo>
                  <a:pt x="52032" y="6800"/>
                </a:lnTo>
                <a:lnTo>
                  <a:pt x="51242" y="6537"/>
                </a:lnTo>
                <a:lnTo>
                  <a:pt x="50496" y="6230"/>
                </a:lnTo>
                <a:lnTo>
                  <a:pt x="49728" y="5879"/>
                </a:lnTo>
                <a:lnTo>
                  <a:pt x="48983" y="5506"/>
                </a:lnTo>
                <a:lnTo>
                  <a:pt x="48237" y="5111"/>
                </a:lnTo>
                <a:lnTo>
                  <a:pt x="46767" y="4278"/>
                </a:lnTo>
                <a:lnTo>
                  <a:pt x="45297" y="3422"/>
                </a:lnTo>
                <a:lnTo>
                  <a:pt x="44552" y="3006"/>
                </a:lnTo>
                <a:lnTo>
                  <a:pt x="43806" y="2611"/>
                </a:lnTo>
                <a:lnTo>
                  <a:pt x="43060" y="2216"/>
                </a:lnTo>
                <a:lnTo>
                  <a:pt x="42292" y="1865"/>
                </a:lnTo>
                <a:lnTo>
                  <a:pt x="41459" y="1514"/>
                </a:lnTo>
                <a:lnTo>
                  <a:pt x="40581" y="1207"/>
                </a:lnTo>
                <a:lnTo>
                  <a:pt x="39726" y="922"/>
                </a:lnTo>
                <a:lnTo>
                  <a:pt x="38848" y="680"/>
                </a:lnTo>
                <a:lnTo>
                  <a:pt x="37971" y="483"/>
                </a:lnTo>
                <a:lnTo>
                  <a:pt x="37072" y="308"/>
                </a:lnTo>
                <a:lnTo>
                  <a:pt x="36194" y="176"/>
                </a:lnTo>
                <a:lnTo>
                  <a:pt x="35295" y="88"/>
                </a:lnTo>
                <a:lnTo>
                  <a:pt x="34395" y="22"/>
                </a:lnTo>
                <a:lnTo>
                  <a:pt x="334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7" name="Google Shape;387;p7"/>
          <p:cNvGrpSpPr/>
          <p:nvPr/>
        </p:nvGrpSpPr>
        <p:grpSpPr>
          <a:xfrm>
            <a:off x="7727425" y="259710"/>
            <a:ext cx="1045827" cy="1035871"/>
            <a:chOff x="3757075" y="4675675"/>
            <a:chExt cx="808900" cy="801200"/>
          </a:xfrm>
        </p:grpSpPr>
        <p:sp>
          <p:nvSpPr>
            <p:cNvPr id="388" name="Google Shape;388;p7"/>
            <p:cNvSpPr/>
            <p:nvPr/>
          </p:nvSpPr>
          <p:spPr>
            <a:xfrm>
              <a:off x="3941875" y="5027175"/>
              <a:ext cx="136025" cy="137675"/>
            </a:xfrm>
            <a:custGeom>
              <a:avLst/>
              <a:gdLst/>
              <a:ahLst/>
              <a:cxnLst/>
              <a:rect l="l" t="t" r="r" b="b"/>
              <a:pathLst>
                <a:path w="5441" h="5507" extrusionOk="0">
                  <a:moveTo>
                    <a:pt x="2567" y="1"/>
                  </a:moveTo>
                  <a:lnTo>
                    <a:pt x="2326" y="23"/>
                  </a:lnTo>
                  <a:lnTo>
                    <a:pt x="2062" y="67"/>
                  </a:lnTo>
                  <a:lnTo>
                    <a:pt x="1799" y="132"/>
                  </a:lnTo>
                  <a:lnTo>
                    <a:pt x="1558" y="220"/>
                  </a:lnTo>
                  <a:lnTo>
                    <a:pt x="1317" y="352"/>
                  </a:lnTo>
                  <a:lnTo>
                    <a:pt x="1075" y="505"/>
                  </a:lnTo>
                  <a:lnTo>
                    <a:pt x="856" y="681"/>
                  </a:lnTo>
                  <a:lnTo>
                    <a:pt x="680" y="878"/>
                  </a:lnTo>
                  <a:lnTo>
                    <a:pt x="505" y="1076"/>
                  </a:lnTo>
                  <a:lnTo>
                    <a:pt x="373" y="1295"/>
                  </a:lnTo>
                  <a:lnTo>
                    <a:pt x="242" y="1536"/>
                  </a:lnTo>
                  <a:lnTo>
                    <a:pt x="154" y="1778"/>
                  </a:lnTo>
                  <a:lnTo>
                    <a:pt x="66" y="2019"/>
                  </a:lnTo>
                  <a:lnTo>
                    <a:pt x="22" y="2282"/>
                  </a:lnTo>
                  <a:lnTo>
                    <a:pt x="0" y="2545"/>
                  </a:lnTo>
                  <a:lnTo>
                    <a:pt x="0" y="2809"/>
                  </a:lnTo>
                  <a:lnTo>
                    <a:pt x="22" y="3072"/>
                  </a:lnTo>
                  <a:lnTo>
                    <a:pt x="88" y="3335"/>
                  </a:lnTo>
                  <a:lnTo>
                    <a:pt x="154" y="3598"/>
                  </a:lnTo>
                  <a:lnTo>
                    <a:pt x="264" y="3862"/>
                  </a:lnTo>
                  <a:lnTo>
                    <a:pt x="395" y="4103"/>
                  </a:lnTo>
                  <a:lnTo>
                    <a:pt x="549" y="4344"/>
                  </a:lnTo>
                  <a:lnTo>
                    <a:pt x="724" y="4563"/>
                  </a:lnTo>
                  <a:lnTo>
                    <a:pt x="922" y="4761"/>
                  </a:lnTo>
                  <a:lnTo>
                    <a:pt x="1141" y="4936"/>
                  </a:lnTo>
                  <a:lnTo>
                    <a:pt x="1360" y="5090"/>
                  </a:lnTo>
                  <a:lnTo>
                    <a:pt x="1602" y="5222"/>
                  </a:lnTo>
                  <a:lnTo>
                    <a:pt x="1843" y="5309"/>
                  </a:lnTo>
                  <a:lnTo>
                    <a:pt x="2084" y="5397"/>
                  </a:lnTo>
                  <a:lnTo>
                    <a:pt x="2348" y="5463"/>
                  </a:lnTo>
                  <a:lnTo>
                    <a:pt x="2611" y="5485"/>
                  </a:lnTo>
                  <a:lnTo>
                    <a:pt x="2874" y="5507"/>
                  </a:lnTo>
                  <a:lnTo>
                    <a:pt x="3137" y="5485"/>
                  </a:lnTo>
                  <a:lnTo>
                    <a:pt x="3379" y="5441"/>
                  </a:lnTo>
                  <a:lnTo>
                    <a:pt x="3642" y="5353"/>
                  </a:lnTo>
                  <a:lnTo>
                    <a:pt x="3883" y="5265"/>
                  </a:lnTo>
                  <a:lnTo>
                    <a:pt x="4124" y="5134"/>
                  </a:lnTo>
                  <a:lnTo>
                    <a:pt x="4366" y="4980"/>
                  </a:lnTo>
                  <a:lnTo>
                    <a:pt x="4585" y="4805"/>
                  </a:lnTo>
                  <a:lnTo>
                    <a:pt x="4760" y="4629"/>
                  </a:lnTo>
                  <a:lnTo>
                    <a:pt x="4936" y="4410"/>
                  </a:lnTo>
                  <a:lnTo>
                    <a:pt x="5090" y="4191"/>
                  </a:lnTo>
                  <a:lnTo>
                    <a:pt x="5199" y="3949"/>
                  </a:lnTo>
                  <a:lnTo>
                    <a:pt x="5309" y="3708"/>
                  </a:lnTo>
                  <a:lnTo>
                    <a:pt x="5375" y="3467"/>
                  </a:lnTo>
                  <a:lnTo>
                    <a:pt x="5419" y="3203"/>
                  </a:lnTo>
                  <a:lnTo>
                    <a:pt x="5441" y="2940"/>
                  </a:lnTo>
                  <a:lnTo>
                    <a:pt x="5441" y="2677"/>
                  </a:lnTo>
                  <a:lnTo>
                    <a:pt x="5419" y="2414"/>
                  </a:lnTo>
                  <a:lnTo>
                    <a:pt x="5375" y="2151"/>
                  </a:lnTo>
                  <a:lnTo>
                    <a:pt x="5287" y="1887"/>
                  </a:lnTo>
                  <a:lnTo>
                    <a:pt x="5177" y="1646"/>
                  </a:lnTo>
                  <a:lnTo>
                    <a:pt x="5046" y="1383"/>
                  </a:lnTo>
                  <a:lnTo>
                    <a:pt x="4892" y="1163"/>
                  </a:lnTo>
                  <a:lnTo>
                    <a:pt x="4717" y="922"/>
                  </a:lnTo>
                  <a:lnTo>
                    <a:pt x="4519" y="725"/>
                  </a:lnTo>
                  <a:lnTo>
                    <a:pt x="4322" y="549"/>
                  </a:lnTo>
                  <a:lnTo>
                    <a:pt x="4080" y="396"/>
                  </a:lnTo>
                  <a:lnTo>
                    <a:pt x="3861" y="286"/>
                  </a:lnTo>
                  <a:lnTo>
                    <a:pt x="3598" y="176"/>
                  </a:lnTo>
                  <a:lnTo>
                    <a:pt x="3357" y="89"/>
                  </a:lnTo>
                  <a:lnTo>
                    <a:pt x="3093" y="23"/>
                  </a:lnTo>
                  <a:lnTo>
                    <a:pt x="28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4112975" y="4874725"/>
              <a:ext cx="140950" cy="126150"/>
            </a:xfrm>
            <a:custGeom>
              <a:avLst/>
              <a:gdLst/>
              <a:ahLst/>
              <a:cxnLst/>
              <a:rect l="l" t="t" r="r" b="b"/>
              <a:pathLst>
                <a:path w="5638" h="5046" extrusionOk="0">
                  <a:moveTo>
                    <a:pt x="2830" y="1"/>
                  </a:moveTo>
                  <a:lnTo>
                    <a:pt x="2523" y="23"/>
                  </a:lnTo>
                  <a:lnTo>
                    <a:pt x="2260" y="45"/>
                  </a:lnTo>
                  <a:lnTo>
                    <a:pt x="1975" y="110"/>
                  </a:lnTo>
                  <a:lnTo>
                    <a:pt x="1733" y="198"/>
                  </a:lnTo>
                  <a:lnTo>
                    <a:pt x="1470" y="308"/>
                  </a:lnTo>
                  <a:lnTo>
                    <a:pt x="1251" y="440"/>
                  </a:lnTo>
                  <a:lnTo>
                    <a:pt x="1031" y="571"/>
                  </a:lnTo>
                  <a:lnTo>
                    <a:pt x="834" y="747"/>
                  </a:lnTo>
                  <a:lnTo>
                    <a:pt x="637" y="922"/>
                  </a:lnTo>
                  <a:lnTo>
                    <a:pt x="483" y="1120"/>
                  </a:lnTo>
                  <a:lnTo>
                    <a:pt x="351" y="1317"/>
                  </a:lnTo>
                  <a:lnTo>
                    <a:pt x="220" y="1536"/>
                  </a:lnTo>
                  <a:lnTo>
                    <a:pt x="132" y="1778"/>
                  </a:lnTo>
                  <a:lnTo>
                    <a:pt x="66" y="2019"/>
                  </a:lnTo>
                  <a:lnTo>
                    <a:pt x="22" y="2260"/>
                  </a:lnTo>
                  <a:lnTo>
                    <a:pt x="0" y="2523"/>
                  </a:lnTo>
                  <a:lnTo>
                    <a:pt x="22" y="2787"/>
                  </a:lnTo>
                  <a:lnTo>
                    <a:pt x="66" y="3028"/>
                  </a:lnTo>
                  <a:lnTo>
                    <a:pt x="132" y="3269"/>
                  </a:lnTo>
                  <a:lnTo>
                    <a:pt x="220" y="3510"/>
                  </a:lnTo>
                  <a:lnTo>
                    <a:pt x="351" y="3730"/>
                  </a:lnTo>
                  <a:lnTo>
                    <a:pt x="483" y="3927"/>
                  </a:lnTo>
                  <a:lnTo>
                    <a:pt x="637" y="4125"/>
                  </a:lnTo>
                  <a:lnTo>
                    <a:pt x="834" y="4300"/>
                  </a:lnTo>
                  <a:lnTo>
                    <a:pt x="1031" y="4476"/>
                  </a:lnTo>
                  <a:lnTo>
                    <a:pt x="1251" y="4607"/>
                  </a:lnTo>
                  <a:lnTo>
                    <a:pt x="1470" y="4739"/>
                  </a:lnTo>
                  <a:lnTo>
                    <a:pt x="1733" y="4849"/>
                  </a:lnTo>
                  <a:lnTo>
                    <a:pt x="1975" y="4936"/>
                  </a:lnTo>
                  <a:lnTo>
                    <a:pt x="2260" y="5002"/>
                  </a:lnTo>
                  <a:lnTo>
                    <a:pt x="2523" y="5024"/>
                  </a:lnTo>
                  <a:lnTo>
                    <a:pt x="2830" y="5046"/>
                  </a:lnTo>
                  <a:lnTo>
                    <a:pt x="3115" y="5024"/>
                  </a:lnTo>
                  <a:lnTo>
                    <a:pt x="3400" y="5002"/>
                  </a:lnTo>
                  <a:lnTo>
                    <a:pt x="3664" y="4936"/>
                  </a:lnTo>
                  <a:lnTo>
                    <a:pt x="3927" y="4849"/>
                  </a:lnTo>
                  <a:lnTo>
                    <a:pt x="4168" y="4739"/>
                  </a:lnTo>
                  <a:lnTo>
                    <a:pt x="4387" y="4607"/>
                  </a:lnTo>
                  <a:lnTo>
                    <a:pt x="4607" y="4476"/>
                  </a:lnTo>
                  <a:lnTo>
                    <a:pt x="4826" y="4300"/>
                  </a:lnTo>
                  <a:lnTo>
                    <a:pt x="5002" y="4125"/>
                  </a:lnTo>
                  <a:lnTo>
                    <a:pt x="5155" y="3927"/>
                  </a:lnTo>
                  <a:lnTo>
                    <a:pt x="5309" y="3730"/>
                  </a:lnTo>
                  <a:lnTo>
                    <a:pt x="5418" y="3510"/>
                  </a:lnTo>
                  <a:lnTo>
                    <a:pt x="5506" y="3269"/>
                  </a:lnTo>
                  <a:lnTo>
                    <a:pt x="5594" y="3028"/>
                  </a:lnTo>
                  <a:lnTo>
                    <a:pt x="5638" y="2787"/>
                  </a:lnTo>
                  <a:lnTo>
                    <a:pt x="5638" y="2523"/>
                  </a:lnTo>
                  <a:lnTo>
                    <a:pt x="5638" y="2260"/>
                  </a:lnTo>
                  <a:lnTo>
                    <a:pt x="5594" y="2019"/>
                  </a:lnTo>
                  <a:lnTo>
                    <a:pt x="5506" y="1778"/>
                  </a:lnTo>
                  <a:lnTo>
                    <a:pt x="5418" y="1536"/>
                  </a:lnTo>
                  <a:lnTo>
                    <a:pt x="5309" y="1317"/>
                  </a:lnTo>
                  <a:lnTo>
                    <a:pt x="5155" y="1120"/>
                  </a:lnTo>
                  <a:lnTo>
                    <a:pt x="5002" y="922"/>
                  </a:lnTo>
                  <a:lnTo>
                    <a:pt x="4826" y="747"/>
                  </a:lnTo>
                  <a:lnTo>
                    <a:pt x="4607" y="571"/>
                  </a:lnTo>
                  <a:lnTo>
                    <a:pt x="4387" y="440"/>
                  </a:lnTo>
                  <a:lnTo>
                    <a:pt x="4168" y="308"/>
                  </a:lnTo>
                  <a:lnTo>
                    <a:pt x="3927" y="198"/>
                  </a:lnTo>
                  <a:lnTo>
                    <a:pt x="3664" y="110"/>
                  </a:lnTo>
                  <a:lnTo>
                    <a:pt x="3400" y="45"/>
                  </a:lnTo>
                  <a:lnTo>
                    <a:pt x="3115" y="23"/>
                  </a:lnTo>
                  <a:lnTo>
                    <a:pt x="28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4112425" y="5170850"/>
              <a:ext cx="139325" cy="139325"/>
            </a:xfrm>
            <a:custGeom>
              <a:avLst/>
              <a:gdLst/>
              <a:ahLst/>
              <a:cxnLst/>
              <a:rect l="l" t="t" r="r" b="b"/>
              <a:pathLst>
                <a:path w="5573" h="5573" extrusionOk="0">
                  <a:moveTo>
                    <a:pt x="2348" y="1"/>
                  </a:moveTo>
                  <a:lnTo>
                    <a:pt x="2084" y="23"/>
                  </a:lnTo>
                  <a:lnTo>
                    <a:pt x="1821" y="67"/>
                  </a:lnTo>
                  <a:lnTo>
                    <a:pt x="1580" y="133"/>
                  </a:lnTo>
                  <a:lnTo>
                    <a:pt x="1339" y="242"/>
                  </a:lnTo>
                  <a:lnTo>
                    <a:pt x="1119" y="352"/>
                  </a:lnTo>
                  <a:lnTo>
                    <a:pt x="900" y="506"/>
                  </a:lnTo>
                  <a:lnTo>
                    <a:pt x="702" y="681"/>
                  </a:lnTo>
                  <a:lnTo>
                    <a:pt x="527" y="878"/>
                  </a:lnTo>
                  <a:lnTo>
                    <a:pt x="373" y="1098"/>
                  </a:lnTo>
                  <a:lnTo>
                    <a:pt x="242" y="1317"/>
                  </a:lnTo>
                  <a:lnTo>
                    <a:pt x="154" y="1558"/>
                  </a:lnTo>
                  <a:lnTo>
                    <a:pt x="66" y="1822"/>
                  </a:lnTo>
                  <a:lnTo>
                    <a:pt x="22" y="2063"/>
                  </a:lnTo>
                  <a:lnTo>
                    <a:pt x="0" y="2326"/>
                  </a:lnTo>
                  <a:lnTo>
                    <a:pt x="22" y="2589"/>
                  </a:lnTo>
                  <a:lnTo>
                    <a:pt x="44" y="2875"/>
                  </a:lnTo>
                  <a:lnTo>
                    <a:pt x="88" y="3138"/>
                  </a:lnTo>
                  <a:lnTo>
                    <a:pt x="176" y="3401"/>
                  </a:lnTo>
                  <a:lnTo>
                    <a:pt x="286" y="3664"/>
                  </a:lnTo>
                  <a:lnTo>
                    <a:pt x="417" y="3906"/>
                  </a:lnTo>
                  <a:lnTo>
                    <a:pt x="571" y="4169"/>
                  </a:lnTo>
                  <a:lnTo>
                    <a:pt x="746" y="4388"/>
                  </a:lnTo>
                  <a:lnTo>
                    <a:pt x="966" y="4607"/>
                  </a:lnTo>
                  <a:lnTo>
                    <a:pt x="1185" y="4827"/>
                  </a:lnTo>
                  <a:lnTo>
                    <a:pt x="1426" y="5002"/>
                  </a:lnTo>
                  <a:lnTo>
                    <a:pt x="1668" y="5156"/>
                  </a:lnTo>
                  <a:lnTo>
                    <a:pt x="1909" y="5287"/>
                  </a:lnTo>
                  <a:lnTo>
                    <a:pt x="2172" y="5397"/>
                  </a:lnTo>
                  <a:lnTo>
                    <a:pt x="2435" y="5485"/>
                  </a:lnTo>
                  <a:lnTo>
                    <a:pt x="2720" y="5529"/>
                  </a:lnTo>
                  <a:lnTo>
                    <a:pt x="2984" y="5573"/>
                  </a:lnTo>
                  <a:lnTo>
                    <a:pt x="3247" y="5573"/>
                  </a:lnTo>
                  <a:lnTo>
                    <a:pt x="3510" y="5551"/>
                  </a:lnTo>
                  <a:lnTo>
                    <a:pt x="3773" y="5507"/>
                  </a:lnTo>
                  <a:lnTo>
                    <a:pt x="4015" y="5419"/>
                  </a:lnTo>
                  <a:lnTo>
                    <a:pt x="4256" y="5331"/>
                  </a:lnTo>
                  <a:lnTo>
                    <a:pt x="4475" y="5200"/>
                  </a:lnTo>
                  <a:lnTo>
                    <a:pt x="4695" y="5046"/>
                  </a:lnTo>
                  <a:lnTo>
                    <a:pt x="4892" y="4871"/>
                  </a:lnTo>
                  <a:lnTo>
                    <a:pt x="5068" y="4673"/>
                  </a:lnTo>
                  <a:lnTo>
                    <a:pt x="5221" y="4476"/>
                  </a:lnTo>
                  <a:lnTo>
                    <a:pt x="5353" y="4235"/>
                  </a:lnTo>
                  <a:lnTo>
                    <a:pt x="5440" y="3993"/>
                  </a:lnTo>
                  <a:lnTo>
                    <a:pt x="5506" y="3752"/>
                  </a:lnTo>
                  <a:lnTo>
                    <a:pt x="5550" y="3489"/>
                  </a:lnTo>
                  <a:lnTo>
                    <a:pt x="5572" y="3226"/>
                  </a:lnTo>
                  <a:lnTo>
                    <a:pt x="5572" y="2962"/>
                  </a:lnTo>
                  <a:lnTo>
                    <a:pt x="5550" y="2699"/>
                  </a:lnTo>
                  <a:lnTo>
                    <a:pt x="5484" y="2436"/>
                  </a:lnTo>
                  <a:lnTo>
                    <a:pt x="5397" y="2173"/>
                  </a:lnTo>
                  <a:lnTo>
                    <a:pt x="5309" y="1909"/>
                  </a:lnTo>
                  <a:lnTo>
                    <a:pt x="5177" y="1646"/>
                  </a:lnTo>
                  <a:lnTo>
                    <a:pt x="5024" y="1405"/>
                  </a:lnTo>
                  <a:lnTo>
                    <a:pt x="4826" y="1164"/>
                  </a:lnTo>
                  <a:lnTo>
                    <a:pt x="4629" y="944"/>
                  </a:lnTo>
                  <a:lnTo>
                    <a:pt x="4409" y="747"/>
                  </a:lnTo>
                  <a:lnTo>
                    <a:pt x="4168" y="571"/>
                  </a:lnTo>
                  <a:lnTo>
                    <a:pt x="3927" y="396"/>
                  </a:lnTo>
                  <a:lnTo>
                    <a:pt x="3664" y="264"/>
                  </a:lnTo>
                  <a:lnTo>
                    <a:pt x="3400" y="176"/>
                  </a:lnTo>
                  <a:lnTo>
                    <a:pt x="3137" y="89"/>
                  </a:lnTo>
                  <a:lnTo>
                    <a:pt x="2874" y="23"/>
                  </a:lnTo>
                  <a:lnTo>
                    <a:pt x="26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4256100" y="5073800"/>
              <a:ext cx="113550" cy="85025"/>
            </a:xfrm>
            <a:custGeom>
              <a:avLst/>
              <a:gdLst/>
              <a:ahLst/>
              <a:cxnLst/>
              <a:rect l="l" t="t" r="r" b="b"/>
              <a:pathLst>
                <a:path w="4542" h="3401" extrusionOk="0">
                  <a:moveTo>
                    <a:pt x="2633" y="0"/>
                  </a:moveTo>
                  <a:lnTo>
                    <a:pt x="2413" y="22"/>
                  </a:lnTo>
                  <a:lnTo>
                    <a:pt x="2194" y="66"/>
                  </a:lnTo>
                  <a:lnTo>
                    <a:pt x="1953" y="132"/>
                  </a:lnTo>
                  <a:lnTo>
                    <a:pt x="1733" y="198"/>
                  </a:lnTo>
                  <a:lnTo>
                    <a:pt x="1514" y="286"/>
                  </a:lnTo>
                  <a:lnTo>
                    <a:pt x="1295" y="395"/>
                  </a:lnTo>
                  <a:lnTo>
                    <a:pt x="1097" y="505"/>
                  </a:lnTo>
                  <a:lnTo>
                    <a:pt x="922" y="637"/>
                  </a:lnTo>
                  <a:lnTo>
                    <a:pt x="746" y="768"/>
                  </a:lnTo>
                  <a:lnTo>
                    <a:pt x="593" y="900"/>
                  </a:lnTo>
                  <a:lnTo>
                    <a:pt x="461" y="1053"/>
                  </a:lnTo>
                  <a:lnTo>
                    <a:pt x="330" y="1207"/>
                  </a:lnTo>
                  <a:lnTo>
                    <a:pt x="220" y="1360"/>
                  </a:lnTo>
                  <a:lnTo>
                    <a:pt x="154" y="1536"/>
                  </a:lnTo>
                  <a:lnTo>
                    <a:pt x="88" y="1689"/>
                  </a:lnTo>
                  <a:lnTo>
                    <a:pt x="22" y="1865"/>
                  </a:lnTo>
                  <a:lnTo>
                    <a:pt x="1" y="2018"/>
                  </a:lnTo>
                  <a:lnTo>
                    <a:pt x="1" y="2172"/>
                  </a:lnTo>
                  <a:lnTo>
                    <a:pt x="22" y="2348"/>
                  </a:lnTo>
                  <a:lnTo>
                    <a:pt x="66" y="2501"/>
                  </a:lnTo>
                  <a:lnTo>
                    <a:pt x="132" y="2655"/>
                  </a:lnTo>
                  <a:lnTo>
                    <a:pt x="220" y="2786"/>
                  </a:lnTo>
                  <a:lnTo>
                    <a:pt x="330" y="2918"/>
                  </a:lnTo>
                  <a:lnTo>
                    <a:pt x="461" y="3028"/>
                  </a:lnTo>
                  <a:lnTo>
                    <a:pt x="593" y="3115"/>
                  </a:lnTo>
                  <a:lnTo>
                    <a:pt x="746" y="3203"/>
                  </a:lnTo>
                  <a:lnTo>
                    <a:pt x="922" y="3269"/>
                  </a:lnTo>
                  <a:lnTo>
                    <a:pt x="1097" y="3335"/>
                  </a:lnTo>
                  <a:lnTo>
                    <a:pt x="1295" y="3378"/>
                  </a:lnTo>
                  <a:lnTo>
                    <a:pt x="1492" y="3400"/>
                  </a:lnTo>
                  <a:lnTo>
                    <a:pt x="1909" y="3400"/>
                  </a:lnTo>
                  <a:lnTo>
                    <a:pt x="2128" y="3378"/>
                  </a:lnTo>
                  <a:lnTo>
                    <a:pt x="2370" y="3335"/>
                  </a:lnTo>
                  <a:lnTo>
                    <a:pt x="2589" y="3269"/>
                  </a:lnTo>
                  <a:lnTo>
                    <a:pt x="2808" y="3203"/>
                  </a:lnTo>
                  <a:lnTo>
                    <a:pt x="3050" y="3115"/>
                  </a:lnTo>
                  <a:lnTo>
                    <a:pt x="3247" y="3006"/>
                  </a:lnTo>
                  <a:lnTo>
                    <a:pt x="3444" y="2896"/>
                  </a:lnTo>
                  <a:lnTo>
                    <a:pt x="3642" y="2786"/>
                  </a:lnTo>
                  <a:lnTo>
                    <a:pt x="3795" y="2655"/>
                  </a:lnTo>
                  <a:lnTo>
                    <a:pt x="3949" y="2501"/>
                  </a:lnTo>
                  <a:lnTo>
                    <a:pt x="4102" y="2348"/>
                  </a:lnTo>
                  <a:lnTo>
                    <a:pt x="4212" y="2194"/>
                  </a:lnTo>
                  <a:lnTo>
                    <a:pt x="4322" y="2040"/>
                  </a:lnTo>
                  <a:lnTo>
                    <a:pt x="4410" y="1887"/>
                  </a:lnTo>
                  <a:lnTo>
                    <a:pt x="4475" y="1711"/>
                  </a:lnTo>
                  <a:lnTo>
                    <a:pt x="4519" y="1558"/>
                  </a:lnTo>
                  <a:lnTo>
                    <a:pt x="4541" y="1382"/>
                  </a:lnTo>
                  <a:lnTo>
                    <a:pt x="4541" y="1229"/>
                  </a:lnTo>
                  <a:lnTo>
                    <a:pt x="4519" y="1053"/>
                  </a:lnTo>
                  <a:lnTo>
                    <a:pt x="4475" y="900"/>
                  </a:lnTo>
                  <a:lnTo>
                    <a:pt x="4410" y="746"/>
                  </a:lnTo>
                  <a:lnTo>
                    <a:pt x="4322" y="615"/>
                  </a:lnTo>
                  <a:lnTo>
                    <a:pt x="4212" y="505"/>
                  </a:lnTo>
                  <a:lnTo>
                    <a:pt x="4102" y="395"/>
                  </a:lnTo>
                  <a:lnTo>
                    <a:pt x="3949" y="286"/>
                  </a:lnTo>
                  <a:lnTo>
                    <a:pt x="3795" y="198"/>
                  </a:lnTo>
                  <a:lnTo>
                    <a:pt x="3620" y="132"/>
                  </a:lnTo>
                  <a:lnTo>
                    <a:pt x="3444" y="88"/>
                  </a:lnTo>
                  <a:lnTo>
                    <a:pt x="3247" y="44"/>
                  </a:lnTo>
                  <a:lnTo>
                    <a:pt x="3050" y="22"/>
                  </a:lnTo>
                  <a:lnTo>
                    <a:pt x="2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3779000" y="5011825"/>
              <a:ext cx="78450" cy="58700"/>
            </a:xfrm>
            <a:custGeom>
              <a:avLst/>
              <a:gdLst/>
              <a:ahLst/>
              <a:cxnLst/>
              <a:rect l="l" t="t" r="r" b="b"/>
              <a:pathLst>
                <a:path w="3138" h="2348" extrusionOk="0">
                  <a:moveTo>
                    <a:pt x="1821" y="1"/>
                  </a:moveTo>
                  <a:lnTo>
                    <a:pt x="1514" y="45"/>
                  </a:lnTo>
                  <a:lnTo>
                    <a:pt x="1207" y="132"/>
                  </a:lnTo>
                  <a:lnTo>
                    <a:pt x="900" y="264"/>
                  </a:lnTo>
                  <a:lnTo>
                    <a:pt x="637" y="417"/>
                  </a:lnTo>
                  <a:lnTo>
                    <a:pt x="417" y="615"/>
                  </a:lnTo>
                  <a:lnTo>
                    <a:pt x="242" y="812"/>
                  </a:lnTo>
                  <a:lnTo>
                    <a:pt x="110" y="1054"/>
                  </a:lnTo>
                  <a:lnTo>
                    <a:pt x="66" y="1163"/>
                  </a:lnTo>
                  <a:lnTo>
                    <a:pt x="23" y="1273"/>
                  </a:lnTo>
                  <a:lnTo>
                    <a:pt x="1" y="1383"/>
                  </a:lnTo>
                  <a:lnTo>
                    <a:pt x="1" y="1492"/>
                  </a:lnTo>
                  <a:lnTo>
                    <a:pt x="23" y="1602"/>
                  </a:lnTo>
                  <a:lnTo>
                    <a:pt x="45" y="1712"/>
                  </a:lnTo>
                  <a:lnTo>
                    <a:pt x="88" y="1821"/>
                  </a:lnTo>
                  <a:lnTo>
                    <a:pt x="154" y="1909"/>
                  </a:lnTo>
                  <a:lnTo>
                    <a:pt x="242" y="1997"/>
                  </a:lnTo>
                  <a:lnTo>
                    <a:pt x="308" y="2085"/>
                  </a:lnTo>
                  <a:lnTo>
                    <a:pt x="417" y="2150"/>
                  </a:lnTo>
                  <a:lnTo>
                    <a:pt x="527" y="2194"/>
                  </a:lnTo>
                  <a:lnTo>
                    <a:pt x="768" y="2282"/>
                  </a:lnTo>
                  <a:lnTo>
                    <a:pt x="1032" y="2326"/>
                  </a:lnTo>
                  <a:lnTo>
                    <a:pt x="1339" y="2348"/>
                  </a:lnTo>
                  <a:lnTo>
                    <a:pt x="1646" y="2304"/>
                  </a:lnTo>
                  <a:lnTo>
                    <a:pt x="1953" y="2194"/>
                  </a:lnTo>
                  <a:lnTo>
                    <a:pt x="2260" y="2063"/>
                  </a:lnTo>
                  <a:lnTo>
                    <a:pt x="2523" y="1909"/>
                  </a:lnTo>
                  <a:lnTo>
                    <a:pt x="2743" y="1712"/>
                  </a:lnTo>
                  <a:lnTo>
                    <a:pt x="2918" y="1514"/>
                  </a:lnTo>
                  <a:lnTo>
                    <a:pt x="3050" y="1295"/>
                  </a:lnTo>
                  <a:lnTo>
                    <a:pt x="3094" y="1185"/>
                  </a:lnTo>
                  <a:lnTo>
                    <a:pt x="3115" y="1054"/>
                  </a:lnTo>
                  <a:lnTo>
                    <a:pt x="3137" y="944"/>
                  </a:lnTo>
                  <a:lnTo>
                    <a:pt x="3137" y="834"/>
                  </a:lnTo>
                  <a:lnTo>
                    <a:pt x="3137" y="725"/>
                  </a:lnTo>
                  <a:lnTo>
                    <a:pt x="3094" y="615"/>
                  </a:lnTo>
                  <a:lnTo>
                    <a:pt x="3050" y="505"/>
                  </a:lnTo>
                  <a:lnTo>
                    <a:pt x="2984" y="417"/>
                  </a:lnTo>
                  <a:lnTo>
                    <a:pt x="2918" y="330"/>
                  </a:lnTo>
                  <a:lnTo>
                    <a:pt x="2830" y="264"/>
                  </a:lnTo>
                  <a:lnTo>
                    <a:pt x="2743" y="176"/>
                  </a:lnTo>
                  <a:lnTo>
                    <a:pt x="2633" y="132"/>
                  </a:lnTo>
                  <a:lnTo>
                    <a:pt x="2392" y="45"/>
                  </a:lnTo>
                  <a:lnTo>
                    <a:pt x="21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3965450" y="4704725"/>
              <a:ext cx="64750" cy="73525"/>
            </a:xfrm>
            <a:custGeom>
              <a:avLst/>
              <a:gdLst/>
              <a:ahLst/>
              <a:cxnLst/>
              <a:rect l="l" t="t" r="r" b="b"/>
              <a:pathLst>
                <a:path w="2590" h="2941" extrusionOk="0">
                  <a:moveTo>
                    <a:pt x="703" y="1"/>
                  </a:moveTo>
                  <a:lnTo>
                    <a:pt x="593" y="23"/>
                  </a:lnTo>
                  <a:lnTo>
                    <a:pt x="483" y="67"/>
                  </a:lnTo>
                  <a:lnTo>
                    <a:pt x="396" y="132"/>
                  </a:lnTo>
                  <a:lnTo>
                    <a:pt x="286" y="198"/>
                  </a:lnTo>
                  <a:lnTo>
                    <a:pt x="220" y="286"/>
                  </a:lnTo>
                  <a:lnTo>
                    <a:pt x="154" y="374"/>
                  </a:lnTo>
                  <a:lnTo>
                    <a:pt x="110" y="483"/>
                  </a:lnTo>
                  <a:lnTo>
                    <a:pt x="67" y="593"/>
                  </a:lnTo>
                  <a:lnTo>
                    <a:pt x="23" y="703"/>
                  </a:lnTo>
                  <a:lnTo>
                    <a:pt x="1" y="966"/>
                  </a:lnTo>
                  <a:lnTo>
                    <a:pt x="23" y="1229"/>
                  </a:lnTo>
                  <a:lnTo>
                    <a:pt x="88" y="1514"/>
                  </a:lnTo>
                  <a:lnTo>
                    <a:pt x="220" y="1800"/>
                  </a:lnTo>
                  <a:lnTo>
                    <a:pt x="374" y="2085"/>
                  </a:lnTo>
                  <a:lnTo>
                    <a:pt x="571" y="2348"/>
                  </a:lnTo>
                  <a:lnTo>
                    <a:pt x="812" y="2567"/>
                  </a:lnTo>
                  <a:lnTo>
                    <a:pt x="1054" y="2743"/>
                  </a:lnTo>
                  <a:lnTo>
                    <a:pt x="1295" y="2852"/>
                  </a:lnTo>
                  <a:lnTo>
                    <a:pt x="1536" y="2918"/>
                  </a:lnTo>
                  <a:lnTo>
                    <a:pt x="1646" y="2940"/>
                  </a:lnTo>
                  <a:lnTo>
                    <a:pt x="1887" y="2940"/>
                  </a:lnTo>
                  <a:lnTo>
                    <a:pt x="1997" y="2918"/>
                  </a:lnTo>
                  <a:lnTo>
                    <a:pt x="2107" y="2874"/>
                  </a:lnTo>
                  <a:lnTo>
                    <a:pt x="2194" y="2809"/>
                  </a:lnTo>
                  <a:lnTo>
                    <a:pt x="2282" y="2743"/>
                  </a:lnTo>
                  <a:lnTo>
                    <a:pt x="2370" y="2655"/>
                  </a:lnTo>
                  <a:lnTo>
                    <a:pt x="2436" y="2567"/>
                  </a:lnTo>
                  <a:lnTo>
                    <a:pt x="2479" y="2458"/>
                  </a:lnTo>
                  <a:lnTo>
                    <a:pt x="2523" y="2348"/>
                  </a:lnTo>
                  <a:lnTo>
                    <a:pt x="2567" y="2238"/>
                  </a:lnTo>
                  <a:lnTo>
                    <a:pt x="2589" y="1975"/>
                  </a:lnTo>
                  <a:lnTo>
                    <a:pt x="2567" y="1712"/>
                  </a:lnTo>
                  <a:lnTo>
                    <a:pt x="2479" y="1427"/>
                  </a:lnTo>
                  <a:lnTo>
                    <a:pt x="2370" y="1141"/>
                  </a:lnTo>
                  <a:lnTo>
                    <a:pt x="2216" y="856"/>
                  </a:lnTo>
                  <a:lnTo>
                    <a:pt x="1997" y="593"/>
                  </a:lnTo>
                  <a:lnTo>
                    <a:pt x="1777" y="374"/>
                  </a:lnTo>
                  <a:lnTo>
                    <a:pt x="1536" y="198"/>
                  </a:lnTo>
                  <a:lnTo>
                    <a:pt x="1295" y="89"/>
                  </a:lnTo>
                  <a:lnTo>
                    <a:pt x="1054" y="23"/>
                  </a:lnTo>
                  <a:lnTo>
                    <a:pt x="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4199625" y="4675675"/>
              <a:ext cx="58700" cy="78975"/>
            </a:xfrm>
            <a:custGeom>
              <a:avLst/>
              <a:gdLst/>
              <a:ahLst/>
              <a:cxnLst/>
              <a:rect l="l" t="t" r="r" b="b"/>
              <a:pathLst>
                <a:path w="2348" h="3159" extrusionOk="0">
                  <a:moveTo>
                    <a:pt x="878" y="0"/>
                  </a:moveTo>
                  <a:lnTo>
                    <a:pt x="768" y="22"/>
                  </a:lnTo>
                  <a:lnTo>
                    <a:pt x="658" y="44"/>
                  </a:lnTo>
                  <a:lnTo>
                    <a:pt x="549" y="88"/>
                  </a:lnTo>
                  <a:lnTo>
                    <a:pt x="461" y="154"/>
                  </a:lnTo>
                  <a:lnTo>
                    <a:pt x="373" y="220"/>
                  </a:lnTo>
                  <a:lnTo>
                    <a:pt x="285" y="307"/>
                  </a:lnTo>
                  <a:lnTo>
                    <a:pt x="220" y="395"/>
                  </a:lnTo>
                  <a:lnTo>
                    <a:pt x="154" y="505"/>
                  </a:lnTo>
                  <a:lnTo>
                    <a:pt x="66" y="746"/>
                  </a:lnTo>
                  <a:lnTo>
                    <a:pt x="22" y="1009"/>
                  </a:lnTo>
                  <a:lnTo>
                    <a:pt x="0" y="1316"/>
                  </a:lnTo>
                  <a:lnTo>
                    <a:pt x="44" y="1623"/>
                  </a:lnTo>
                  <a:lnTo>
                    <a:pt x="132" y="1931"/>
                  </a:lnTo>
                  <a:lnTo>
                    <a:pt x="263" y="2238"/>
                  </a:lnTo>
                  <a:lnTo>
                    <a:pt x="417" y="2501"/>
                  </a:lnTo>
                  <a:lnTo>
                    <a:pt x="592" y="2720"/>
                  </a:lnTo>
                  <a:lnTo>
                    <a:pt x="812" y="2918"/>
                  </a:lnTo>
                  <a:lnTo>
                    <a:pt x="1031" y="3049"/>
                  </a:lnTo>
                  <a:lnTo>
                    <a:pt x="1141" y="3093"/>
                  </a:lnTo>
                  <a:lnTo>
                    <a:pt x="1251" y="3137"/>
                  </a:lnTo>
                  <a:lnTo>
                    <a:pt x="1360" y="3137"/>
                  </a:lnTo>
                  <a:lnTo>
                    <a:pt x="1470" y="3159"/>
                  </a:lnTo>
                  <a:lnTo>
                    <a:pt x="1601" y="3137"/>
                  </a:lnTo>
                  <a:lnTo>
                    <a:pt x="1711" y="3115"/>
                  </a:lnTo>
                  <a:lnTo>
                    <a:pt x="1799" y="3071"/>
                  </a:lnTo>
                  <a:lnTo>
                    <a:pt x="1909" y="3005"/>
                  </a:lnTo>
                  <a:lnTo>
                    <a:pt x="1996" y="2940"/>
                  </a:lnTo>
                  <a:lnTo>
                    <a:pt x="2062" y="2852"/>
                  </a:lnTo>
                  <a:lnTo>
                    <a:pt x="2128" y="2764"/>
                  </a:lnTo>
                  <a:lnTo>
                    <a:pt x="2194" y="2654"/>
                  </a:lnTo>
                  <a:lnTo>
                    <a:pt x="2281" y="2413"/>
                  </a:lnTo>
                  <a:lnTo>
                    <a:pt x="2325" y="2128"/>
                  </a:lnTo>
                  <a:lnTo>
                    <a:pt x="2347" y="1843"/>
                  </a:lnTo>
                  <a:lnTo>
                    <a:pt x="2303" y="1536"/>
                  </a:lnTo>
                  <a:lnTo>
                    <a:pt x="2216" y="1229"/>
                  </a:lnTo>
                  <a:lnTo>
                    <a:pt x="2084" y="922"/>
                  </a:lnTo>
                  <a:lnTo>
                    <a:pt x="1931" y="658"/>
                  </a:lnTo>
                  <a:lnTo>
                    <a:pt x="1755" y="417"/>
                  </a:lnTo>
                  <a:lnTo>
                    <a:pt x="1536" y="242"/>
                  </a:lnTo>
                  <a:lnTo>
                    <a:pt x="1316" y="110"/>
                  </a:lnTo>
                  <a:lnTo>
                    <a:pt x="1207" y="66"/>
                  </a:lnTo>
                  <a:lnTo>
                    <a:pt x="1097" y="22"/>
                  </a:lnTo>
                  <a:lnTo>
                    <a:pt x="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4488625" y="5058450"/>
              <a:ext cx="77350" cy="60900"/>
            </a:xfrm>
            <a:custGeom>
              <a:avLst/>
              <a:gdLst/>
              <a:ahLst/>
              <a:cxnLst/>
              <a:rect l="l" t="t" r="r" b="b"/>
              <a:pathLst>
                <a:path w="3094" h="2436" extrusionOk="0">
                  <a:moveTo>
                    <a:pt x="1974" y="0"/>
                  </a:moveTo>
                  <a:lnTo>
                    <a:pt x="1689" y="22"/>
                  </a:lnTo>
                  <a:lnTo>
                    <a:pt x="1382" y="88"/>
                  </a:lnTo>
                  <a:lnTo>
                    <a:pt x="1075" y="220"/>
                  </a:lnTo>
                  <a:lnTo>
                    <a:pt x="790" y="373"/>
                  </a:lnTo>
                  <a:lnTo>
                    <a:pt x="549" y="571"/>
                  </a:lnTo>
                  <a:lnTo>
                    <a:pt x="329" y="768"/>
                  </a:lnTo>
                  <a:lnTo>
                    <a:pt x="176" y="1009"/>
                  </a:lnTo>
                  <a:lnTo>
                    <a:pt x="66" y="1229"/>
                  </a:lnTo>
                  <a:lnTo>
                    <a:pt x="44" y="1360"/>
                  </a:lnTo>
                  <a:lnTo>
                    <a:pt x="22" y="1470"/>
                  </a:lnTo>
                  <a:lnTo>
                    <a:pt x="0" y="1580"/>
                  </a:lnTo>
                  <a:lnTo>
                    <a:pt x="22" y="1689"/>
                  </a:lnTo>
                  <a:lnTo>
                    <a:pt x="44" y="1799"/>
                  </a:lnTo>
                  <a:lnTo>
                    <a:pt x="88" y="1909"/>
                  </a:lnTo>
                  <a:lnTo>
                    <a:pt x="132" y="2018"/>
                  </a:lnTo>
                  <a:lnTo>
                    <a:pt x="198" y="2106"/>
                  </a:lnTo>
                  <a:lnTo>
                    <a:pt x="285" y="2172"/>
                  </a:lnTo>
                  <a:lnTo>
                    <a:pt x="373" y="2238"/>
                  </a:lnTo>
                  <a:lnTo>
                    <a:pt x="483" y="2303"/>
                  </a:lnTo>
                  <a:lnTo>
                    <a:pt x="592" y="2347"/>
                  </a:lnTo>
                  <a:lnTo>
                    <a:pt x="856" y="2413"/>
                  </a:lnTo>
                  <a:lnTo>
                    <a:pt x="1119" y="2435"/>
                  </a:lnTo>
                  <a:lnTo>
                    <a:pt x="1404" y="2413"/>
                  </a:lnTo>
                  <a:lnTo>
                    <a:pt x="1711" y="2325"/>
                  </a:lnTo>
                  <a:lnTo>
                    <a:pt x="2018" y="2216"/>
                  </a:lnTo>
                  <a:lnTo>
                    <a:pt x="2303" y="2062"/>
                  </a:lnTo>
                  <a:lnTo>
                    <a:pt x="2545" y="1865"/>
                  </a:lnTo>
                  <a:lnTo>
                    <a:pt x="2764" y="1645"/>
                  </a:lnTo>
                  <a:lnTo>
                    <a:pt x="2918" y="1426"/>
                  </a:lnTo>
                  <a:lnTo>
                    <a:pt x="3027" y="1207"/>
                  </a:lnTo>
                  <a:lnTo>
                    <a:pt x="3049" y="1075"/>
                  </a:lnTo>
                  <a:lnTo>
                    <a:pt x="3071" y="965"/>
                  </a:lnTo>
                  <a:lnTo>
                    <a:pt x="3093" y="856"/>
                  </a:lnTo>
                  <a:lnTo>
                    <a:pt x="3071" y="746"/>
                  </a:lnTo>
                  <a:lnTo>
                    <a:pt x="3049" y="636"/>
                  </a:lnTo>
                  <a:lnTo>
                    <a:pt x="3005" y="527"/>
                  </a:lnTo>
                  <a:lnTo>
                    <a:pt x="2961" y="417"/>
                  </a:lnTo>
                  <a:lnTo>
                    <a:pt x="2874" y="329"/>
                  </a:lnTo>
                  <a:lnTo>
                    <a:pt x="2808" y="263"/>
                  </a:lnTo>
                  <a:lnTo>
                    <a:pt x="2720" y="198"/>
                  </a:lnTo>
                  <a:lnTo>
                    <a:pt x="2611" y="132"/>
                  </a:lnTo>
                  <a:lnTo>
                    <a:pt x="2501" y="88"/>
                  </a:lnTo>
                  <a:lnTo>
                    <a:pt x="2238" y="22"/>
                  </a:lnTo>
                  <a:lnTo>
                    <a:pt x="19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4231425" y="5416000"/>
              <a:ext cx="76800" cy="60875"/>
            </a:xfrm>
            <a:custGeom>
              <a:avLst/>
              <a:gdLst/>
              <a:ahLst/>
              <a:cxnLst/>
              <a:rect l="l" t="t" r="r" b="b"/>
              <a:pathLst>
                <a:path w="3072" h="2435" extrusionOk="0">
                  <a:moveTo>
                    <a:pt x="1953" y="0"/>
                  </a:moveTo>
                  <a:lnTo>
                    <a:pt x="1668" y="22"/>
                  </a:lnTo>
                  <a:lnTo>
                    <a:pt x="1360" y="110"/>
                  </a:lnTo>
                  <a:lnTo>
                    <a:pt x="1053" y="220"/>
                  </a:lnTo>
                  <a:lnTo>
                    <a:pt x="768" y="373"/>
                  </a:lnTo>
                  <a:lnTo>
                    <a:pt x="527" y="570"/>
                  </a:lnTo>
                  <a:lnTo>
                    <a:pt x="329" y="790"/>
                  </a:lnTo>
                  <a:lnTo>
                    <a:pt x="176" y="1009"/>
                  </a:lnTo>
                  <a:lnTo>
                    <a:pt x="66" y="1229"/>
                  </a:lnTo>
                  <a:lnTo>
                    <a:pt x="22" y="1360"/>
                  </a:lnTo>
                  <a:lnTo>
                    <a:pt x="0" y="1470"/>
                  </a:lnTo>
                  <a:lnTo>
                    <a:pt x="0" y="1580"/>
                  </a:lnTo>
                  <a:lnTo>
                    <a:pt x="0" y="1689"/>
                  </a:lnTo>
                  <a:lnTo>
                    <a:pt x="44" y="1799"/>
                  </a:lnTo>
                  <a:lnTo>
                    <a:pt x="66" y="1909"/>
                  </a:lnTo>
                  <a:lnTo>
                    <a:pt x="132" y="2018"/>
                  </a:lnTo>
                  <a:lnTo>
                    <a:pt x="198" y="2106"/>
                  </a:lnTo>
                  <a:lnTo>
                    <a:pt x="286" y="2172"/>
                  </a:lnTo>
                  <a:lnTo>
                    <a:pt x="373" y="2238"/>
                  </a:lnTo>
                  <a:lnTo>
                    <a:pt x="483" y="2303"/>
                  </a:lnTo>
                  <a:lnTo>
                    <a:pt x="593" y="2347"/>
                  </a:lnTo>
                  <a:lnTo>
                    <a:pt x="834" y="2413"/>
                  </a:lnTo>
                  <a:lnTo>
                    <a:pt x="1119" y="2435"/>
                  </a:lnTo>
                  <a:lnTo>
                    <a:pt x="1404" y="2413"/>
                  </a:lnTo>
                  <a:lnTo>
                    <a:pt x="1711" y="2347"/>
                  </a:lnTo>
                  <a:lnTo>
                    <a:pt x="2019" y="2216"/>
                  </a:lnTo>
                  <a:lnTo>
                    <a:pt x="2304" y="2062"/>
                  </a:lnTo>
                  <a:lnTo>
                    <a:pt x="2545" y="1865"/>
                  </a:lnTo>
                  <a:lnTo>
                    <a:pt x="2742" y="1667"/>
                  </a:lnTo>
                  <a:lnTo>
                    <a:pt x="2896" y="1426"/>
                  </a:lnTo>
                  <a:lnTo>
                    <a:pt x="3006" y="1207"/>
                  </a:lnTo>
                  <a:lnTo>
                    <a:pt x="3049" y="1075"/>
                  </a:lnTo>
                  <a:lnTo>
                    <a:pt x="3071" y="965"/>
                  </a:lnTo>
                  <a:lnTo>
                    <a:pt x="3071" y="856"/>
                  </a:lnTo>
                  <a:lnTo>
                    <a:pt x="3071" y="746"/>
                  </a:lnTo>
                  <a:lnTo>
                    <a:pt x="3049" y="636"/>
                  </a:lnTo>
                  <a:lnTo>
                    <a:pt x="3006" y="527"/>
                  </a:lnTo>
                  <a:lnTo>
                    <a:pt x="2940" y="417"/>
                  </a:lnTo>
                  <a:lnTo>
                    <a:pt x="2874" y="329"/>
                  </a:lnTo>
                  <a:lnTo>
                    <a:pt x="2786" y="263"/>
                  </a:lnTo>
                  <a:lnTo>
                    <a:pt x="2699" y="198"/>
                  </a:lnTo>
                  <a:lnTo>
                    <a:pt x="2589" y="132"/>
                  </a:lnTo>
                  <a:lnTo>
                    <a:pt x="2479" y="88"/>
                  </a:lnTo>
                  <a:lnTo>
                    <a:pt x="2238" y="22"/>
                  </a:lnTo>
                  <a:lnTo>
                    <a:pt x="19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3757075" y="5299725"/>
              <a:ext cx="58150" cy="78450"/>
            </a:xfrm>
            <a:custGeom>
              <a:avLst/>
              <a:gdLst/>
              <a:ahLst/>
              <a:cxnLst/>
              <a:rect l="l" t="t" r="r" b="b"/>
              <a:pathLst>
                <a:path w="2326" h="3138" extrusionOk="0">
                  <a:moveTo>
                    <a:pt x="746" y="1"/>
                  </a:moveTo>
                  <a:lnTo>
                    <a:pt x="636" y="23"/>
                  </a:lnTo>
                  <a:lnTo>
                    <a:pt x="527" y="67"/>
                  </a:lnTo>
                  <a:lnTo>
                    <a:pt x="439" y="132"/>
                  </a:lnTo>
                  <a:lnTo>
                    <a:pt x="351" y="198"/>
                  </a:lnTo>
                  <a:lnTo>
                    <a:pt x="263" y="286"/>
                  </a:lnTo>
                  <a:lnTo>
                    <a:pt x="198" y="396"/>
                  </a:lnTo>
                  <a:lnTo>
                    <a:pt x="132" y="483"/>
                  </a:lnTo>
                  <a:lnTo>
                    <a:pt x="44" y="725"/>
                  </a:lnTo>
                  <a:lnTo>
                    <a:pt x="0" y="1010"/>
                  </a:lnTo>
                  <a:lnTo>
                    <a:pt x="0" y="1295"/>
                  </a:lnTo>
                  <a:lnTo>
                    <a:pt x="22" y="1602"/>
                  </a:lnTo>
                  <a:lnTo>
                    <a:pt x="110" y="1931"/>
                  </a:lnTo>
                  <a:lnTo>
                    <a:pt x="242" y="2216"/>
                  </a:lnTo>
                  <a:lnTo>
                    <a:pt x="395" y="2480"/>
                  </a:lnTo>
                  <a:lnTo>
                    <a:pt x="592" y="2721"/>
                  </a:lnTo>
                  <a:lnTo>
                    <a:pt x="790" y="2896"/>
                  </a:lnTo>
                  <a:lnTo>
                    <a:pt x="1009" y="3028"/>
                  </a:lnTo>
                  <a:lnTo>
                    <a:pt x="1119" y="3072"/>
                  </a:lnTo>
                  <a:lnTo>
                    <a:pt x="1229" y="3116"/>
                  </a:lnTo>
                  <a:lnTo>
                    <a:pt x="1338" y="3138"/>
                  </a:lnTo>
                  <a:lnTo>
                    <a:pt x="1470" y="3138"/>
                  </a:lnTo>
                  <a:lnTo>
                    <a:pt x="1580" y="3116"/>
                  </a:lnTo>
                  <a:lnTo>
                    <a:pt x="1689" y="3094"/>
                  </a:lnTo>
                  <a:lnTo>
                    <a:pt x="1777" y="3050"/>
                  </a:lnTo>
                  <a:lnTo>
                    <a:pt x="1887" y="2984"/>
                  </a:lnTo>
                  <a:lnTo>
                    <a:pt x="1974" y="2918"/>
                  </a:lnTo>
                  <a:lnTo>
                    <a:pt x="2040" y="2831"/>
                  </a:lnTo>
                  <a:lnTo>
                    <a:pt x="2106" y="2743"/>
                  </a:lnTo>
                  <a:lnTo>
                    <a:pt x="2172" y="2633"/>
                  </a:lnTo>
                  <a:lnTo>
                    <a:pt x="2260" y="2392"/>
                  </a:lnTo>
                  <a:lnTo>
                    <a:pt x="2325" y="2129"/>
                  </a:lnTo>
                  <a:lnTo>
                    <a:pt x="2325" y="1821"/>
                  </a:lnTo>
                  <a:lnTo>
                    <a:pt x="2282" y="1514"/>
                  </a:lnTo>
                  <a:lnTo>
                    <a:pt x="2194" y="1207"/>
                  </a:lnTo>
                  <a:lnTo>
                    <a:pt x="2084" y="900"/>
                  </a:lnTo>
                  <a:lnTo>
                    <a:pt x="1909" y="637"/>
                  </a:lnTo>
                  <a:lnTo>
                    <a:pt x="1733" y="418"/>
                  </a:lnTo>
                  <a:lnTo>
                    <a:pt x="1514" y="220"/>
                  </a:lnTo>
                  <a:lnTo>
                    <a:pt x="1316" y="89"/>
                  </a:lnTo>
                  <a:lnTo>
                    <a:pt x="1185" y="45"/>
                  </a:lnTo>
                  <a:lnTo>
                    <a:pt x="1075" y="23"/>
                  </a:lnTo>
                  <a:lnTo>
                    <a:pt x="9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3945725" y="4908725"/>
              <a:ext cx="100925" cy="64200"/>
            </a:xfrm>
            <a:custGeom>
              <a:avLst/>
              <a:gdLst/>
              <a:ahLst/>
              <a:cxnLst/>
              <a:rect l="l" t="t" r="r" b="b"/>
              <a:pathLst>
                <a:path w="4037" h="2568" extrusionOk="0">
                  <a:moveTo>
                    <a:pt x="1821" y="1"/>
                  </a:moveTo>
                  <a:lnTo>
                    <a:pt x="1601" y="23"/>
                  </a:lnTo>
                  <a:lnTo>
                    <a:pt x="1228" y="110"/>
                  </a:lnTo>
                  <a:lnTo>
                    <a:pt x="877" y="220"/>
                  </a:lnTo>
                  <a:lnTo>
                    <a:pt x="724" y="286"/>
                  </a:lnTo>
                  <a:lnTo>
                    <a:pt x="592" y="374"/>
                  </a:lnTo>
                  <a:lnTo>
                    <a:pt x="461" y="461"/>
                  </a:lnTo>
                  <a:lnTo>
                    <a:pt x="351" y="571"/>
                  </a:lnTo>
                  <a:lnTo>
                    <a:pt x="241" y="681"/>
                  </a:lnTo>
                  <a:lnTo>
                    <a:pt x="154" y="790"/>
                  </a:lnTo>
                  <a:lnTo>
                    <a:pt x="88" y="900"/>
                  </a:lnTo>
                  <a:lnTo>
                    <a:pt x="44" y="1032"/>
                  </a:lnTo>
                  <a:lnTo>
                    <a:pt x="0" y="1141"/>
                  </a:lnTo>
                  <a:lnTo>
                    <a:pt x="0" y="1273"/>
                  </a:lnTo>
                  <a:lnTo>
                    <a:pt x="0" y="1405"/>
                  </a:lnTo>
                  <a:lnTo>
                    <a:pt x="44" y="1536"/>
                  </a:lnTo>
                  <a:lnTo>
                    <a:pt x="88" y="1668"/>
                  </a:lnTo>
                  <a:lnTo>
                    <a:pt x="154" y="1778"/>
                  </a:lnTo>
                  <a:lnTo>
                    <a:pt x="241" y="1887"/>
                  </a:lnTo>
                  <a:lnTo>
                    <a:pt x="351" y="1997"/>
                  </a:lnTo>
                  <a:lnTo>
                    <a:pt x="461" y="2085"/>
                  </a:lnTo>
                  <a:lnTo>
                    <a:pt x="592" y="2172"/>
                  </a:lnTo>
                  <a:lnTo>
                    <a:pt x="724" y="2260"/>
                  </a:lnTo>
                  <a:lnTo>
                    <a:pt x="877" y="2348"/>
                  </a:lnTo>
                  <a:lnTo>
                    <a:pt x="1228" y="2458"/>
                  </a:lnTo>
                  <a:lnTo>
                    <a:pt x="1601" y="2523"/>
                  </a:lnTo>
                  <a:lnTo>
                    <a:pt x="1821" y="2545"/>
                  </a:lnTo>
                  <a:lnTo>
                    <a:pt x="2018" y="2567"/>
                  </a:lnTo>
                  <a:lnTo>
                    <a:pt x="2216" y="2545"/>
                  </a:lnTo>
                  <a:lnTo>
                    <a:pt x="2435" y="2523"/>
                  </a:lnTo>
                  <a:lnTo>
                    <a:pt x="2808" y="2458"/>
                  </a:lnTo>
                  <a:lnTo>
                    <a:pt x="3159" y="2348"/>
                  </a:lnTo>
                  <a:lnTo>
                    <a:pt x="3312" y="2260"/>
                  </a:lnTo>
                  <a:lnTo>
                    <a:pt x="3444" y="2172"/>
                  </a:lnTo>
                  <a:lnTo>
                    <a:pt x="3576" y="2085"/>
                  </a:lnTo>
                  <a:lnTo>
                    <a:pt x="3685" y="1997"/>
                  </a:lnTo>
                  <a:lnTo>
                    <a:pt x="3795" y="1887"/>
                  </a:lnTo>
                  <a:lnTo>
                    <a:pt x="3883" y="1778"/>
                  </a:lnTo>
                  <a:lnTo>
                    <a:pt x="3948" y="1668"/>
                  </a:lnTo>
                  <a:lnTo>
                    <a:pt x="3992" y="1536"/>
                  </a:lnTo>
                  <a:lnTo>
                    <a:pt x="4036" y="1405"/>
                  </a:lnTo>
                  <a:lnTo>
                    <a:pt x="4036" y="1273"/>
                  </a:lnTo>
                  <a:lnTo>
                    <a:pt x="4036" y="1141"/>
                  </a:lnTo>
                  <a:lnTo>
                    <a:pt x="3992" y="1032"/>
                  </a:lnTo>
                  <a:lnTo>
                    <a:pt x="3948" y="900"/>
                  </a:lnTo>
                  <a:lnTo>
                    <a:pt x="3883" y="790"/>
                  </a:lnTo>
                  <a:lnTo>
                    <a:pt x="3795" y="681"/>
                  </a:lnTo>
                  <a:lnTo>
                    <a:pt x="3685" y="571"/>
                  </a:lnTo>
                  <a:lnTo>
                    <a:pt x="3576" y="461"/>
                  </a:lnTo>
                  <a:lnTo>
                    <a:pt x="3444" y="374"/>
                  </a:lnTo>
                  <a:lnTo>
                    <a:pt x="3312" y="286"/>
                  </a:lnTo>
                  <a:lnTo>
                    <a:pt x="3159" y="220"/>
                  </a:lnTo>
                  <a:lnTo>
                    <a:pt x="2808" y="110"/>
                  </a:lnTo>
                  <a:lnTo>
                    <a:pt x="2435" y="23"/>
                  </a:lnTo>
                  <a:lnTo>
                    <a:pt x="22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4305450" y="5236675"/>
              <a:ext cx="84475" cy="84475"/>
            </a:xfrm>
            <a:custGeom>
              <a:avLst/>
              <a:gdLst/>
              <a:ahLst/>
              <a:cxnLst/>
              <a:rect l="l" t="t" r="r" b="b"/>
              <a:pathLst>
                <a:path w="3379" h="3379" extrusionOk="0">
                  <a:moveTo>
                    <a:pt x="856" y="0"/>
                  </a:moveTo>
                  <a:lnTo>
                    <a:pt x="725" y="22"/>
                  </a:lnTo>
                  <a:lnTo>
                    <a:pt x="593" y="44"/>
                  </a:lnTo>
                  <a:lnTo>
                    <a:pt x="461" y="110"/>
                  </a:lnTo>
                  <a:lnTo>
                    <a:pt x="352" y="176"/>
                  </a:lnTo>
                  <a:lnTo>
                    <a:pt x="264" y="263"/>
                  </a:lnTo>
                  <a:lnTo>
                    <a:pt x="176" y="351"/>
                  </a:lnTo>
                  <a:lnTo>
                    <a:pt x="110" y="461"/>
                  </a:lnTo>
                  <a:lnTo>
                    <a:pt x="45" y="593"/>
                  </a:lnTo>
                  <a:lnTo>
                    <a:pt x="23" y="724"/>
                  </a:lnTo>
                  <a:lnTo>
                    <a:pt x="1" y="856"/>
                  </a:lnTo>
                  <a:lnTo>
                    <a:pt x="1" y="1009"/>
                  </a:lnTo>
                  <a:lnTo>
                    <a:pt x="1" y="1163"/>
                  </a:lnTo>
                  <a:lnTo>
                    <a:pt x="45" y="1316"/>
                  </a:lnTo>
                  <a:lnTo>
                    <a:pt x="67" y="1470"/>
                  </a:lnTo>
                  <a:lnTo>
                    <a:pt x="132" y="1623"/>
                  </a:lnTo>
                  <a:lnTo>
                    <a:pt x="286" y="1953"/>
                  </a:lnTo>
                  <a:lnTo>
                    <a:pt x="505" y="2282"/>
                  </a:lnTo>
                  <a:lnTo>
                    <a:pt x="637" y="2435"/>
                  </a:lnTo>
                  <a:lnTo>
                    <a:pt x="790" y="2589"/>
                  </a:lnTo>
                  <a:lnTo>
                    <a:pt x="922" y="2720"/>
                  </a:lnTo>
                  <a:lnTo>
                    <a:pt x="1098" y="2852"/>
                  </a:lnTo>
                  <a:lnTo>
                    <a:pt x="1405" y="3071"/>
                  </a:lnTo>
                  <a:lnTo>
                    <a:pt x="1734" y="3225"/>
                  </a:lnTo>
                  <a:lnTo>
                    <a:pt x="1887" y="3291"/>
                  </a:lnTo>
                  <a:lnTo>
                    <a:pt x="2063" y="3334"/>
                  </a:lnTo>
                  <a:lnTo>
                    <a:pt x="2216" y="3356"/>
                  </a:lnTo>
                  <a:lnTo>
                    <a:pt x="2370" y="3378"/>
                  </a:lnTo>
                  <a:lnTo>
                    <a:pt x="2501" y="3378"/>
                  </a:lnTo>
                  <a:lnTo>
                    <a:pt x="2655" y="3356"/>
                  </a:lnTo>
                  <a:lnTo>
                    <a:pt x="2787" y="3313"/>
                  </a:lnTo>
                  <a:lnTo>
                    <a:pt x="2896" y="3269"/>
                  </a:lnTo>
                  <a:lnTo>
                    <a:pt x="3006" y="3203"/>
                  </a:lnTo>
                  <a:lnTo>
                    <a:pt x="3116" y="3115"/>
                  </a:lnTo>
                  <a:lnTo>
                    <a:pt x="3203" y="3005"/>
                  </a:lnTo>
                  <a:lnTo>
                    <a:pt x="3269" y="2896"/>
                  </a:lnTo>
                  <a:lnTo>
                    <a:pt x="3313" y="2786"/>
                  </a:lnTo>
                  <a:lnTo>
                    <a:pt x="3357" y="2654"/>
                  </a:lnTo>
                  <a:lnTo>
                    <a:pt x="3379" y="2501"/>
                  </a:lnTo>
                  <a:lnTo>
                    <a:pt x="3379" y="2369"/>
                  </a:lnTo>
                  <a:lnTo>
                    <a:pt x="3357" y="2216"/>
                  </a:lnTo>
                  <a:lnTo>
                    <a:pt x="3335" y="2062"/>
                  </a:lnTo>
                  <a:lnTo>
                    <a:pt x="3291" y="1887"/>
                  </a:lnTo>
                  <a:lnTo>
                    <a:pt x="3225" y="1733"/>
                  </a:lnTo>
                  <a:lnTo>
                    <a:pt x="3072" y="1404"/>
                  </a:lnTo>
                  <a:lnTo>
                    <a:pt x="2852" y="1097"/>
                  </a:lnTo>
                  <a:lnTo>
                    <a:pt x="2721" y="922"/>
                  </a:lnTo>
                  <a:lnTo>
                    <a:pt x="2589" y="790"/>
                  </a:lnTo>
                  <a:lnTo>
                    <a:pt x="2436" y="636"/>
                  </a:lnTo>
                  <a:lnTo>
                    <a:pt x="2282" y="505"/>
                  </a:lnTo>
                  <a:lnTo>
                    <a:pt x="1953" y="285"/>
                  </a:lnTo>
                  <a:lnTo>
                    <a:pt x="1624" y="132"/>
                  </a:lnTo>
                  <a:lnTo>
                    <a:pt x="1470" y="66"/>
                  </a:lnTo>
                  <a:lnTo>
                    <a:pt x="1317" y="44"/>
                  </a:lnTo>
                  <a:lnTo>
                    <a:pt x="11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4320800" y="4839100"/>
              <a:ext cx="85575" cy="112975"/>
            </a:xfrm>
            <a:custGeom>
              <a:avLst/>
              <a:gdLst/>
              <a:ahLst/>
              <a:cxnLst/>
              <a:rect l="l" t="t" r="r" b="b"/>
              <a:pathLst>
                <a:path w="3423" h="4519" extrusionOk="0">
                  <a:moveTo>
                    <a:pt x="2085" y="0"/>
                  </a:moveTo>
                  <a:lnTo>
                    <a:pt x="1909" y="22"/>
                  </a:lnTo>
                  <a:lnTo>
                    <a:pt x="1734" y="66"/>
                  </a:lnTo>
                  <a:lnTo>
                    <a:pt x="1580" y="132"/>
                  </a:lnTo>
                  <a:lnTo>
                    <a:pt x="1427" y="197"/>
                  </a:lnTo>
                  <a:lnTo>
                    <a:pt x="1251" y="307"/>
                  </a:lnTo>
                  <a:lnTo>
                    <a:pt x="1098" y="417"/>
                  </a:lnTo>
                  <a:lnTo>
                    <a:pt x="944" y="548"/>
                  </a:lnTo>
                  <a:lnTo>
                    <a:pt x="813" y="702"/>
                  </a:lnTo>
                  <a:lnTo>
                    <a:pt x="659" y="877"/>
                  </a:lnTo>
                  <a:lnTo>
                    <a:pt x="549" y="1053"/>
                  </a:lnTo>
                  <a:lnTo>
                    <a:pt x="418" y="1250"/>
                  </a:lnTo>
                  <a:lnTo>
                    <a:pt x="308" y="1448"/>
                  </a:lnTo>
                  <a:lnTo>
                    <a:pt x="220" y="1667"/>
                  </a:lnTo>
                  <a:lnTo>
                    <a:pt x="133" y="1908"/>
                  </a:lnTo>
                  <a:lnTo>
                    <a:pt x="89" y="2128"/>
                  </a:lnTo>
                  <a:lnTo>
                    <a:pt x="45" y="2347"/>
                  </a:lnTo>
                  <a:lnTo>
                    <a:pt x="1" y="2566"/>
                  </a:lnTo>
                  <a:lnTo>
                    <a:pt x="1" y="2786"/>
                  </a:lnTo>
                  <a:lnTo>
                    <a:pt x="1" y="3005"/>
                  </a:lnTo>
                  <a:lnTo>
                    <a:pt x="23" y="3203"/>
                  </a:lnTo>
                  <a:lnTo>
                    <a:pt x="67" y="3400"/>
                  </a:lnTo>
                  <a:lnTo>
                    <a:pt x="111" y="3575"/>
                  </a:lnTo>
                  <a:lnTo>
                    <a:pt x="176" y="3751"/>
                  </a:lnTo>
                  <a:lnTo>
                    <a:pt x="264" y="3905"/>
                  </a:lnTo>
                  <a:lnTo>
                    <a:pt x="352" y="4036"/>
                  </a:lnTo>
                  <a:lnTo>
                    <a:pt x="462" y="4168"/>
                  </a:lnTo>
                  <a:lnTo>
                    <a:pt x="571" y="4277"/>
                  </a:lnTo>
                  <a:lnTo>
                    <a:pt x="725" y="4365"/>
                  </a:lnTo>
                  <a:lnTo>
                    <a:pt x="856" y="4431"/>
                  </a:lnTo>
                  <a:lnTo>
                    <a:pt x="1010" y="4497"/>
                  </a:lnTo>
                  <a:lnTo>
                    <a:pt x="1185" y="4519"/>
                  </a:lnTo>
                  <a:lnTo>
                    <a:pt x="1339" y="4519"/>
                  </a:lnTo>
                  <a:lnTo>
                    <a:pt x="1514" y="4497"/>
                  </a:lnTo>
                  <a:lnTo>
                    <a:pt x="1668" y="4453"/>
                  </a:lnTo>
                  <a:lnTo>
                    <a:pt x="1844" y="4387"/>
                  </a:lnTo>
                  <a:lnTo>
                    <a:pt x="1997" y="4299"/>
                  </a:lnTo>
                  <a:lnTo>
                    <a:pt x="2173" y="4212"/>
                  </a:lnTo>
                  <a:lnTo>
                    <a:pt x="2326" y="4080"/>
                  </a:lnTo>
                  <a:lnTo>
                    <a:pt x="2480" y="3948"/>
                  </a:lnTo>
                  <a:lnTo>
                    <a:pt x="2611" y="3795"/>
                  </a:lnTo>
                  <a:lnTo>
                    <a:pt x="2743" y="3641"/>
                  </a:lnTo>
                  <a:lnTo>
                    <a:pt x="2874" y="3466"/>
                  </a:lnTo>
                  <a:lnTo>
                    <a:pt x="3006" y="3268"/>
                  </a:lnTo>
                  <a:lnTo>
                    <a:pt x="3094" y="3049"/>
                  </a:lnTo>
                  <a:lnTo>
                    <a:pt x="3204" y="2830"/>
                  </a:lnTo>
                  <a:lnTo>
                    <a:pt x="3269" y="2610"/>
                  </a:lnTo>
                  <a:lnTo>
                    <a:pt x="3335" y="2391"/>
                  </a:lnTo>
                  <a:lnTo>
                    <a:pt x="3379" y="2150"/>
                  </a:lnTo>
                  <a:lnTo>
                    <a:pt x="3401" y="1930"/>
                  </a:lnTo>
                  <a:lnTo>
                    <a:pt x="3423" y="1711"/>
                  </a:lnTo>
                  <a:lnTo>
                    <a:pt x="3423" y="1514"/>
                  </a:lnTo>
                  <a:lnTo>
                    <a:pt x="3401" y="1316"/>
                  </a:lnTo>
                  <a:lnTo>
                    <a:pt x="3357" y="1119"/>
                  </a:lnTo>
                  <a:lnTo>
                    <a:pt x="3313" y="943"/>
                  </a:lnTo>
                  <a:lnTo>
                    <a:pt x="3247" y="768"/>
                  </a:lnTo>
                  <a:lnTo>
                    <a:pt x="3160" y="614"/>
                  </a:lnTo>
                  <a:lnTo>
                    <a:pt x="3072" y="461"/>
                  </a:lnTo>
                  <a:lnTo>
                    <a:pt x="2962" y="351"/>
                  </a:lnTo>
                  <a:lnTo>
                    <a:pt x="2831" y="241"/>
                  </a:lnTo>
                  <a:lnTo>
                    <a:pt x="2699" y="132"/>
                  </a:lnTo>
                  <a:lnTo>
                    <a:pt x="2567" y="66"/>
                  </a:lnTo>
                  <a:lnTo>
                    <a:pt x="2392" y="22"/>
                  </a:lnTo>
                  <a:lnTo>
                    <a:pt x="22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3947900" y="5254225"/>
              <a:ext cx="85575" cy="112975"/>
            </a:xfrm>
            <a:custGeom>
              <a:avLst/>
              <a:gdLst/>
              <a:ahLst/>
              <a:cxnLst/>
              <a:rect l="l" t="t" r="r" b="b"/>
              <a:pathLst>
                <a:path w="3423" h="4519" extrusionOk="0">
                  <a:moveTo>
                    <a:pt x="2085" y="0"/>
                  </a:moveTo>
                  <a:lnTo>
                    <a:pt x="1909" y="22"/>
                  </a:lnTo>
                  <a:lnTo>
                    <a:pt x="1756" y="66"/>
                  </a:lnTo>
                  <a:lnTo>
                    <a:pt x="1580" y="132"/>
                  </a:lnTo>
                  <a:lnTo>
                    <a:pt x="1427" y="198"/>
                  </a:lnTo>
                  <a:lnTo>
                    <a:pt x="1273" y="307"/>
                  </a:lnTo>
                  <a:lnTo>
                    <a:pt x="1119" y="417"/>
                  </a:lnTo>
                  <a:lnTo>
                    <a:pt x="966" y="571"/>
                  </a:lnTo>
                  <a:lnTo>
                    <a:pt x="812" y="702"/>
                  </a:lnTo>
                  <a:lnTo>
                    <a:pt x="681" y="878"/>
                  </a:lnTo>
                  <a:lnTo>
                    <a:pt x="549" y="1053"/>
                  </a:lnTo>
                  <a:lnTo>
                    <a:pt x="439" y="1251"/>
                  </a:lnTo>
                  <a:lnTo>
                    <a:pt x="330" y="1470"/>
                  </a:lnTo>
                  <a:lnTo>
                    <a:pt x="220" y="1689"/>
                  </a:lnTo>
                  <a:lnTo>
                    <a:pt x="154" y="1909"/>
                  </a:lnTo>
                  <a:lnTo>
                    <a:pt x="89" y="2128"/>
                  </a:lnTo>
                  <a:lnTo>
                    <a:pt x="45" y="2347"/>
                  </a:lnTo>
                  <a:lnTo>
                    <a:pt x="23" y="2567"/>
                  </a:lnTo>
                  <a:lnTo>
                    <a:pt x="1" y="2786"/>
                  </a:lnTo>
                  <a:lnTo>
                    <a:pt x="1" y="3005"/>
                  </a:lnTo>
                  <a:lnTo>
                    <a:pt x="23" y="3203"/>
                  </a:lnTo>
                  <a:lnTo>
                    <a:pt x="67" y="3400"/>
                  </a:lnTo>
                  <a:lnTo>
                    <a:pt x="110" y="3576"/>
                  </a:lnTo>
                  <a:lnTo>
                    <a:pt x="176" y="3751"/>
                  </a:lnTo>
                  <a:lnTo>
                    <a:pt x="264" y="3905"/>
                  </a:lnTo>
                  <a:lnTo>
                    <a:pt x="352" y="4036"/>
                  </a:lnTo>
                  <a:lnTo>
                    <a:pt x="461" y="4168"/>
                  </a:lnTo>
                  <a:lnTo>
                    <a:pt x="593" y="4278"/>
                  </a:lnTo>
                  <a:lnTo>
                    <a:pt x="725" y="4365"/>
                  </a:lnTo>
                  <a:lnTo>
                    <a:pt x="878" y="4453"/>
                  </a:lnTo>
                  <a:lnTo>
                    <a:pt x="1032" y="4497"/>
                  </a:lnTo>
                  <a:lnTo>
                    <a:pt x="1185" y="4519"/>
                  </a:lnTo>
                  <a:lnTo>
                    <a:pt x="1361" y="4519"/>
                  </a:lnTo>
                  <a:lnTo>
                    <a:pt x="1514" y="4497"/>
                  </a:lnTo>
                  <a:lnTo>
                    <a:pt x="1690" y="4453"/>
                  </a:lnTo>
                  <a:lnTo>
                    <a:pt x="1843" y="4387"/>
                  </a:lnTo>
                  <a:lnTo>
                    <a:pt x="2019" y="4321"/>
                  </a:lnTo>
                  <a:lnTo>
                    <a:pt x="2172" y="4212"/>
                  </a:lnTo>
                  <a:lnTo>
                    <a:pt x="2326" y="4102"/>
                  </a:lnTo>
                  <a:lnTo>
                    <a:pt x="2479" y="3971"/>
                  </a:lnTo>
                  <a:lnTo>
                    <a:pt x="2633" y="3817"/>
                  </a:lnTo>
                  <a:lnTo>
                    <a:pt x="2765" y="3641"/>
                  </a:lnTo>
                  <a:lnTo>
                    <a:pt x="2896" y="3466"/>
                  </a:lnTo>
                  <a:lnTo>
                    <a:pt x="3006" y="3269"/>
                  </a:lnTo>
                  <a:lnTo>
                    <a:pt x="3116" y="3049"/>
                  </a:lnTo>
                  <a:lnTo>
                    <a:pt x="3203" y="2830"/>
                  </a:lnTo>
                  <a:lnTo>
                    <a:pt x="3291" y="2611"/>
                  </a:lnTo>
                  <a:lnTo>
                    <a:pt x="3357" y="2391"/>
                  </a:lnTo>
                  <a:lnTo>
                    <a:pt x="3401" y="2172"/>
                  </a:lnTo>
                  <a:lnTo>
                    <a:pt x="3423" y="1952"/>
                  </a:lnTo>
                  <a:lnTo>
                    <a:pt x="3423" y="1733"/>
                  </a:lnTo>
                  <a:lnTo>
                    <a:pt x="3423" y="1514"/>
                  </a:lnTo>
                  <a:lnTo>
                    <a:pt x="3401" y="1316"/>
                  </a:lnTo>
                  <a:lnTo>
                    <a:pt x="3379" y="1119"/>
                  </a:lnTo>
                  <a:lnTo>
                    <a:pt x="3313" y="943"/>
                  </a:lnTo>
                  <a:lnTo>
                    <a:pt x="3247" y="768"/>
                  </a:lnTo>
                  <a:lnTo>
                    <a:pt x="3181" y="614"/>
                  </a:lnTo>
                  <a:lnTo>
                    <a:pt x="3072" y="483"/>
                  </a:lnTo>
                  <a:lnTo>
                    <a:pt x="2962" y="351"/>
                  </a:lnTo>
                  <a:lnTo>
                    <a:pt x="2852" y="241"/>
                  </a:lnTo>
                  <a:lnTo>
                    <a:pt x="2721" y="154"/>
                  </a:lnTo>
                  <a:lnTo>
                    <a:pt x="2567" y="66"/>
                  </a:lnTo>
                  <a:lnTo>
                    <a:pt x="2414" y="22"/>
                  </a:lnTo>
                  <a:lnTo>
                    <a:pt x="22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2" name="Google Shape;402;p7"/>
          <p:cNvSpPr/>
          <p:nvPr/>
        </p:nvSpPr>
        <p:spPr>
          <a:xfrm>
            <a:off x="366125" y="4175375"/>
            <a:ext cx="896075" cy="639975"/>
          </a:xfrm>
          <a:custGeom>
            <a:avLst/>
            <a:gdLst/>
            <a:ahLst/>
            <a:cxnLst/>
            <a:rect l="l" t="t" r="r" b="b"/>
            <a:pathLst>
              <a:path w="35843" h="25599" extrusionOk="0">
                <a:moveTo>
                  <a:pt x="32289" y="0"/>
                </a:moveTo>
                <a:lnTo>
                  <a:pt x="31960" y="22"/>
                </a:lnTo>
                <a:lnTo>
                  <a:pt x="31302" y="88"/>
                </a:lnTo>
                <a:lnTo>
                  <a:pt x="30578" y="154"/>
                </a:lnTo>
                <a:lnTo>
                  <a:pt x="29876" y="241"/>
                </a:lnTo>
                <a:lnTo>
                  <a:pt x="29152" y="351"/>
                </a:lnTo>
                <a:lnTo>
                  <a:pt x="28450" y="483"/>
                </a:lnTo>
                <a:lnTo>
                  <a:pt x="27748" y="614"/>
                </a:lnTo>
                <a:lnTo>
                  <a:pt x="27046" y="746"/>
                </a:lnTo>
                <a:lnTo>
                  <a:pt x="26345" y="899"/>
                </a:lnTo>
                <a:lnTo>
                  <a:pt x="25643" y="1075"/>
                </a:lnTo>
                <a:lnTo>
                  <a:pt x="24963" y="1272"/>
                </a:lnTo>
                <a:lnTo>
                  <a:pt x="24261" y="1470"/>
                </a:lnTo>
                <a:lnTo>
                  <a:pt x="23581" y="1667"/>
                </a:lnTo>
                <a:lnTo>
                  <a:pt x="22901" y="1887"/>
                </a:lnTo>
                <a:lnTo>
                  <a:pt x="22221" y="2128"/>
                </a:lnTo>
                <a:lnTo>
                  <a:pt x="21563" y="2369"/>
                </a:lnTo>
                <a:lnTo>
                  <a:pt x="20883" y="2632"/>
                </a:lnTo>
                <a:lnTo>
                  <a:pt x="20225" y="2918"/>
                </a:lnTo>
                <a:lnTo>
                  <a:pt x="19566" y="3203"/>
                </a:lnTo>
                <a:lnTo>
                  <a:pt x="18908" y="3488"/>
                </a:lnTo>
                <a:lnTo>
                  <a:pt x="18272" y="3795"/>
                </a:lnTo>
                <a:lnTo>
                  <a:pt x="17636" y="4124"/>
                </a:lnTo>
                <a:lnTo>
                  <a:pt x="17000" y="4453"/>
                </a:lnTo>
                <a:lnTo>
                  <a:pt x="16364" y="4804"/>
                </a:lnTo>
                <a:lnTo>
                  <a:pt x="15750" y="5155"/>
                </a:lnTo>
                <a:lnTo>
                  <a:pt x="15135" y="5528"/>
                </a:lnTo>
                <a:lnTo>
                  <a:pt x="14521" y="5923"/>
                </a:lnTo>
                <a:lnTo>
                  <a:pt x="13929" y="6296"/>
                </a:lnTo>
                <a:lnTo>
                  <a:pt x="13337" y="6712"/>
                </a:lnTo>
                <a:lnTo>
                  <a:pt x="12745" y="7129"/>
                </a:lnTo>
                <a:lnTo>
                  <a:pt x="12174" y="7546"/>
                </a:lnTo>
                <a:lnTo>
                  <a:pt x="11604" y="7985"/>
                </a:lnTo>
                <a:lnTo>
                  <a:pt x="11055" y="8445"/>
                </a:lnTo>
                <a:lnTo>
                  <a:pt x="10507" y="8906"/>
                </a:lnTo>
                <a:lnTo>
                  <a:pt x="9586" y="9718"/>
                </a:lnTo>
                <a:lnTo>
                  <a:pt x="8665" y="10595"/>
                </a:lnTo>
                <a:lnTo>
                  <a:pt x="7765" y="11516"/>
                </a:lnTo>
                <a:lnTo>
                  <a:pt x="6888" y="12459"/>
                </a:lnTo>
                <a:lnTo>
                  <a:pt x="6054" y="13425"/>
                </a:lnTo>
                <a:lnTo>
                  <a:pt x="5265" y="14434"/>
                </a:lnTo>
                <a:lnTo>
                  <a:pt x="4497" y="15465"/>
                </a:lnTo>
                <a:lnTo>
                  <a:pt x="3773" y="16540"/>
                </a:lnTo>
                <a:lnTo>
                  <a:pt x="3093" y="17614"/>
                </a:lnTo>
                <a:lnTo>
                  <a:pt x="2435" y="18711"/>
                </a:lnTo>
                <a:lnTo>
                  <a:pt x="1821" y="19852"/>
                </a:lnTo>
                <a:lnTo>
                  <a:pt x="1250" y="20992"/>
                </a:lnTo>
                <a:lnTo>
                  <a:pt x="724" y="22155"/>
                </a:lnTo>
                <a:lnTo>
                  <a:pt x="373" y="22945"/>
                </a:lnTo>
                <a:lnTo>
                  <a:pt x="197" y="23405"/>
                </a:lnTo>
                <a:lnTo>
                  <a:pt x="110" y="23625"/>
                </a:lnTo>
                <a:lnTo>
                  <a:pt x="66" y="23844"/>
                </a:lnTo>
                <a:lnTo>
                  <a:pt x="22" y="24063"/>
                </a:lnTo>
                <a:lnTo>
                  <a:pt x="0" y="24283"/>
                </a:lnTo>
                <a:lnTo>
                  <a:pt x="22" y="24480"/>
                </a:lnTo>
                <a:lnTo>
                  <a:pt x="66" y="24678"/>
                </a:lnTo>
                <a:lnTo>
                  <a:pt x="154" y="24853"/>
                </a:lnTo>
                <a:lnTo>
                  <a:pt x="263" y="25029"/>
                </a:lnTo>
                <a:lnTo>
                  <a:pt x="439" y="25182"/>
                </a:lnTo>
                <a:lnTo>
                  <a:pt x="636" y="25314"/>
                </a:lnTo>
                <a:lnTo>
                  <a:pt x="834" y="25401"/>
                </a:lnTo>
                <a:lnTo>
                  <a:pt x="1031" y="25467"/>
                </a:lnTo>
                <a:lnTo>
                  <a:pt x="1250" y="25533"/>
                </a:lnTo>
                <a:lnTo>
                  <a:pt x="1470" y="25577"/>
                </a:lnTo>
                <a:lnTo>
                  <a:pt x="1689" y="25599"/>
                </a:lnTo>
                <a:lnTo>
                  <a:pt x="1908" y="25599"/>
                </a:lnTo>
                <a:lnTo>
                  <a:pt x="2347" y="25577"/>
                </a:lnTo>
                <a:lnTo>
                  <a:pt x="2786" y="25511"/>
                </a:lnTo>
                <a:lnTo>
                  <a:pt x="3225" y="25380"/>
                </a:lnTo>
                <a:lnTo>
                  <a:pt x="3641" y="25248"/>
                </a:lnTo>
                <a:lnTo>
                  <a:pt x="4014" y="25072"/>
                </a:lnTo>
                <a:lnTo>
                  <a:pt x="5308" y="24392"/>
                </a:lnTo>
                <a:lnTo>
                  <a:pt x="6581" y="23690"/>
                </a:lnTo>
                <a:lnTo>
                  <a:pt x="9125" y="22287"/>
                </a:lnTo>
                <a:lnTo>
                  <a:pt x="11692" y="20861"/>
                </a:lnTo>
                <a:lnTo>
                  <a:pt x="14236" y="19413"/>
                </a:lnTo>
                <a:lnTo>
                  <a:pt x="16759" y="17943"/>
                </a:lnTo>
                <a:lnTo>
                  <a:pt x="19281" y="16452"/>
                </a:lnTo>
                <a:lnTo>
                  <a:pt x="21760" y="14894"/>
                </a:lnTo>
                <a:lnTo>
                  <a:pt x="22988" y="14105"/>
                </a:lnTo>
                <a:lnTo>
                  <a:pt x="24217" y="13315"/>
                </a:lnTo>
                <a:lnTo>
                  <a:pt x="25423" y="12503"/>
                </a:lnTo>
                <a:lnTo>
                  <a:pt x="26652" y="11692"/>
                </a:lnTo>
                <a:lnTo>
                  <a:pt x="27836" y="10858"/>
                </a:lnTo>
                <a:lnTo>
                  <a:pt x="29043" y="10003"/>
                </a:lnTo>
                <a:lnTo>
                  <a:pt x="29832" y="9432"/>
                </a:lnTo>
                <a:lnTo>
                  <a:pt x="30644" y="8840"/>
                </a:lnTo>
                <a:lnTo>
                  <a:pt x="31412" y="8204"/>
                </a:lnTo>
                <a:lnTo>
                  <a:pt x="32179" y="7568"/>
                </a:lnTo>
                <a:lnTo>
                  <a:pt x="32903" y="6910"/>
                </a:lnTo>
                <a:lnTo>
                  <a:pt x="33605" y="6208"/>
                </a:lnTo>
                <a:lnTo>
                  <a:pt x="33956" y="5857"/>
                </a:lnTo>
                <a:lnTo>
                  <a:pt x="34285" y="5484"/>
                </a:lnTo>
                <a:lnTo>
                  <a:pt x="34592" y="5111"/>
                </a:lnTo>
                <a:lnTo>
                  <a:pt x="34899" y="4716"/>
                </a:lnTo>
                <a:lnTo>
                  <a:pt x="35119" y="4409"/>
                </a:lnTo>
                <a:lnTo>
                  <a:pt x="35316" y="4080"/>
                </a:lnTo>
                <a:lnTo>
                  <a:pt x="35492" y="3751"/>
                </a:lnTo>
                <a:lnTo>
                  <a:pt x="35645" y="3400"/>
                </a:lnTo>
                <a:lnTo>
                  <a:pt x="35755" y="3049"/>
                </a:lnTo>
                <a:lnTo>
                  <a:pt x="35843" y="2698"/>
                </a:lnTo>
                <a:lnTo>
                  <a:pt x="35843" y="2501"/>
                </a:lnTo>
                <a:lnTo>
                  <a:pt x="35843" y="2325"/>
                </a:lnTo>
                <a:lnTo>
                  <a:pt x="35821" y="2150"/>
                </a:lnTo>
                <a:lnTo>
                  <a:pt x="35799" y="1974"/>
                </a:lnTo>
                <a:lnTo>
                  <a:pt x="35755" y="1799"/>
                </a:lnTo>
                <a:lnTo>
                  <a:pt x="35689" y="1645"/>
                </a:lnTo>
                <a:lnTo>
                  <a:pt x="35536" y="1360"/>
                </a:lnTo>
                <a:lnTo>
                  <a:pt x="35338" y="1097"/>
                </a:lnTo>
                <a:lnTo>
                  <a:pt x="35119" y="856"/>
                </a:lnTo>
                <a:lnTo>
                  <a:pt x="34856" y="636"/>
                </a:lnTo>
                <a:lnTo>
                  <a:pt x="34570" y="461"/>
                </a:lnTo>
                <a:lnTo>
                  <a:pt x="34263" y="307"/>
                </a:lnTo>
                <a:lnTo>
                  <a:pt x="33956" y="198"/>
                </a:lnTo>
                <a:lnTo>
                  <a:pt x="33627" y="110"/>
                </a:lnTo>
                <a:lnTo>
                  <a:pt x="33298" y="66"/>
                </a:lnTo>
                <a:lnTo>
                  <a:pt x="32969" y="22"/>
                </a:lnTo>
                <a:lnTo>
                  <a:pt x="326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 name="Google Shape;403;p7"/>
          <p:cNvGrpSpPr/>
          <p:nvPr/>
        </p:nvGrpSpPr>
        <p:grpSpPr>
          <a:xfrm>
            <a:off x="360117" y="309397"/>
            <a:ext cx="810241" cy="917412"/>
            <a:chOff x="807850" y="238125"/>
            <a:chExt cx="1328700" cy="1504200"/>
          </a:xfrm>
        </p:grpSpPr>
        <p:sp>
          <p:nvSpPr>
            <p:cNvPr id="404" name="Google Shape;404;p7"/>
            <p:cNvSpPr/>
            <p:nvPr/>
          </p:nvSpPr>
          <p:spPr>
            <a:xfrm>
              <a:off x="807850" y="238125"/>
              <a:ext cx="986875" cy="1238325"/>
            </a:xfrm>
            <a:custGeom>
              <a:avLst/>
              <a:gdLst/>
              <a:ahLst/>
              <a:cxnLst/>
              <a:rect l="l" t="t" r="r" b="b"/>
              <a:pathLst>
                <a:path w="39475" h="49533" extrusionOk="0">
                  <a:moveTo>
                    <a:pt x="37196" y="0"/>
                  </a:moveTo>
                  <a:lnTo>
                    <a:pt x="36646" y="707"/>
                  </a:lnTo>
                  <a:lnTo>
                    <a:pt x="36148" y="1414"/>
                  </a:lnTo>
                  <a:lnTo>
                    <a:pt x="35677" y="2122"/>
                  </a:lnTo>
                  <a:lnTo>
                    <a:pt x="35258" y="2829"/>
                  </a:lnTo>
                  <a:lnTo>
                    <a:pt x="34891" y="3510"/>
                  </a:lnTo>
                  <a:lnTo>
                    <a:pt x="34550" y="4165"/>
                  </a:lnTo>
                  <a:lnTo>
                    <a:pt x="34262" y="4846"/>
                  </a:lnTo>
                  <a:lnTo>
                    <a:pt x="33974" y="5501"/>
                  </a:lnTo>
                  <a:lnTo>
                    <a:pt x="33738" y="6156"/>
                  </a:lnTo>
                  <a:lnTo>
                    <a:pt x="33555" y="6810"/>
                  </a:lnTo>
                  <a:lnTo>
                    <a:pt x="33372" y="7439"/>
                  </a:lnTo>
                  <a:lnTo>
                    <a:pt x="33214" y="8068"/>
                  </a:lnTo>
                  <a:lnTo>
                    <a:pt x="33110" y="8696"/>
                  </a:lnTo>
                  <a:lnTo>
                    <a:pt x="33031" y="9299"/>
                  </a:lnTo>
                  <a:lnTo>
                    <a:pt x="32953" y="9901"/>
                  </a:lnTo>
                  <a:lnTo>
                    <a:pt x="32900" y="10504"/>
                  </a:lnTo>
                  <a:lnTo>
                    <a:pt x="32900" y="11106"/>
                  </a:lnTo>
                  <a:lnTo>
                    <a:pt x="32900" y="11682"/>
                  </a:lnTo>
                  <a:lnTo>
                    <a:pt x="32900" y="12285"/>
                  </a:lnTo>
                  <a:lnTo>
                    <a:pt x="32953" y="12861"/>
                  </a:lnTo>
                  <a:lnTo>
                    <a:pt x="33057" y="13987"/>
                  </a:lnTo>
                  <a:lnTo>
                    <a:pt x="33241" y="15088"/>
                  </a:lnTo>
                  <a:lnTo>
                    <a:pt x="33450" y="16188"/>
                  </a:lnTo>
                  <a:lnTo>
                    <a:pt x="33712" y="17235"/>
                  </a:lnTo>
                  <a:lnTo>
                    <a:pt x="34236" y="19305"/>
                  </a:lnTo>
                  <a:lnTo>
                    <a:pt x="34708" y="21191"/>
                  </a:lnTo>
                  <a:lnTo>
                    <a:pt x="34943" y="22108"/>
                  </a:lnTo>
                  <a:lnTo>
                    <a:pt x="35127" y="23024"/>
                  </a:lnTo>
                  <a:lnTo>
                    <a:pt x="35284" y="23915"/>
                  </a:lnTo>
                  <a:lnTo>
                    <a:pt x="35389" y="24832"/>
                  </a:lnTo>
                  <a:lnTo>
                    <a:pt x="35441" y="25722"/>
                  </a:lnTo>
                  <a:lnTo>
                    <a:pt x="35441" y="26194"/>
                  </a:lnTo>
                  <a:lnTo>
                    <a:pt x="35441" y="26639"/>
                  </a:lnTo>
                  <a:lnTo>
                    <a:pt x="35415" y="27084"/>
                  </a:lnTo>
                  <a:lnTo>
                    <a:pt x="35362" y="27556"/>
                  </a:lnTo>
                  <a:lnTo>
                    <a:pt x="35310" y="28001"/>
                  </a:lnTo>
                  <a:lnTo>
                    <a:pt x="35231" y="28473"/>
                  </a:lnTo>
                  <a:lnTo>
                    <a:pt x="35127" y="28944"/>
                  </a:lnTo>
                  <a:lnTo>
                    <a:pt x="34996" y="29416"/>
                  </a:lnTo>
                  <a:lnTo>
                    <a:pt x="34838" y="29887"/>
                  </a:lnTo>
                  <a:lnTo>
                    <a:pt x="34681" y="30359"/>
                  </a:lnTo>
                  <a:lnTo>
                    <a:pt x="34472" y="30856"/>
                  </a:lnTo>
                  <a:lnTo>
                    <a:pt x="34262" y="31328"/>
                  </a:lnTo>
                  <a:lnTo>
                    <a:pt x="34026" y="31825"/>
                  </a:lnTo>
                  <a:lnTo>
                    <a:pt x="33738" y="32323"/>
                  </a:lnTo>
                  <a:lnTo>
                    <a:pt x="33450" y="32821"/>
                  </a:lnTo>
                  <a:lnTo>
                    <a:pt x="33110" y="33345"/>
                  </a:lnTo>
                  <a:lnTo>
                    <a:pt x="32743" y="33842"/>
                  </a:lnTo>
                  <a:lnTo>
                    <a:pt x="32350" y="34366"/>
                  </a:lnTo>
                  <a:lnTo>
                    <a:pt x="31957" y="34864"/>
                  </a:lnTo>
                  <a:lnTo>
                    <a:pt x="31564" y="35335"/>
                  </a:lnTo>
                  <a:lnTo>
                    <a:pt x="31145" y="35781"/>
                  </a:lnTo>
                  <a:lnTo>
                    <a:pt x="30752" y="36174"/>
                  </a:lnTo>
                  <a:lnTo>
                    <a:pt x="30359" y="36540"/>
                  </a:lnTo>
                  <a:lnTo>
                    <a:pt x="29940" y="36907"/>
                  </a:lnTo>
                  <a:lnTo>
                    <a:pt x="29547" y="37221"/>
                  </a:lnTo>
                  <a:lnTo>
                    <a:pt x="29154" y="37509"/>
                  </a:lnTo>
                  <a:lnTo>
                    <a:pt x="28735" y="37771"/>
                  </a:lnTo>
                  <a:lnTo>
                    <a:pt x="28342" y="38033"/>
                  </a:lnTo>
                  <a:lnTo>
                    <a:pt x="27923" y="38243"/>
                  </a:lnTo>
                  <a:lnTo>
                    <a:pt x="27530" y="38452"/>
                  </a:lnTo>
                  <a:lnTo>
                    <a:pt x="27111" y="38636"/>
                  </a:lnTo>
                  <a:lnTo>
                    <a:pt x="26718" y="38793"/>
                  </a:lnTo>
                  <a:lnTo>
                    <a:pt x="26299" y="38924"/>
                  </a:lnTo>
                  <a:lnTo>
                    <a:pt x="25880" y="39055"/>
                  </a:lnTo>
                  <a:lnTo>
                    <a:pt x="25461" y="39160"/>
                  </a:lnTo>
                  <a:lnTo>
                    <a:pt x="25042" y="39264"/>
                  </a:lnTo>
                  <a:lnTo>
                    <a:pt x="24204" y="39422"/>
                  </a:lnTo>
                  <a:lnTo>
                    <a:pt x="23366" y="39500"/>
                  </a:lnTo>
                  <a:lnTo>
                    <a:pt x="22501" y="39553"/>
                  </a:lnTo>
                  <a:lnTo>
                    <a:pt x="21611" y="39579"/>
                  </a:lnTo>
                  <a:lnTo>
                    <a:pt x="20720" y="39579"/>
                  </a:lnTo>
                  <a:lnTo>
                    <a:pt x="18913" y="39526"/>
                  </a:lnTo>
                  <a:lnTo>
                    <a:pt x="17839" y="39500"/>
                  </a:lnTo>
                  <a:lnTo>
                    <a:pt x="16739" y="39474"/>
                  </a:lnTo>
                  <a:lnTo>
                    <a:pt x="15612" y="39474"/>
                  </a:lnTo>
                  <a:lnTo>
                    <a:pt x="14486" y="39526"/>
                  </a:lnTo>
                  <a:lnTo>
                    <a:pt x="13333" y="39605"/>
                  </a:lnTo>
                  <a:lnTo>
                    <a:pt x="12757" y="39684"/>
                  </a:lnTo>
                  <a:lnTo>
                    <a:pt x="12181" y="39762"/>
                  </a:lnTo>
                  <a:lnTo>
                    <a:pt x="11605" y="39867"/>
                  </a:lnTo>
                  <a:lnTo>
                    <a:pt x="11002" y="39998"/>
                  </a:lnTo>
                  <a:lnTo>
                    <a:pt x="10426" y="40155"/>
                  </a:lnTo>
                  <a:lnTo>
                    <a:pt x="9823" y="40338"/>
                  </a:lnTo>
                  <a:lnTo>
                    <a:pt x="9221" y="40522"/>
                  </a:lnTo>
                  <a:lnTo>
                    <a:pt x="8645" y="40757"/>
                  </a:lnTo>
                  <a:lnTo>
                    <a:pt x="8042" y="41019"/>
                  </a:lnTo>
                  <a:lnTo>
                    <a:pt x="7414" y="41308"/>
                  </a:lnTo>
                  <a:lnTo>
                    <a:pt x="6811" y="41622"/>
                  </a:lnTo>
                  <a:lnTo>
                    <a:pt x="6209" y="41989"/>
                  </a:lnTo>
                  <a:lnTo>
                    <a:pt x="5606" y="42355"/>
                  </a:lnTo>
                  <a:lnTo>
                    <a:pt x="4978" y="42801"/>
                  </a:lnTo>
                  <a:lnTo>
                    <a:pt x="4375" y="43246"/>
                  </a:lnTo>
                  <a:lnTo>
                    <a:pt x="3747" y="43770"/>
                  </a:lnTo>
                  <a:lnTo>
                    <a:pt x="3118" y="44320"/>
                  </a:lnTo>
                  <a:lnTo>
                    <a:pt x="2489" y="44896"/>
                  </a:lnTo>
                  <a:lnTo>
                    <a:pt x="1887" y="45551"/>
                  </a:lnTo>
                  <a:lnTo>
                    <a:pt x="1258" y="46232"/>
                  </a:lnTo>
                  <a:lnTo>
                    <a:pt x="629" y="46965"/>
                  </a:lnTo>
                  <a:lnTo>
                    <a:pt x="1" y="47751"/>
                  </a:lnTo>
                  <a:lnTo>
                    <a:pt x="2306" y="49532"/>
                  </a:lnTo>
                  <a:lnTo>
                    <a:pt x="2830" y="48851"/>
                  </a:lnTo>
                  <a:lnTo>
                    <a:pt x="3380" y="48223"/>
                  </a:lnTo>
                  <a:lnTo>
                    <a:pt x="3904" y="47620"/>
                  </a:lnTo>
                  <a:lnTo>
                    <a:pt x="4454" y="47070"/>
                  </a:lnTo>
                  <a:lnTo>
                    <a:pt x="4978" y="46572"/>
                  </a:lnTo>
                  <a:lnTo>
                    <a:pt x="5502" y="46101"/>
                  </a:lnTo>
                  <a:lnTo>
                    <a:pt x="6025" y="45656"/>
                  </a:lnTo>
                  <a:lnTo>
                    <a:pt x="6549" y="45263"/>
                  </a:lnTo>
                  <a:lnTo>
                    <a:pt x="7073" y="44896"/>
                  </a:lnTo>
                  <a:lnTo>
                    <a:pt x="7597" y="44556"/>
                  </a:lnTo>
                  <a:lnTo>
                    <a:pt x="8095" y="44241"/>
                  </a:lnTo>
                  <a:lnTo>
                    <a:pt x="8619" y="43953"/>
                  </a:lnTo>
                  <a:lnTo>
                    <a:pt x="9142" y="43717"/>
                  </a:lnTo>
                  <a:lnTo>
                    <a:pt x="9640" y="43482"/>
                  </a:lnTo>
                  <a:lnTo>
                    <a:pt x="10164" y="43298"/>
                  </a:lnTo>
                  <a:lnTo>
                    <a:pt x="10662" y="43115"/>
                  </a:lnTo>
                  <a:lnTo>
                    <a:pt x="11186" y="42958"/>
                  </a:lnTo>
                  <a:lnTo>
                    <a:pt x="11683" y="42827"/>
                  </a:lnTo>
                  <a:lnTo>
                    <a:pt x="12181" y="42722"/>
                  </a:lnTo>
                  <a:lnTo>
                    <a:pt x="12705" y="42643"/>
                  </a:lnTo>
                  <a:lnTo>
                    <a:pt x="13202" y="42565"/>
                  </a:lnTo>
                  <a:lnTo>
                    <a:pt x="13700" y="42512"/>
                  </a:lnTo>
                  <a:lnTo>
                    <a:pt x="14722" y="42408"/>
                  </a:lnTo>
                  <a:lnTo>
                    <a:pt x="15743" y="42381"/>
                  </a:lnTo>
                  <a:lnTo>
                    <a:pt x="16765" y="42381"/>
                  </a:lnTo>
                  <a:lnTo>
                    <a:pt x="18808" y="42434"/>
                  </a:lnTo>
                  <a:lnTo>
                    <a:pt x="20799" y="42486"/>
                  </a:lnTo>
                  <a:lnTo>
                    <a:pt x="21768" y="42486"/>
                  </a:lnTo>
                  <a:lnTo>
                    <a:pt x="22763" y="42460"/>
                  </a:lnTo>
                  <a:lnTo>
                    <a:pt x="23759" y="42408"/>
                  </a:lnTo>
                  <a:lnTo>
                    <a:pt x="24754" y="42277"/>
                  </a:lnTo>
                  <a:lnTo>
                    <a:pt x="25278" y="42198"/>
                  </a:lnTo>
                  <a:lnTo>
                    <a:pt x="25775" y="42093"/>
                  </a:lnTo>
                  <a:lnTo>
                    <a:pt x="26273" y="41989"/>
                  </a:lnTo>
                  <a:lnTo>
                    <a:pt x="26771" y="41858"/>
                  </a:lnTo>
                  <a:lnTo>
                    <a:pt x="27268" y="41700"/>
                  </a:lnTo>
                  <a:lnTo>
                    <a:pt x="27766" y="41517"/>
                  </a:lnTo>
                  <a:lnTo>
                    <a:pt x="28264" y="41334"/>
                  </a:lnTo>
                  <a:lnTo>
                    <a:pt x="28762" y="41124"/>
                  </a:lnTo>
                  <a:lnTo>
                    <a:pt x="29259" y="40862"/>
                  </a:lnTo>
                  <a:lnTo>
                    <a:pt x="29731" y="40600"/>
                  </a:lnTo>
                  <a:lnTo>
                    <a:pt x="30228" y="40286"/>
                  </a:lnTo>
                  <a:lnTo>
                    <a:pt x="30726" y="39972"/>
                  </a:lnTo>
                  <a:lnTo>
                    <a:pt x="31224" y="39605"/>
                  </a:lnTo>
                  <a:lnTo>
                    <a:pt x="31721" y="39212"/>
                  </a:lnTo>
                  <a:lnTo>
                    <a:pt x="32219" y="38793"/>
                  </a:lnTo>
                  <a:lnTo>
                    <a:pt x="32691" y="38348"/>
                  </a:lnTo>
                  <a:lnTo>
                    <a:pt x="33188" y="37850"/>
                  </a:lnTo>
                  <a:lnTo>
                    <a:pt x="33686" y="37326"/>
                  </a:lnTo>
                  <a:lnTo>
                    <a:pt x="34157" y="36776"/>
                  </a:lnTo>
                  <a:lnTo>
                    <a:pt x="34655" y="36174"/>
                  </a:lnTo>
                  <a:lnTo>
                    <a:pt x="35127" y="35545"/>
                  </a:lnTo>
                  <a:lnTo>
                    <a:pt x="35546" y="34916"/>
                  </a:lnTo>
                  <a:lnTo>
                    <a:pt x="35965" y="34288"/>
                  </a:lnTo>
                  <a:lnTo>
                    <a:pt x="36332" y="33685"/>
                  </a:lnTo>
                  <a:lnTo>
                    <a:pt x="36646" y="33083"/>
                  </a:lnTo>
                  <a:lnTo>
                    <a:pt x="36934" y="32480"/>
                  </a:lnTo>
                  <a:lnTo>
                    <a:pt x="37196" y="31904"/>
                  </a:lnTo>
                  <a:lnTo>
                    <a:pt x="37432" y="31328"/>
                  </a:lnTo>
                  <a:lnTo>
                    <a:pt x="37641" y="30725"/>
                  </a:lnTo>
                  <a:lnTo>
                    <a:pt x="37825" y="30175"/>
                  </a:lnTo>
                  <a:lnTo>
                    <a:pt x="37982" y="29599"/>
                  </a:lnTo>
                  <a:lnTo>
                    <a:pt x="38087" y="29023"/>
                  </a:lnTo>
                  <a:lnTo>
                    <a:pt x="38191" y="28473"/>
                  </a:lnTo>
                  <a:lnTo>
                    <a:pt x="38270" y="27923"/>
                  </a:lnTo>
                  <a:lnTo>
                    <a:pt x="38322" y="27372"/>
                  </a:lnTo>
                  <a:lnTo>
                    <a:pt x="38348" y="26822"/>
                  </a:lnTo>
                  <a:lnTo>
                    <a:pt x="38375" y="26299"/>
                  </a:lnTo>
                  <a:lnTo>
                    <a:pt x="38348" y="25748"/>
                  </a:lnTo>
                  <a:lnTo>
                    <a:pt x="38322" y="25225"/>
                  </a:lnTo>
                  <a:lnTo>
                    <a:pt x="38296" y="24701"/>
                  </a:lnTo>
                  <a:lnTo>
                    <a:pt x="38165" y="23653"/>
                  </a:lnTo>
                  <a:lnTo>
                    <a:pt x="38008" y="22605"/>
                  </a:lnTo>
                  <a:lnTo>
                    <a:pt x="37798" y="21584"/>
                  </a:lnTo>
                  <a:lnTo>
                    <a:pt x="37563" y="20588"/>
                  </a:lnTo>
                  <a:lnTo>
                    <a:pt x="37039" y="18571"/>
                  </a:lnTo>
                  <a:lnTo>
                    <a:pt x="36541" y="16607"/>
                  </a:lnTo>
                  <a:lnTo>
                    <a:pt x="36332" y="15638"/>
                  </a:lnTo>
                  <a:lnTo>
                    <a:pt x="36122" y="14669"/>
                  </a:lnTo>
                  <a:lnTo>
                    <a:pt x="35965" y="13673"/>
                  </a:lnTo>
                  <a:lnTo>
                    <a:pt x="35860" y="12678"/>
                  </a:lnTo>
                  <a:lnTo>
                    <a:pt x="35834" y="12180"/>
                  </a:lnTo>
                  <a:lnTo>
                    <a:pt x="35808" y="11682"/>
                  </a:lnTo>
                  <a:lnTo>
                    <a:pt x="35808" y="11185"/>
                  </a:lnTo>
                  <a:lnTo>
                    <a:pt x="35834" y="10687"/>
                  </a:lnTo>
                  <a:lnTo>
                    <a:pt x="35860" y="10163"/>
                  </a:lnTo>
                  <a:lnTo>
                    <a:pt x="35912" y="9639"/>
                  </a:lnTo>
                  <a:lnTo>
                    <a:pt x="35991" y="9142"/>
                  </a:lnTo>
                  <a:lnTo>
                    <a:pt x="36096" y="8618"/>
                  </a:lnTo>
                  <a:lnTo>
                    <a:pt x="36227" y="8068"/>
                  </a:lnTo>
                  <a:lnTo>
                    <a:pt x="36358" y="7544"/>
                  </a:lnTo>
                  <a:lnTo>
                    <a:pt x="36541" y="6994"/>
                  </a:lnTo>
                  <a:lnTo>
                    <a:pt x="36751" y="6444"/>
                  </a:lnTo>
                  <a:lnTo>
                    <a:pt x="36960" y="5894"/>
                  </a:lnTo>
                  <a:lnTo>
                    <a:pt x="37222" y="5317"/>
                  </a:lnTo>
                  <a:lnTo>
                    <a:pt x="37536" y="4767"/>
                  </a:lnTo>
                  <a:lnTo>
                    <a:pt x="37851" y="4191"/>
                  </a:lnTo>
                  <a:lnTo>
                    <a:pt x="38191" y="3589"/>
                  </a:lnTo>
                  <a:lnTo>
                    <a:pt x="38584" y="2986"/>
                  </a:lnTo>
                  <a:lnTo>
                    <a:pt x="39029" y="2384"/>
                  </a:lnTo>
                  <a:lnTo>
                    <a:pt x="39475" y="1781"/>
                  </a:lnTo>
                  <a:lnTo>
                    <a:pt x="371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1722025" y="297050"/>
              <a:ext cx="330050" cy="311075"/>
            </a:xfrm>
            <a:custGeom>
              <a:avLst/>
              <a:gdLst/>
              <a:ahLst/>
              <a:cxnLst/>
              <a:rect l="l" t="t" r="r" b="b"/>
              <a:pathLst>
                <a:path w="13202" h="12443" extrusionOk="0">
                  <a:moveTo>
                    <a:pt x="419" y="0"/>
                  </a:moveTo>
                  <a:lnTo>
                    <a:pt x="262" y="53"/>
                  </a:lnTo>
                  <a:lnTo>
                    <a:pt x="184" y="79"/>
                  </a:lnTo>
                  <a:lnTo>
                    <a:pt x="131" y="131"/>
                  </a:lnTo>
                  <a:lnTo>
                    <a:pt x="79" y="210"/>
                  </a:lnTo>
                  <a:lnTo>
                    <a:pt x="26" y="289"/>
                  </a:lnTo>
                  <a:lnTo>
                    <a:pt x="0" y="446"/>
                  </a:lnTo>
                  <a:lnTo>
                    <a:pt x="53" y="603"/>
                  </a:lnTo>
                  <a:lnTo>
                    <a:pt x="79" y="655"/>
                  </a:lnTo>
                  <a:lnTo>
                    <a:pt x="131" y="734"/>
                  </a:lnTo>
                  <a:lnTo>
                    <a:pt x="12521" y="12338"/>
                  </a:lnTo>
                  <a:lnTo>
                    <a:pt x="12652" y="12416"/>
                  </a:lnTo>
                  <a:lnTo>
                    <a:pt x="12783" y="12442"/>
                  </a:lnTo>
                  <a:lnTo>
                    <a:pt x="12888" y="12442"/>
                  </a:lnTo>
                  <a:lnTo>
                    <a:pt x="12966" y="12416"/>
                  </a:lnTo>
                  <a:lnTo>
                    <a:pt x="13019" y="12364"/>
                  </a:lnTo>
                  <a:lnTo>
                    <a:pt x="13097" y="12312"/>
                  </a:lnTo>
                  <a:lnTo>
                    <a:pt x="13150" y="12259"/>
                  </a:lnTo>
                  <a:lnTo>
                    <a:pt x="13176" y="12181"/>
                  </a:lnTo>
                  <a:lnTo>
                    <a:pt x="13202" y="12023"/>
                  </a:lnTo>
                  <a:lnTo>
                    <a:pt x="13176" y="11866"/>
                  </a:lnTo>
                  <a:lnTo>
                    <a:pt x="13123" y="11788"/>
                  </a:lnTo>
                  <a:lnTo>
                    <a:pt x="13071" y="11735"/>
                  </a:lnTo>
                  <a:lnTo>
                    <a:pt x="708" y="131"/>
                  </a:lnTo>
                  <a:lnTo>
                    <a:pt x="655" y="79"/>
                  </a:lnTo>
                  <a:lnTo>
                    <a:pt x="577" y="27"/>
                  </a:lnTo>
                  <a:lnTo>
                    <a:pt x="4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1678150" y="385450"/>
              <a:ext cx="296000" cy="279000"/>
            </a:xfrm>
            <a:custGeom>
              <a:avLst/>
              <a:gdLst/>
              <a:ahLst/>
              <a:cxnLst/>
              <a:rect l="l" t="t" r="r" b="b"/>
              <a:pathLst>
                <a:path w="11840" h="11160" extrusionOk="0">
                  <a:moveTo>
                    <a:pt x="419" y="1"/>
                  </a:moveTo>
                  <a:lnTo>
                    <a:pt x="262" y="53"/>
                  </a:lnTo>
                  <a:lnTo>
                    <a:pt x="184" y="79"/>
                  </a:lnTo>
                  <a:lnTo>
                    <a:pt x="105" y="132"/>
                  </a:lnTo>
                  <a:lnTo>
                    <a:pt x="53" y="210"/>
                  </a:lnTo>
                  <a:lnTo>
                    <a:pt x="26" y="289"/>
                  </a:lnTo>
                  <a:lnTo>
                    <a:pt x="0" y="446"/>
                  </a:lnTo>
                  <a:lnTo>
                    <a:pt x="53" y="603"/>
                  </a:lnTo>
                  <a:lnTo>
                    <a:pt x="79" y="655"/>
                  </a:lnTo>
                  <a:lnTo>
                    <a:pt x="131" y="734"/>
                  </a:lnTo>
                  <a:lnTo>
                    <a:pt x="11133" y="11028"/>
                  </a:lnTo>
                  <a:lnTo>
                    <a:pt x="11264" y="11133"/>
                  </a:lnTo>
                  <a:lnTo>
                    <a:pt x="11421" y="11159"/>
                  </a:lnTo>
                  <a:lnTo>
                    <a:pt x="11499" y="11133"/>
                  </a:lnTo>
                  <a:lnTo>
                    <a:pt x="11578" y="11107"/>
                  </a:lnTo>
                  <a:lnTo>
                    <a:pt x="11657" y="11081"/>
                  </a:lnTo>
                  <a:lnTo>
                    <a:pt x="11709" y="11028"/>
                  </a:lnTo>
                  <a:lnTo>
                    <a:pt x="11761" y="10950"/>
                  </a:lnTo>
                  <a:lnTo>
                    <a:pt x="11814" y="10871"/>
                  </a:lnTo>
                  <a:lnTo>
                    <a:pt x="11840" y="10714"/>
                  </a:lnTo>
                  <a:lnTo>
                    <a:pt x="11787" y="10557"/>
                  </a:lnTo>
                  <a:lnTo>
                    <a:pt x="11761" y="10504"/>
                  </a:lnTo>
                  <a:lnTo>
                    <a:pt x="11709" y="10426"/>
                  </a:lnTo>
                  <a:lnTo>
                    <a:pt x="708" y="132"/>
                  </a:lnTo>
                  <a:lnTo>
                    <a:pt x="629" y="79"/>
                  </a:lnTo>
                  <a:lnTo>
                    <a:pt x="577" y="27"/>
                  </a:lnTo>
                  <a:lnTo>
                    <a:pt x="4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1656525" y="494800"/>
              <a:ext cx="218100" cy="206300"/>
            </a:xfrm>
            <a:custGeom>
              <a:avLst/>
              <a:gdLst/>
              <a:ahLst/>
              <a:cxnLst/>
              <a:rect l="l" t="t" r="r" b="b"/>
              <a:pathLst>
                <a:path w="8724" h="8252" extrusionOk="0">
                  <a:moveTo>
                    <a:pt x="394" y="1"/>
                  </a:moveTo>
                  <a:lnTo>
                    <a:pt x="237" y="27"/>
                  </a:lnTo>
                  <a:lnTo>
                    <a:pt x="184" y="80"/>
                  </a:lnTo>
                  <a:lnTo>
                    <a:pt x="106" y="132"/>
                  </a:lnTo>
                  <a:lnTo>
                    <a:pt x="53" y="184"/>
                  </a:lnTo>
                  <a:lnTo>
                    <a:pt x="27" y="263"/>
                  </a:lnTo>
                  <a:lnTo>
                    <a:pt x="1" y="420"/>
                  </a:lnTo>
                  <a:lnTo>
                    <a:pt x="27" y="577"/>
                  </a:lnTo>
                  <a:lnTo>
                    <a:pt x="79" y="656"/>
                  </a:lnTo>
                  <a:lnTo>
                    <a:pt x="132" y="708"/>
                  </a:lnTo>
                  <a:lnTo>
                    <a:pt x="8016" y="8121"/>
                  </a:lnTo>
                  <a:lnTo>
                    <a:pt x="8095" y="8173"/>
                  </a:lnTo>
                  <a:lnTo>
                    <a:pt x="8173" y="8200"/>
                  </a:lnTo>
                  <a:lnTo>
                    <a:pt x="8304" y="8252"/>
                  </a:lnTo>
                  <a:lnTo>
                    <a:pt x="8383" y="8226"/>
                  </a:lnTo>
                  <a:lnTo>
                    <a:pt x="8461" y="8200"/>
                  </a:lnTo>
                  <a:lnTo>
                    <a:pt x="8540" y="8173"/>
                  </a:lnTo>
                  <a:lnTo>
                    <a:pt x="8619" y="8121"/>
                  </a:lnTo>
                  <a:lnTo>
                    <a:pt x="8671" y="8042"/>
                  </a:lnTo>
                  <a:lnTo>
                    <a:pt x="8697" y="7964"/>
                  </a:lnTo>
                  <a:lnTo>
                    <a:pt x="8723" y="7807"/>
                  </a:lnTo>
                  <a:lnTo>
                    <a:pt x="8697" y="7650"/>
                  </a:lnTo>
                  <a:lnTo>
                    <a:pt x="8645" y="7571"/>
                  </a:lnTo>
                  <a:lnTo>
                    <a:pt x="8592" y="7519"/>
                  </a:lnTo>
                  <a:lnTo>
                    <a:pt x="708" y="106"/>
                  </a:lnTo>
                  <a:lnTo>
                    <a:pt x="630" y="53"/>
                  </a:lnTo>
                  <a:lnTo>
                    <a:pt x="551" y="27"/>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1510500" y="701750"/>
              <a:ext cx="229875" cy="216775"/>
            </a:xfrm>
            <a:custGeom>
              <a:avLst/>
              <a:gdLst/>
              <a:ahLst/>
              <a:cxnLst/>
              <a:rect l="l" t="t" r="r" b="b"/>
              <a:pathLst>
                <a:path w="9195" h="8671" extrusionOk="0">
                  <a:moveTo>
                    <a:pt x="394" y="0"/>
                  </a:moveTo>
                  <a:lnTo>
                    <a:pt x="236" y="26"/>
                  </a:lnTo>
                  <a:lnTo>
                    <a:pt x="184" y="79"/>
                  </a:lnTo>
                  <a:lnTo>
                    <a:pt x="105" y="131"/>
                  </a:lnTo>
                  <a:lnTo>
                    <a:pt x="53" y="184"/>
                  </a:lnTo>
                  <a:lnTo>
                    <a:pt x="27" y="262"/>
                  </a:lnTo>
                  <a:lnTo>
                    <a:pt x="1" y="419"/>
                  </a:lnTo>
                  <a:lnTo>
                    <a:pt x="27" y="576"/>
                  </a:lnTo>
                  <a:lnTo>
                    <a:pt x="79" y="655"/>
                  </a:lnTo>
                  <a:lnTo>
                    <a:pt x="132" y="707"/>
                  </a:lnTo>
                  <a:lnTo>
                    <a:pt x="8487" y="8566"/>
                  </a:lnTo>
                  <a:lnTo>
                    <a:pt x="8618" y="8644"/>
                  </a:lnTo>
                  <a:lnTo>
                    <a:pt x="8776" y="8670"/>
                  </a:lnTo>
                  <a:lnTo>
                    <a:pt x="8854" y="8670"/>
                  </a:lnTo>
                  <a:lnTo>
                    <a:pt x="8933" y="8644"/>
                  </a:lnTo>
                  <a:lnTo>
                    <a:pt x="9011" y="8592"/>
                  </a:lnTo>
                  <a:lnTo>
                    <a:pt x="9090" y="8539"/>
                  </a:lnTo>
                  <a:lnTo>
                    <a:pt x="9142" y="8461"/>
                  </a:lnTo>
                  <a:lnTo>
                    <a:pt x="9169" y="8408"/>
                  </a:lnTo>
                  <a:lnTo>
                    <a:pt x="9195" y="8251"/>
                  </a:lnTo>
                  <a:lnTo>
                    <a:pt x="9142" y="8094"/>
                  </a:lnTo>
                  <a:lnTo>
                    <a:pt x="9116" y="8015"/>
                  </a:lnTo>
                  <a:lnTo>
                    <a:pt x="9064" y="7937"/>
                  </a:lnTo>
                  <a:lnTo>
                    <a:pt x="708" y="105"/>
                  </a:lnTo>
                  <a:lnTo>
                    <a:pt x="629" y="53"/>
                  </a:lnTo>
                  <a:lnTo>
                    <a:pt x="551" y="26"/>
                  </a:lnTo>
                  <a:lnTo>
                    <a:pt x="3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1410975" y="738425"/>
              <a:ext cx="305825" cy="287500"/>
            </a:xfrm>
            <a:custGeom>
              <a:avLst/>
              <a:gdLst/>
              <a:ahLst/>
              <a:cxnLst/>
              <a:rect l="l" t="t" r="r" b="b"/>
              <a:pathLst>
                <a:path w="12233" h="11500" extrusionOk="0">
                  <a:moveTo>
                    <a:pt x="419" y="0"/>
                  </a:moveTo>
                  <a:lnTo>
                    <a:pt x="262" y="26"/>
                  </a:lnTo>
                  <a:lnTo>
                    <a:pt x="184" y="52"/>
                  </a:lnTo>
                  <a:lnTo>
                    <a:pt x="131" y="131"/>
                  </a:lnTo>
                  <a:lnTo>
                    <a:pt x="79" y="183"/>
                  </a:lnTo>
                  <a:lnTo>
                    <a:pt x="26" y="262"/>
                  </a:lnTo>
                  <a:lnTo>
                    <a:pt x="0" y="419"/>
                  </a:lnTo>
                  <a:lnTo>
                    <a:pt x="53" y="576"/>
                  </a:lnTo>
                  <a:lnTo>
                    <a:pt x="79" y="655"/>
                  </a:lnTo>
                  <a:lnTo>
                    <a:pt x="131" y="707"/>
                  </a:lnTo>
                  <a:lnTo>
                    <a:pt x="11552" y="11394"/>
                  </a:lnTo>
                  <a:lnTo>
                    <a:pt x="11604" y="11447"/>
                  </a:lnTo>
                  <a:lnTo>
                    <a:pt x="11683" y="11473"/>
                  </a:lnTo>
                  <a:lnTo>
                    <a:pt x="11814" y="11499"/>
                  </a:lnTo>
                  <a:lnTo>
                    <a:pt x="11918" y="11499"/>
                  </a:lnTo>
                  <a:lnTo>
                    <a:pt x="11997" y="11473"/>
                  </a:lnTo>
                  <a:lnTo>
                    <a:pt x="12049" y="11447"/>
                  </a:lnTo>
                  <a:lnTo>
                    <a:pt x="12128" y="11368"/>
                  </a:lnTo>
                  <a:lnTo>
                    <a:pt x="12180" y="11316"/>
                  </a:lnTo>
                  <a:lnTo>
                    <a:pt x="12207" y="11237"/>
                  </a:lnTo>
                  <a:lnTo>
                    <a:pt x="12233" y="11080"/>
                  </a:lnTo>
                  <a:lnTo>
                    <a:pt x="12207" y="10923"/>
                  </a:lnTo>
                  <a:lnTo>
                    <a:pt x="12154" y="10844"/>
                  </a:lnTo>
                  <a:lnTo>
                    <a:pt x="12102" y="10792"/>
                  </a:lnTo>
                  <a:lnTo>
                    <a:pt x="707" y="105"/>
                  </a:lnTo>
                  <a:lnTo>
                    <a:pt x="655" y="52"/>
                  </a:lnTo>
                  <a:lnTo>
                    <a:pt x="577" y="26"/>
                  </a:lnTo>
                  <a:lnTo>
                    <a:pt x="4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1274100" y="868725"/>
              <a:ext cx="334000" cy="314350"/>
            </a:xfrm>
            <a:custGeom>
              <a:avLst/>
              <a:gdLst/>
              <a:ahLst/>
              <a:cxnLst/>
              <a:rect l="l" t="t" r="r" b="b"/>
              <a:pathLst>
                <a:path w="13360" h="12574" extrusionOk="0">
                  <a:moveTo>
                    <a:pt x="394" y="1"/>
                  </a:moveTo>
                  <a:lnTo>
                    <a:pt x="237" y="27"/>
                  </a:lnTo>
                  <a:lnTo>
                    <a:pt x="158" y="79"/>
                  </a:lnTo>
                  <a:lnTo>
                    <a:pt x="106" y="132"/>
                  </a:lnTo>
                  <a:lnTo>
                    <a:pt x="53" y="184"/>
                  </a:lnTo>
                  <a:lnTo>
                    <a:pt x="27" y="263"/>
                  </a:lnTo>
                  <a:lnTo>
                    <a:pt x="1" y="420"/>
                  </a:lnTo>
                  <a:lnTo>
                    <a:pt x="27" y="577"/>
                  </a:lnTo>
                  <a:lnTo>
                    <a:pt x="79" y="655"/>
                  </a:lnTo>
                  <a:lnTo>
                    <a:pt x="132" y="708"/>
                  </a:lnTo>
                  <a:lnTo>
                    <a:pt x="12652" y="12469"/>
                  </a:lnTo>
                  <a:lnTo>
                    <a:pt x="12731" y="12521"/>
                  </a:lnTo>
                  <a:lnTo>
                    <a:pt x="12783" y="12547"/>
                  </a:lnTo>
                  <a:lnTo>
                    <a:pt x="12940" y="12574"/>
                  </a:lnTo>
                  <a:lnTo>
                    <a:pt x="13019" y="12574"/>
                  </a:lnTo>
                  <a:lnTo>
                    <a:pt x="13098" y="12547"/>
                  </a:lnTo>
                  <a:lnTo>
                    <a:pt x="13176" y="12495"/>
                  </a:lnTo>
                  <a:lnTo>
                    <a:pt x="13255" y="12443"/>
                  </a:lnTo>
                  <a:lnTo>
                    <a:pt x="13307" y="12390"/>
                  </a:lnTo>
                  <a:lnTo>
                    <a:pt x="13333" y="12312"/>
                  </a:lnTo>
                  <a:lnTo>
                    <a:pt x="13360" y="12154"/>
                  </a:lnTo>
                  <a:lnTo>
                    <a:pt x="13333" y="11997"/>
                  </a:lnTo>
                  <a:lnTo>
                    <a:pt x="13281" y="11919"/>
                  </a:lnTo>
                  <a:lnTo>
                    <a:pt x="13229" y="11866"/>
                  </a:lnTo>
                  <a:lnTo>
                    <a:pt x="708" y="105"/>
                  </a:lnTo>
                  <a:lnTo>
                    <a:pt x="629" y="53"/>
                  </a:lnTo>
                  <a:lnTo>
                    <a:pt x="551" y="27"/>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1229575" y="956475"/>
              <a:ext cx="299950" cy="282925"/>
            </a:xfrm>
            <a:custGeom>
              <a:avLst/>
              <a:gdLst/>
              <a:ahLst/>
              <a:cxnLst/>
              <a:rect l="l" t="t" r="r" b="b"/>
              <a:pathLst>
                <a:path w="11998" h="11317" extrusionOk="0">
                  <a:moveTo>
                    <a:pt x="393" y="1"/>
                  </a:moveTo>
                  <a:lnTo>
                    <a:pt x="236" y="27"/>
                  </a:lnTo>
                  <a:lnTo>
                    <a:pt x="158" y="53"/>
                  </a:lnTo>
                  <a:lnTo>
                    <a:pt x="105" y="132"/>
                  </a:lnTo>
                  <a:lnTo>
                    <a:pt x="53" y="184"/>
                  </a:lnTo>
                  <a:lnTo>
                    <a:pt x="27" y="262"/>
                  </a:lnTo>
                  <a:lnTo>
                    <a:pt x="1" y="420"/>
                  </a:lnTo>
                  <a:lnTo>
                    <a:pt x="27" y="577"/>
                  </a:lnTo>
                  <a:lnTo>
                    <a:pt x="53" y="655"/>
                  </a:lnTo>
                  <a:lnTo>
                    <a:pt x="132" y="708"/>
                  </a:lnTo>
                  <a:lnTo>
                    <a:pt x="11290" y="11185"/>
                  </a:lnTo>
                  <a:lnTo>
                    <a:pt x="11369" y="11238"/>
                  </a:lnTo>
                  <a:lnTo>
                    <a:pt x="11447" y="11290"/>
                  </a:lnTo>
                  <a:lnTo>
                    <a:pt x="11578" y="11316"/>
                  </a:lnTo>
                  <a:lnTo>
                    <a:pt x="11657" y="11290"/>
                  </a:lnTo>
                  <a:lnTo>
                    <a:pt x="11735" y="11264"/>
                  </a:lnTo>
                  <a:lnTo>
                    <a:pt x="11814" y="11238"/>
                  </a:lnTo>
                  <a:lnTo>
                    <a:pt x="11893" y="11185"/>
                  </a:lnTo>
                  <a:lnTo>
                    <a:pt x="11945" y="11107"/>
                  </a:lnTo>
                  <a:lnTo>
                    <a:pt x="11971" y="11028"/>
                  </a:lnTo>
                  <a:lnTo>
                    <a:pt x="11997" y="10871"/>
                  </a:lnTo>
                  <a:lnTo>
                    <a:pt x="11971" y="10714"/>
                  </a:lnTo>
                  <a:lnTo>
                    <a:pt x="11919" y="10661"/>
                  </a:lnTo>
                  <a:lnTo>
                    <a:pt x="11866" y="10583"/>
                  </a:lnTo>
                  <a:lnTo>
                    <a:pt x="682" y="105"/>
                  </a:lnTo>
                  <a:lnTo>
                    <a:pt x="629" y="53"/>
                  </a:lnTo>
                  <a:lnTo>
                    <a:pt x="551" y="27"/>
                  </a:lnTo>
                  <a:lnTo>
                    <a:pt x="3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1211900" y="1069100"/>
              <a:ext cx="212850" cy="201075"/>
            </a:xfrm>
            <a:custGeom>
              <a:avLst/>
              <a:gdLst/>
              <a:ahLst/>
              <a:cxnLst/>
              <a:rect l="l" t="t" r="r" b="b"/>
              <a:pathLst>
                <a:path w="8514" h="8043" extrusionOk="0">
                  <a:moveTo>
                    <a:pt x="393" y="1"/>
                  </a:moveTo>
                  <a:lnTo>
                    <a:pt x="236" y="53"/>
                  </a:lnTo>
                  <a:lnTo>
                    <a:pt x="158" y="79"/>
                  </a:lnTo>
                  <a:lnTo>
                    <a:pt x="105" y="132"/>
                  </a:lnTo>
                  <a:lnTo>
                    <a:pt x="53" y="210"/>
                  </a:lnTo>
                  <a:lnTo>
                    <a:pt x="27" y="289"/>
                  </a:lnTo>
                  <a:lnTo>
                    <a:pt x="0" y="446"/>
                  </a:lnTo>
                  <a:lnTo>
                    <a:pt x="27" y="603"/>
                  </a:lnTo>
                  <a:lnTo>
                    <a:pt x="79" y="656"/>
                  </a:lnTo>
                  <a:lnTo>
                    <a:pt x="131" y="734"/>
                  </a:lnTo>
                  <a:lnTo>
                    <a:pt x="7806" y="7938"/>
                  </a:lnTo>
                  <a:lnTo>
                    <a:pt x="7885" y="7990"/>
                  </a:lnTo>
                  <a:lnTo>
                    <a:pt x="7937" y="8016"/>
                  </a:lnTo>
                  <a:lnTo>
                    <a:pt x="8094" y="8042"/>
                  </a:lnTo>
                  <a:lnTo>
                    <a:pt x="8173" y="8042"/>
                  </a:lnTo>
                  <a:lnTo>
                    <a:pt x="8251" y="8016"/>
                  </a:lnTo>
                  <a:lnTo>
                    <a:pt x="8330" y="7990"/>
                  </a:lnTo>
                  <a:lnTo>
                    <a:pt x="8409" y="7911"/>
                  </a:lnTo>
                  <a:lnTo>
                    <a:pt x="8461" y="7859"/>
                  </a:lnTo>
                  <a:lnTo>
                    <a:pt x="8487" y="7780"/>
                  </a:lnTo>
                  <a:lnTo>
                    <a:pt x="8513" y="7623"/>
                  </a:lnTo>
                  <a:lnTo>
                    <a:pt x="8487" y="7466"/>
                  </a:lnTo>
                  <a:lnTo>
                    <a:pt x="8435" y="7388"/>
                  </a:lnTo>
                  <a:lnTo>
                    <a:pt x="8382" y="7335"/>
                  </a:lnTo>
                  <a:lnTo>
                    <a:pt x="681" y="132"/>
                  </a:lnTo>
                  <a:lnTo>
                    <a:pt x="629" y="79"/>
                  </a:lnTo>
                  <a:lnTo>
                    <a:pt x="550" y="27"/>
                  </a:lnTo>
                  <a:lnTo>
                    <a:pt x="3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1072425" y="1265550"/>
              <a:ext cx="226600" cy="214175"/>
            </a:xfrm>
            <a:custGeom>
              <a:avLst/>
              <a:gdLst/>
              <a:ahLst/>
              <a:cxnLst/>
              <a:rect l="l" t="t" r="r" b="b"/>
              <a:pathLst>
                <a:path w="9064" h="8567" extrusionOk="0">
                  <a:moveTo>
                    <a:pt x="393" y="1"/>
                  </a:moveTo>
                  <a:lnTo>
                    <a:pt x="236" y="27"/>
                  </a:lnTo>
                  <a:lnTo>
                    <a:pt x="183" y="80"/>
                  </a:lnTo>
                  <a:lnTo>
                    <a:pt x="105" y="132"/>
                  </a:lnTo>
                  <a:lnTo>
                    <a:pt x="52" y="184"/>
                  </a:lnTo>
                  <a:lnTo>
                    <a:pt x="26" y="263"/>
                  </a:lnTo>
                  <a:lnTo>
                    <a:pt x="0" y="420"/>
                  </a:lnTo>
                  <a:lnTo>
                    <a:pt x="26" y="577"/>
                  </a:lnTo>
                  <a:lnTo>
                    <a:pt x="79" y="656"/>
                  </a:lnTo>
                  <a:lnTo>
                    <a:pt x="131" y="708"/>
                  </a:lnTo>
                  <a:lnTo>
                    <a:pt x="8382" y="8462"/>
                  </a:lnTo>
                  <a:lnTo>
                    <a:pt x="8513" y="8540"/>
                  </a:lnTo>
                  <a:lnTo>
                    <a:pt x="8644" y="8566"/>
                  </a:lnTo>
                  <a:lnTo>
                    <a:pt x="8749" y="8566"/>
                  </a:lnTo>
                  <a:lnTo>
                    <a:pt x="8827" y="8540"/>
                  </a:lnTo>
                  <a:lnTo>
                    <a:pt x="8880" y="8488"/>
                  </a:lnTo>
                  <a:lnTo>
                    <a:pt x="8958" y="8435"/>
                  </a:lnTo>
                  <a:lnTo>
                    <a:pt x="9011" y="8357"/>
                  </a:lnTo>
                  <a:lnTo>
                    <a:pt x="9037" y="8304"/>
                  </a:lnTo>
                  <a:lnTo>
                    <a:pt x="9063" y="8147"/>
                  </a:lnTo>
                  <a:lnTo>
                    <a:pt x="9037" y="7990"/>
                  </a:lnTo>
                  <a:lnTo>
                    <a:pt x="8985" y="7912"/>
                  </a:lnTo>
                  <a:lnTo>
                    <a:pt x="8932" y="7833"/>
                  </a:lnTo>
                  <a:lnTo>
                    <a:pt x="707" y="106"/>
                  </a:lnTo>
                  <a:lnTo>
                    <a:pt x="629" y="53"/>
                  </a:lnTo>
                  <a:lnTo>
                    <a:pt x="550" y="27"/>
                  </a:lnTo>
                  <a:lnTo>
                    <a:pt x="3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976800" y="1305500"/>
              <a:ext cx="296675" cy="279650"/>
            </a:xfrm>
            <a:custGeom>
              <a:avLst/>
              <a:gdLst/>
              <a:ahLst/>
              <a:cxnLst/>
              <a:rect l="l" t="t" r="r" b="b"/>
              <a:pathLst>
                <a:path w="11867" h="11186" extrusionOk="0">
                  <a:moveTo>
                    <a:pt x="394" y="1"/>
                  </a:moveTo>
                  <a:lnTo>
                    <a:pt x="237" y="27"/>
                  </a:lnTo>
                  <a:lnTo>
                    <a:pt x="158" y="79"/>
                  </a:lnTo>
                  <a:lnTo>
                    <a:pt x="106" y="132"/>
                  </a:lnTo>
                  <a:lnTo>
                    <a:pt x="53" y="184"/>
                  </a:lnTo>
                  <a:lnTo>
                    <a:pt x="27" y="263"/>
                  </a:lnTo>
                  <a:lnTo>
                    <a:pt x="1" y="420"/>
                  </a:lnTo>
                  <a:lnTo>
                    <a:pt x="27" y="577"/>
                  </a:lnTo>
                  <a:lnTo>
                    <a:pt x="79" y="656"/>
                  </a:lnTo>
                  <a:lnTo>
                    <a:pt x="132" y="708"/>
                  </a:lnTo>
                  <a:lnTo>
                    <a:pt x="11186" y="11081"/>
                  </a:lnTo>
                  <a:lnTo>
                    <a:pt x="11316" y="11159"/>
                  </a:lnTo>
                  <a:lnTo>
                    <a:pt x="11474" y="11186"/>
                  </a:lnTo>
                  <a:lnTo>
                    <a:pt x="11552" y="11186"/>
                  </a:lnTo>
                  <a:lnTo>
                    <a:pt x="11631" y="11159"/>
                  </a:lnTo>
                  <a:lnTo>
                    <a:pt x="11709" y="11133"/>
                  </a:lnTo>
                  <a:lnTo>
                    <a:pt x="11762" y="11055"/>
                  </a:lnTo>
                  <a:lnTo>
                    <a:pt x="11814" y="11002"/>
                  </a:lnTo>
                  <a:lnTo>
                    <a:pt x="11840" y="10924"/>
                  </a:lnTo>
                  <a:lnTo>
                    <a:pt x="11867" y="10766"/>
                  </a:lnTo>
                  <a:lnTo>
                    <a:pt x="11840" y="10609"/>
                  </a:lnTo>
                  <a:lnTo>
                    <a:pt x="11814" y="10531"/>
                  </a:lnTo>
                  <a:lnTo>
                    <a:pt x="11736" y="10478"/>
                  </a:lnTo>
                  <a:lnTo>
                    <a:pt x="682" y="106"/>
                  </a:lnTo>
                  <a:lnTo>
                    <a:pt x="629" y="53"/>
                  </a:lnTo>
                  <a:lnTo>
                    <a:pt x="551" y="27"/>
                  </a:lnTo>
                  <a:lnTo>
                    <a:pt x="3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899525" y="1363125"/>
              <a:ext cx="329425" cy="309775"/>
            </a:xfrm>
            <a:custGeom>
              <a:avLst/>
              <a:gdLst/>
              <a:ahLst/>
              <a:cxnLst/>
              <a:rect l="l" t="t" r="r" b="b"/>
              <a:pathLst>
                <a:path w="13177" h="12391" extrusionOk="0">
                  <a:moveTo>
                    <a:pt x="420" y="1"/>
                  </a:moveTo>
                  <a:lnTo>
                    <a:pt x="263" y="27"/>
                  </a:lnTo>
                  <a:lnTo>
                    <a:pt x="184" y="53"/>
                  </a:lnTo>
                  <a:lnTo>
                    <a:pt x="132" y="132"/>
                  </a:lnTo>
                  <a:lnTo>
                    <a:pt x="80" y="184"/>
                  </a:lnTo>
                  <a:lnTo>
                    <a:pt x="27" y="263"/>
                  </a:lnTo>
                  <a:lnTo>
                    <a:pt x="1" y="420"/>
                  </a:lnTo>
                  <a:lnTo>
                    <a:pt x="53" y="577"/>
                  </a:lnTo>
                  <a:lnTo>
                    <a:pt x="80" y="656"/>
                  </a:lnTo>
                  <a:lnTo>
                    <a:pt x="132" y="708"/>
                  </a:lnTo>
                  <a:lnTo>
                    <a:pt x="12469" y="12286"/>
                  </a:lnTo>
                  <a:lnTo>
                    <a:pt x="12600" y="12364"/>
                  </a:lnTo>
                  <a:lnTo>
                    <a:pt x="12757" y="12391"/>
                  </a:lnTo>
                  <a:lnTo>
                    <a:pt x="12836" y="12391"/>
                  </a:lnTo>
                  <a:lnTo>
                    <a:pt x="12914" y="12364"/>
                  </a:lnTo>
                  <a:lnTo>
                    <a:pt x="12993" y="12312"/>
                  </a:lnTo>
                  <a:lnTo>
                    <a:pt x="13072" y="12260"/>
                  </a:lnTo>
                  <a:lnTo>
                    <a:pt x="13124" y="12181"/>
                  </a:lnTo>
                  <a:lnTo>
                    <a:pt x="13150" y="12129"/>
                  </a:lnTo>
                  <a:lnTo>
                    <a:pt x="13176" y="11971"/>
                  </a:lnTo>
                  <a:lnTo>
                    <a:pt x="13150" y="11814"/>
                  </a:lnTo>
                  <a:lnTo>
                    <a:pt x="13098" y="11736"/>
                  </a:lnTo>
                  <a:lnTo>
                    <a:pt x="13045" y="11683"/>
                  </a:lnTo>
                  <a:lnTo>
                    <a:pt x="708" y="106"/>
                  </a:lnTo>
                  <a:lnTo>
                    <a:pt x="656" y="53"/>
                  </a:lnTo>
                  <a:lnTo>
                    <a:pt x="5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1335000" y="796050"/>
              <a:ext cx="335300" cy="315650"/>
            </a:xfrm>
            <a:custGeom>
              <a:avLst/>
              <a:gdLst/>
              <a:ahLst/>
              <a:cxnLst/>
              <a:rect l="l" t="t" r="r" b="b"/>
              <a:pathLst>
                <a:path w="13412" h="12626" extrusionOk="0">
                  <a:moveTo>
                    <a:pt x="420" y="0"/>
                  </a:moveTo>
                  <a:lnTo>
                    <a:pt x="263" y="52"/>
                  </a:lnTo>
                  <a:lnTo>
                    <a:pt x="184" y="79"/>
                  </a:lnTo>
                  <a:lnTo>
                    <a:pt x="132" y="131"/>
                  </a:lnTo>
                  <a:lnTo>
                    <a:pt x="79" y="210"/>
                  </a:lnTo>
                  <a:lnTo>
                    <a:pt x="27" y="288"/>
                  </a:lnTo>
                  <a:lnTo>
                    <a:pt x="1" y="445"/>
                  </a:lnTo>
                  <a:lnTo>
                    <a:pt x="53" y="603"/>
                  </a:lnTo>
                  <a:lnTo>
                    <a:pt x="79" y="655"/>
                  </a:lnTo>
                  <a:lnTo>
                    <a:pt x="132" y="734"/>
                  </a:lnTo>
                  <a:lnTo>
                    <a:pt x="12705" y="12521"/>
                  </a:lnTo>
                  <a:lnTo>
                    <a:pt x="12836" y="12599"/>
                  </a:lnTo>
                  <a:lnTo>
                    <a:pt x="12993" y="12625"/>
                  </a:lnTo>
                  <a:lnTo>
                    <a:pt x="13071" y="12625"/>
                  </a:lnTo>
                  <a:lnTo>
                    <a:pt x="13150" y="12599"/>
                  </a:lnTo>
                  <a:lnTo>
                    <a:pt x="13229" y="12547"/>
                  </a:lnTo>
                  <a:lnTo>
                    <a:pt x="13281" y="12494"/>
                  </a:lnTo>
                  <a:lnTo>
                    <a:pt x="13333" y="12442"/>
                  </a:lnTo>
                  <a:lnTo>
                    <a:pt x="13386" y="12364"/>
                  </a:lnTo>
                  <a:lnTo>
                    <a:pt x="13412" y="12206"/>
                  </a:lnTo>
                  <a:lnTo>
                    <a:pt x="13360" y="12049"/>
                  </a:lnTo>
                  <a:lnTo>
                    <a:pt x="13333" y="11971"/>
                  </a:lnTo>
                  <a:lnTo>
                    <a:pt x="13281" y="11918"/>
                  </a:lnTo>
                  <a:lnTo>
                    <a:pt x="708" y="131"/>
                  </a:lnTo>
                  <a:lnTo>
                    <a:pt x="629" y="79"/>
                  </a:lnTo>
                  <a:lnTo>
                    <a:pt x="577" y="26"/>
                  </a:lnTo>
                  <a:lnTo>
                    <a:pt x="4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a:off x="1149025" y="503975"/>
              <a:ext cx="987525" cy="1238350"/>
            </a:xfrm>
            <a:custGeom>
              <a:avLst/>
              <a:gdLst/>
              <a:ahLst/>
              <a:cxnLst/>
              <a:rect l="l" t="t" r="r" b="b"/>
              <a:pathLst>
                <a:path w="39501" h="49534" extrusionOk="0">
                  <a:moveTo>
                    <a:pt x="37196" y="1"/>
                  </a:moveTo>
                  <a:lnTo>
                    <a:pt x="36724" y="603"/>
                  </a:lnTo>
                  <a:lnTo>
                    <a:pt x="36227" y="1153"/>
                  </a:lnTo>
                  <a:lnTo>
                    <a:pt x="35755" y="1677"/>
                  </a:lnTo>
                  <a:lnTo>
                    <a:pt x="35284" y="2175"/>
                  </a:lnTo>
                  <a:lnTo>
                    <a:pt x="34786" y="2620"/>
                  </a:lnTo>
                  <a:lnTo>
                    <a:pt x="34315" y="3039"/>
                  </a:lnTo>
                  <a:lnTo>
                    <a:pt x="33817" y="3432"/>
                  </a:lnTo>
                  <a:lnTo>
                    <a:pt x="33345" y="3799"/>
                  </a:lnTo>
                  <a:lnTo>
                    <a:pt x="32874" y="4113"/>
                  </a:lnTo>
                  <a:lnTo>
                    <a:pt x="32376" y="4427"/>
                  </a:lnTo>
                  <a:lnTo>
                    <a:pt x="31905" y="4716"/>
                  </a:lnTo>
                  <a:lnTo>
                    <a:pt x="31407" y="4951"/>
                  </a:lnTo>
                  <a:lnTo>
                    <a:pt x="30936" y="5187"/>
                  </a:lnTo>
                  <a:lnTo>
                    <a:pt x="30438" y="5370"/>
                  </a:lnTo>
                  <a:lnTo>
                    <a:pt x="29966" y="5554"/>
                  </a:lnTo>
                  <a:lnTo>
                    <a:pt x="29469" y="5737"/>
                  </a:lnTo>
                  <a:lnTo>
                    <a:pt x="28971" y="5868"/>
                  </a:lnTo>
                  <a:lnTo>
                    <a:pt x="28500" y="5999"/>
                  </a:lnTo>
                  <a:lnTo>
                    <a:pt x="28002" y="6104"/>
                  </a:lnTo>
                  <a:lnTo>
                    <a:pt x="27504" y="6182"/>
                  </a:lnTo>
                  <a:lnTo>
                    <a:pt x="26535" y="6313"/>
                  </a:lnTo>
                  <a:lnTo>
                    <a:pt x="25540" y="6418"/>
                  </a:lnTo>
                  <a:lnTo>
                    <a:pt x="24544" y="6444"/>
                  </a:lnTo>
                  <a:lnTo>
                    <a:pt x="23549" y="6471"/>
                  </a:lnTo>
                  <a:lnTo>
                    <a:pt x="18389" y="6471"/>
                  </a:lnTo>
                  <a:lnTo>
                    <a:pt x="17367" y="6523"/>
                  </a:lnTo>
                  <a:lnTo>
                    <a:pt x="16319" y="6628"/>
                  </a:lnTo>
                  <a:lnTo>
                    <a:pt x="15272" y="6759"/>
                  </a:lnTo>
                  <a:lnTo>
                    <a:pt x="14748" y="6837"/>
                  </a:lnTo>
                  <a:lnTo>
                    <a:pt x="14224" y="6968"/>
                  </a:lnTo>
                  <a:lnTo>
                    <a:pt x="13700" y="7073"/>
                  </a:lnTo>
                  <a:lnTo>
                    <a:pt x="13176" y="7230"/>
                  </a:lnTo>
                  <a:lnTo>
                    <a:pt x="12679" y="7387"/>
                  </a:lnTo>
                  <a:lnTo>
                    <a:pt x="12155" y="7571"/>
                  </a:lnTo>
                  <a:lnTo>
                    <a:pt x="11631" y="7780"/>
                  </a:lnTo>
                  <a:lnTo>
                    <a:pt x="11107" y="8016"/>
                  </a:lnTo>
                  <a:lnTo>
                    <a:pt x="10609" y="8278"/>
                  </a:lnTo>
                  <a:lnTo>
                    <a:pt x="10085" y="8566"/>
                  </a:lnTo>
                  <a:lnTo>
                    <a:pt x="9561" y="8880"/>
                  </a:lnTo>
                  <a:lnTo>
                    <a:pt x="9064" y="9195"/>
                  </a:lnTo>
                  <a:lnTo>
                    <a:pt x="8540" y="9588"/>
                  </a:lnTo>
                  <a:lnTo>
                    <a:pt x="8042" y="9980"/>
                  </a:lnTo>
                  <a:lnTo>
                    <a:pt x="7545" y="10400"/>
                  </a:lnTo>
                  <a:lnTo>
                    <a:pt x="7047" y="10871"/>
                  </a:lnTo>
                  <a:lnTo>
                    <a:pt x="6523" y="11369"/>
                  </a:lnTo>
                  <a:lnTo>
                    <a:pt x="6025" y="11919"/>
                  </a:lnTo>
                  <a:lnTo>
                    <a:pt x="5528" y="12495"/>
                  </a:lnTo>
                  <a:lnTo>
                    <a:pt x="5030" y="13098"/>
                  </a:lnTo>
                  <a:lnTo>
                    <a:pt x="4585" y="13726"/>
                  </a:lnTo>
                  <a:lnTo>
                    <a:pt x="4139" y="14329"/>
                  </a:lnTo>
                  <a:lnTo>
                    <a:pt x="3746" y="14931"/>
                  </a:lnTo>
                  <a:lnTo>
                    <a:pt x="3406" y="15534"/>
                  </a:lnTo>
                  <a:lnTo>
                    <a:pt x="3092" y="16110"/>
                  </a:lnTo>
                  <a:lnTo>
                    <a:pt x="2803" y="16686"/>
                  </a:lnTo>
                  <a:lnTo>
                    <a:pt x="2542" y="17262"/>
                  </a:lnTo>
                  <a:lnTo>
                    <a:pt x="2306" y="17839"/>
                  </a:lnTo>
                  <a:lnTo>
                    <a:pt x="2122" y="18389"/>
                  </a:lnTo>
                  <a:lnTo>
                    <a:pt x="1939" y="18939"/>
                  </a:lnTo>
                  <a:lnTo>
                    <a:pt x="1808" y="19489"/>
                  </a:lnTo>
                  <a:lnTo>
                    <a:pt x="1703" y="20039"/>
                  </a:lnTo>
                  <a:lnTo>
                    <a:pt x="1599" y="20563"/>
                  </a:lnTo>
                  <a:lnTo>
                    <a:pt x="1520" y="21087"/>
                  </a:lnTo>
                  <a:lnTo>
                    <a:pt x="1494" y="21637"/>
                  </a:lnTo>
                  <a:lnTo>
                    <a:pt x="1468" y="22134"/>
                  </a:lnTo>
                  <a:lnTo>
                    <a:pt x="1441" y="22658"/>
                  </a:lnTo>
                  <a:lnTo>
                    <a:pt x="1468" y="23182"/>
                  </a:lnTo>
                  <a:lnTo>
                    <a:pt x="1494" y="23680"/>
                  </a:lnTo>
                  <a:lnTo>
                    <a:pt x="1546" y="24177"/>
                  </a:lnTo>
                  <a:lnTo>
                    <a:pt x="1677" y="25173"/>
                  </a:lnTo>
                  <a:lnTo>
                    <a:pt x="1834" y="26168"/>
                  </a:lnTo>
                  <a:lnTo>
                    <a:pt x="2070" y="27137"/>
                  </a:lnTo>
                  <a:lnTo>
                    <a:pt x="2306" y="28080"/>
                  </a:lnTo>
                  <a:lnTo>
                    <a:pt x="2830" y="29993"/>
                  </a:lnTo>
                  <a:lnTo>
                    <a:pt x="3406" y="31983"/>
                  </a:lnTo>
                  <a:lnTo>
                    <a:pt x="3642" y="32952"/>
                  </a:lnTo>
                  <a:lnTo>
                    <a:pt x="3851" y="33948"/>
                  </a:lnTo>
                  <a:lnTo>
                    <a:pt x="4035" y="34969"/>
                  </a:lnTo>
                  <a:lnTo>
                    <a:pt x="4087" y="35467"/>
                  </a:lnTo>
                  <a:lnTo>
                    <a:pt x="4139" y="35965"/>
                  </a:lnTo>
                  <a:lnTo>
                    <a:pt x="4192" y="36489"/>
                  </a:lnTo>
                  <a:lnTo>
                    <a:pt x="4192" y="37012"/>
                  </a:lnTo>
                  <a:lnTo>
                    <a:pt x="4192" y="37536"/>
                  </a:lnTo>
                  <a:lnTo>
                    <a:pt x="4166" y="38060"/>
                  </a:lnTo>
                  <a:lnTo>
                    <a:pt x="4139" y="38610"/>
                  </a:lnTo>
                  <a:lnTo>
                    <a:pt x="4061" y="39134"/>
                  </a:lnTo>
                  <a:lnTo>
                    <a:pt x="3982" y="39684"/>
                  </a:lnTo>
                  <a:lnTo>
                    <a:pt x="3851" y="40260"/>
                  </a:lnTo>
                  <a:lnTo>
                    <a:pt x="3720" y="40811"/>
                  </a:lnTo>
                  <a:lnTo>
                    <a:pt x="3537" y="41387"/>
                  </a:lnTo>
                  <a:lnTo>
                    <a:pt x="3354" y="41989"/>
                  </a:lnTo>
                  <a:lnTo>
                    <a:pt x="3118" y="42566"/>
                  </a:lnTo>
                  <a:lnTo>
                    <a:pt x="2856" y="43168"/>
                  </a:lnTo>
                  <a:lnTo>
                    <a:pt x="2568" y="43797"/>
                  </a:lnTo>
                  <a:lnTo>
                    <a:pt x="2227" y="44425"/>
                  </a:lnTo>
                  <a:lnTo>
                    <a:pt x="1861" y="45054"/>
                  </a:lnTo>
                  <a:lnTo>
                    <a:pt x="1468" y="45709"/>
                  </a:lnTo>
                  <a:lnTo>
                    <a:pt x="1022" y="46390"/>
                  </a:lnTo>
                  <a:lnTo>
                    <a:pt x="525" y="47045"/>
                  </a:lnTo>
                  <a:lnTo>
                    <a:pt x="1" y="47752"/>
                  </a:lnTo>
                  <a:lnTo>
                    <a:pt x="2306" y="49533"/>
                  </a:lnTo>
                  <a:lnTo>
                    <a:pt x="2908" y="48747"/>
                  </a:lnTo>
                  <a:lnTo>
                    <a:pt x="3458" y="47935"/>
                  </a:lnTo>
                  <a:lnTo>
                    <a:pt x="3982" y="47176"/>
                  </a:lnTo>
                  <a:lnTo>
                    <a:pt x="4454" y="46416"/>
                  </a:lnTo>
                  <a:lnTo>
                    <a:pt x="4873" y="45656"/>
                  </a:lnTo>
                  <a:lnTo>
                    <a:pt x="5240" y="44923"/>
                  </a:lnTo>
                  <a:lnTo>
                    <a:pt x="5580" y="44216"/>
                  </a:lnTo>
                  <a:lnTo>
                    <a:pt x="5894" y="43482"/>
                  </a:lnTo>
                  <a:lnTo>
                    <a:pt x="6156" y="42801"/>
                  </a:lnTo>
                  <a:lnTo>
                    <a:pt x="6366" y="42094"/>
                  </a:lnTo>
                  <a:lnTo>
                    <a:pt x="6575" y="41413"/>
                  </a:lnTo>
                  <a:lnTo>
                    <a:pt x="6733" y="40758"/>
                  </a:lnTo>
                  <a:lnTo>
                    <a:pt x="6864" y="40103"/>
                  </a:lnTo>
                  <a:lnTo>
                    <a:pt x="6968" y="39448"/>
                  </a:lnTo>
                  <a:lnTo>
                    <a:pt x="7047" y="38820"/>
                  </a:lnTo>
                  <a:lnTo>
                    <a:pt x="7099" y="38191"/>
                  </a:lnTo>
                  <a:lnTo>
                    <a:pt x="7099" y="37563"/>
                  </a:lnTo>
                  <a:lnTo>
                    <a:pt x="7125" y="36960"/>
                  </a:lnTo>
                  <a:lnTo>
                    <a:pt x="7099" y="36358"/>
                  </a:lnTo>
                  <a:lnTo>
                    <a:pt x="7047" y="35755"/>
                  </a:lnTo>
                  <a:lnTo>
                    <a:pt x="6994" y="35179"/>
                  </a:lnTo>
                  <a:lnTo>
                    <a:pt x="6916" y="34603"/>
                  </a:lnTo>
                  <a:lnTo>
                    <a:pt x="6733" y="33476"/>
                  </a:lnTo>
                  <a:lnTo>
                    <a:pt x="6497" y="32376"/>
                  </a:lnTo>
                  <a:lnTo>
                    <a:pt x="6235" y="31276"/>
                  </a:lnTo>
                  <a:lnTo>
                    <a:pt x="5947" y="30228"/>
                  </a:lnTo>
                  <a:lnTo>
                    <a:pt x="5632" y="29181"/>
                  </a:lnTo>
                  <a:lnTo>
                    <a:pt x="5135" y="27426"/>
                  </a:lnTo>
                  <a:lnTo>
                    <a:pt x="4925" y="26587"/>
                  </a:lnTo>
                  <a:lnTo>
                    <a:pt x="4742" y="25723"/>
                  </a:lnTo>
                  <a:lnTo>
                    <a:pt x="4585" y="24859"/>
                  </a:lnTo>
                  <a:lnTo>
                    <a:pt x="4454" y="24020"/>
                  </a:lnTo>
                  <a:lnTo>
                    <a:pt x="4401" y="23156"/>
                  </a:lnTo>
                  <a:lnTo>
                    <a:pt x="4375" y="22737"/>
                  </a:lnTo>
                  <a:lnTo>
                    <a:pt x="4375" y="22318"/>
                  </a:lnTo>
                  <a:lnTo>
                    <a:pt x="4401" y="21872"/>
                  </a:lnTo>
                  <a:lnTo>
                    <a:pt x="4454" y="21453"/>
                  </a:lnTo>
                  <a:lnTo>
                    <a:pt x="4506" y="21008"/>
                  </a:lnTo>
                  <a:lnTo>
                    <a:pt x="4585" y="20563"/>
                  </a:lnTo>
                  <a:lnTo>
                    <a:pt x="4663" y="20117"/>
                  </a:lnTo>
                  <a:lnTo>
                    <a:pt x="4794" y="19672"/>
                  </a:lnTo>
                  <a:lnTo>
                    <a:pt x="4925" y="19227"/>
                  </a:lnTo>
                  <a:lnTo>
                    <a:pt x="5082" y="18755"/>
                  </a:lnTo>
                  <a:lnTo>
                    <a:pt x="5266" y="18310"/>
                  </a:lnTo>
                  <a:lnTo>
                    <a:pt x="5475" y="17839"/>
                  </a:lnTo>
                  <a:lnTo>
                    <a:pt x="5737" y="17367"/>
                  </a:lnTo>
                  <a:lnTo>
                    <a:pt x="5999" y="16869"/>
                  </a:lnTo>
                  <a:lnTo>
                    <a:pt x="6287" y="16398"/>
                  </a:lnTo>
                  <a:lnTo>
                    <a:pt x="6602" y="15900"/>
                  </a:lnTo>
                  <a:lnTo>
                    <a:pt x="6968" y="15403"/>
                  </a:lnTo>
                  <a:lnTo>
                    <a:pt x="7335" y="14905"/>
                  </a:lnTo>
                  <a:lnTo>
                    <a:pt x="7754" y="14381"/>
                  </a:lnTo>
                  <a:lnTo>
                    <a:pt x="8173" y="13910"/>
                  </a:lnTo>
                  <a:lnTo>
                    <a:pt x="8566" y="13464"/>
                  </a:lnTo>
                  <a:lnTo>
                    <a:pt x="8985" y="13045"/>
                  </a:lnTo>
                  <a:lnTo>
                    <a:pt x="9404" y="12652"/>
                  </a:lnTo>
                  <a:lnTo>
                    <a:pt x="9823" y="12286"/>
                  </a:lnTo>
                  <a:lnTo>
                    <a:pt x="10243" y="11971"/>
                  </a:lnTo>
                  <a:lnTo>
                    <a:pt x="10662" y="11657"/>
                  </a:lnTo>
                  <a:lnTo>
                    <a:pt x="11081" y="11369"/>
                  </a:lnTo>
                  <a:lnTo>
                    <a:pt x="11500" y="11107"/>
                  </a:lnTo>
                  <a:lnTo>
                    <a:pt x="11919" y="10871"/>
                  </a:lnTo>
                  <a:lnTo>
                    <a:pt x="12364" y="10662"/>
                  </a:lnTo>
                  <a:lnTo>
                    <a:pt x="12783" y="10478"/>
                  </a:lnTo>
                  <a:lnTo>
                    <a:pt x="13229" y="10295"/>
                  </a:lnTo>
                  <a:lnTo>
                    <a:pt x="13648" y="10138"/>
                  </a:lnTo>
                  <a:lnTo>
                    <a:pt x="14093" y="10007"/>
                  </a:lnTo>
                  <a:lnTo>
                    <a:pt x="14538" y="9876"/>
                  </a:lnTo>
                  <a:lnTo>
                    <a:pt x="14957" y="9771"/>
                  </a:lnTo>
                  <a:lnTo>
                    <a:pt x="15848" y="9614"/>
                  </a:lnTo>
                  <a:lnTo>
                    <a:pt x="16765" y="9509"/>
                  </a:lnTo>
                  <a:lnTo>
                    <a:pt x="17682" y="9430"/>
                  </a:lnTo>
                  <a:lnTo>
                    <a:pt x="18598" y="9378"/>
                  </a:lnTo>
                  <a:lnTo>
                    <a:pt x="23628" y="9378"/>
                  </a:lnTo>
                  <a:lnTo>
                    <a:pt x="24728" y="9352"/>
                  </a:lnTo>
                  <a:lnTo>
                    <a:pt x="25828" y="9299"/>
                  </a:lnTo>
                  <a:lnTo>
                    <a:pt x="26928" y="9195"/>
                  </a:lnTo>
                  <a:lnTo>
                    <a:pt x="28054" y="9038"/>
                  </a:lnTo>
                  <a:lnTo>
                    <a:pt x="28631" y="8933"/>
                  </a:lnTo>
                  <a:lnTo>
                    <a:pt x="29207" y="8802"/>
                  </a:lnTo>
                  <a:lnTo>
                    <a:pt x="29783" y="8671"/>
                  </a:lnTo>
                  <a:lnTo>
                    <a:pt x="30333" y="8514"/>
                  </a:lnTo>
                  <a:lnTo>
                    <a:pt x="30909" y="8304"/>
                  </a:lnTo>
                  <a:lnTo>
                    <a:pt x="31486" y="8095"/>
                  </a:lnTo>
                  <a:lnTo>
                    <a:pt x="32062" y="7859"/>
                  </a:lnTo>
                  <a:lnTo>
                    <a:pt x="32638" y="7597"/>
                  </a:lnTo>
                  <a:lnTo>
                    <a:pt x="33214" y="7309"/>
                  </a:lnTo>
                  <a:lnTo>
                    <a:pt x="33791" y="6994"/>
                  </a:lnTo>
                  <a:lnTo>
                    <a:pt x="34367" y="6628"/>
                  </a:lnTo>
                  <a:lnTo>
                    <a:pt x="34943" y="6235"/>
                  </a:lnTo>
                  <a:lnTo>
                    <a:pt x="35519" y="5816"/>
                  </a:lnTo>
                  <a:lnTo>
                    <a:pt x="36070" y="5370"/>
                  </a:lnTo>
                  <a:lnTo>
                    <a:pt x="36646" y="4873"/>
                  </a:lnTo>
                  <a:lnTo>
                    <a:pt x="37222" y="4323"/>
                  </a:lnTo>
                  <a:lnTo>
                    <a:pt x="37798" y="3746"/>
                  </a:lnTo>
                  <a:lnTo>
                    <a:pt x="38375" y="3144"/>
                  </a:lnTo>
                  <a:lnTo>
                    <a:pt x="38925" y="2489"/>
                  </a:lnTo>
                  <a:lnTo>
                    <a:pt x="39501" y="1782"/>
                  </a:lnTo>
                  <a:lnTo>
                    <a:pt x="371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91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912"/>
        <p:cNvGrpSpPr/>
        <p:nvPr/>
      </p:nvGrpSpPr>
      <p:grpSpPr>
        <a:xfrm>
          <a:off x="0" y="0"/>
          <a:ext cx="0" cy="0"/>
          <a:chOff x="0" y="0"/>
          <a:chExt cx="0" cy="0"/>
        </a:xfrm>
      </p:grpSpPr>
      <p:sp>
        <p:nvSpPr>
          <p:cNvPr id="913" name="Google Shape;913;p13"/>
          <p:cNvSpPr txBox="1">
            <a:spLocks noGrp="1"/>
          </p:cNvSpPr>
          <p:nvPr>
            <p:ph type="title"/>
          </p:nvPr>
        </p:nvSpPr>
        <p:spPr>
          <a:xfrm>
            <a:off x="1201868" y="1928579"/>
            <a:ext cx="2867100" cy="364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b="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4" name="Google Shape;914;p13"/>
          <p:cNvSpPr txBox="1">
            <a:spLocks noGrp="1"/>
          </p:cNvSpPr>
          <p:nvPr>
            <p:ph type="subTitle" idx="1"/>
          </p:nvPr>
        </p:nvSpPr>
        <p:spPr>
          <a:xfrm>
            <a:off x="1201868" y="2305038"/>
            <a:ext cx="2867100" cy="487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915" name="Google Shape;915;p13"/>
          <p:cNvSpPr txBox="1">
            <a:spLocks noGrp="1"/>
          </p:cNvSpPr>
          <p:nvPr>
            <p:ph type="title" idx="2"/>
          </p:nvPr>
        </p:nvSpPr>
        <p:spPr>
          <a:xfrm flipH="1">
            <a:off x="5075332" y="1928584"/>
            <a:ext cx="2867100" cy="364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b="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6" name="Google Shape;916;p13"/>
          <p:cNvSpPr txBox="1">
            <a:spLocks noGrp="1"/>
          </p:cNvSpPr>
          <p:nvPr>
            <p:ph type="subTitle" idx="3"/>
          </p:nvPr>
        </p:nvSpPr>
        <p:spPr>
          <a:xfrm flipH="1">
            <a:off x="5075482" y="2305044"/>
            <a:ext cx="2866800" cy="487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917" name="Google Shape;917;p13"/>
          <p:cNvSpPr txBox="1">
            <a:spLocks noGrp="1"/>
          </p:cNvSpPr>
          <p:nvPr>
            <p:ph type="title" idx="4" hasCustomPrompt="1"/>
          </p:nvPr>
        </p:nvSpPr>
        <p:spPr>
          <a:xfrm>
            <a:off x="2268068" y="1344531"/>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18" name="Google Shape;918;p13"/>
          <p:cNvSpPr txBox="1">
            <a:spLocks noGrp="1"/>
          </p:cNvSpPr>
          <p:nvPr>
            <p:ph type="title" idx="5" hasCustomPrompt="1"/>
          </p:nvPr>
        </p:nvSpPr>
        <p:spPr>
          <a:xfrm flipH="1">
            <a:off x="6141532" y="1344531"/>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19" name="Google Shape;919;p13"/>
          <p:cNvSpPr txBox="1">
            <a:spLocks noGrp="1"/>
          </p:cNvSpPr>
          <p:nvPr>
            <p:ph type="title" idx="6"/>
          </p:nvPr>
        </p:nvSpPr>
        <p:spPr>
          <a:xfrm>
            <a:off x="720000" y="539500"/>
            <a:ext cx="77040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20" name="Google Shape;920;p13"/>
          <p:cNvSpPr txBox="1">
            <a:spLocks noGrp="1"/>
          </p:cNvSpPr>
          <p:nvPr>
            <p:ph type="title" idx="7"/>
          </p:nvPr>
        </p:nvSpPr>
        <p:spPr>
          <a:xfrm>
            <a:off x="1201868" y="3767100"/>
            <a:ext cx="2867100" cy="36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b="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1" name="Google Shape;921;p13"/>
          <p:cNvSpPr txBox="1">
            <a:spLocks noGrp="1"/>
          </p:cNvSpPr>
          <p:nvPr>
            <p:ph type="subTitle" idx="8"/>
          </p:nvPr>
        </p:nvSpPr>
        <p:spPr>
          <a:xfrm>
            <a:off x="1201568" y="4141452"/>
            <a:ext cx="2867700" cy="48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922" name="Google Shape;922;p13"/>
          <p:cNvSpPr txBox="1">
            <a:spLocks noGrp="1"/>
          </p:cNvSpPr>
          <p:nvPr>
            <p:ph type="title" idx="9"/>
          </p:nvPr>
        </p:nvSpPr>
        <p:spPr>
          <a:xfrm flipH="1">
            <a:off x="5075332" y="3767100"/>
            <a:ext cx="2867100" cy="36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b="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3" name="Google Shape;923;p13"/>
          <p:cNvSpPr txBox="1">
            <a:spLocks noGrp="1"/>
          </p:cNvSpPr>
          <p:nvPr>
            <p:ph type="subTitle" idx="13"/>
          </p:nvPr>
        </p:nvSpPr>
        <p:spPr>
          <a:xfrm flipH="1">
            <a:off x="5075482" y="4141452"/>
            <a:ext cx="2866800" cy="48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924" name="Google Shape;924;p13"/>
          <p:cNvSpPr txBox="1">
            <a:spLocks noGrp="1"/>
          </p:cNvSpPr>
          <p:nvPr>
            <p:ph type="title" idx="14" hasCustomPrompt="1"/>
          </p:nvPr>
        </p:nvSpPr>
        <p:spPr>
          <a:xfrm>
            <a:off x="2268068" y="3180888"/>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25" name="Google Shape;925;p13"/>
          <p:cNvSpPr txBox="1">
            <a:spLocks noGrp="1"/>
          </p:cNvSpPr>
          <p:nvPr>
            <p:ph type="title" idx="15" hasCustomPrompt="1"/>
          </p:nvPr>
        </p:nvSpPr>
        <p:spPr>
          <a:xfrm flipH="1">
            <a:off x="6141532" y="3180888"/>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26" name="Google Shape;926;p13"/>
          <p:cNvSpPr/>
          <p:nvPr/>
        </p:nvSpPr>
        <p:spPr>
          <a:xfrm>
            <a:off x="-9525" y="-9525"/>
            <a:ext cx="2648972" cy="1565417"/>
          </a:xfrm>
          <a:custGeom>
            <a:avLst/>
            <a:gdLst/>
            <a:ahLst/>
            <a:cxnLst/>
            <a:rect l="l" t="t" r="r" b="b"/>
            <a:pathLst>
              <a:path w="48987" h="28949" extrusionOk="0">
                <a:moveTo>
                  <a:pt x="19" y="0"/>
                </a:moveTo>
                <a:lnTo>
                  <a:pt x="1" y="28948"/>
                </a:lnTo>
                <a:lnTo>
                  <a:pt x="685" y="28634"/>
                </a:lnTo>
                <a:lnTo>
                  <a:pt x="1350" y="28283"/>
                </a:lnTo>
                <a:lnTo>
                  <a:pt x="1997" y="27894"/>
                </a:lnTo>
                <a:lnTo>
                  <a:pt x="2644" y="27469"/>
                </a:lnTo>
                <a:lnTo>
                  <a:pt x="3235" y="27026"/>
                </a:lnTo>
                <a:lnTo>
                  <a:pt x="3827" y="26563"/>
                </a:lnTo>
                <a:lnTo>
                  <a:pt x="4382" y="26064"/>
                </a:lnTo>
                <a:lnTo>
                  <a:pt x="4918" y="25547"/>
                </a:lnTo>
                <a:lnTo>
                  <a:pt x="5287" y="25159"/>
                </a:lnTo>
                <a:lnTo>
                  <a:pt x="5639" y="24770"/>
                </a:lnTo>
                <a:lnTo>
                  <a:pt x="5971" y="24345"/>
                </a:lnTo>
                <a:lnTo>
                  <a:pt x="6304" y="23939"/>
                </a:lnTo>
                <a:lnTo>
                  <a:pt x="6951" y="23088"/>
                </a:lnTo>
                <a:lnTo>
                  <a:pt x="7598" y="22238"/>
                </a:lnTo>
                <a:lnTo>
                  <a:pt x="8245" y="21406"/>
                </a:lnTo>
                <a:lnTo>
                  <a:pt x="8578" y="20981"/>
                </a:lnTo>
                <a:lnTo>
                  <a:pt x="8910" y="20574"/>
                </a:lnTo>
                <a:lnTo>
                  <a:pt x="9262" y="20186"/>
                </a:lnTo>
                <a:lnTo>
                  <a:pt x="9613" y="19798"/>
                </a:lnTo>
                <a:lnTo>
                  <a:pt x="10001" y="19410"/>
                </a:lnTo>
                <a:lnTo>
                  <a:pt x="10389" y="19040"/>
                </a:lnTo>
                <a:lnTo>
                  <a:pt x="10814" y="18689"/>
                </a:lnTo>
                <a:lnTo>
                  <a:pt x="11258" y="18337"/>
                </a:lnTo>
                <a:lnTo>
                  <a:pt x="11720" y="18023"/>
                </a:lnTo>
                <a:lnTo>
                  <a:pt x="12182" y="17709"/>
                </a:lnTo>
                <a:lnTo>
                  <a:pt x="12663" y="17432"/>
                </a:lnTo>
                <a:lnTo>
                  <a:pt x="13162" y="17173"/>
                </a:lnTo>
                <a:lnTo>
                  <a:pt x="13661" y="16914"/>
                </a:lnTo>
                <a:lnTo>
                  <a:pt x="14160" y="16692"/>
                </a:lnTo>
                <a:lnTo>
                  <a:pt x="14696" y="16470"/>
                </a:lnTo>
                <a:lnTo>
                  <a:pt x="15214" y="16267"/>
                </a:lnTo>
                <a:lnTo>
                  <a:pt x="15750" y="16101"/>
                </a:lnTo>
                <a:lnTo>
                  <a:pt x="16305" y="15916"/>
                </a:lnTo>
                <a:lnTo>
                  <a:pt x="16859" y="15768"/>
                </a:lnTo>
                <a:lnTo>
                  <a:pt x="17414" y="15620"/>
                </a:lnTo>
                <a:lnTo>
                  <a:pt x="17987" y="15509"/>
                </a:lnTo>
                <a:lnTo>
                  <a:pt x="18560" y="15380"/>
                </a:lnTo>
                <a:lnTo>
                  <a:pt x="19133" y="15287"/>
                </a:lnTo>
                <a:lnTo>
                  <a:pt x="19706" y="15176"/>
                </a:lnTo>
                <a:lnTo>
                  <a:pt x="20889" y="15029"/>
                </a:lnTo>
                <a:lnTo>
                  <a:pt x="22072" y="14899"/>
                </a:lnTo>
                <a:lnTo>
                  <a:pt x="23274" y="14807"/>
                </a:lnTo>
                <a:lnTo>
                  <a:pt x="24457" y="14751"/>
                </a:lnTo>
                <a:lnTo>
                  <a:pt x="25658" y="14696"/>
                </a:lnTo>
                <a:lnTo>
                  <a:pt x="26841" y="14659"/>
                </a:lnTo>
                <a:lnTo>
                  <a:pt x="28024" y="14640"/>
                </a:lnTo>
                <a:lnTo>
                  <a:pt x="29189" y="14622"/>
                </a:lnTo>
                <a:lnTo>
                  <a:pt x="30335" y="14585"/>
                </a:lnTo>
                <a:lnTo>
                  <a:pt x="31463" y="14529"/>
                </a:lnTo>
                <a:lnTo>
                  <a:pt x="32572" y="14437"/>
                </a:lnTo>
                <a:lnTo>
                  <a:pt x="33662" y="14326"/>
                </a:lnTo>
                <a:lnTo>
                  <a:pt x="34734" y="14178"/>
                </a:lnTo>
                <a:lnTo>
                  <a:pt x="35807" y="14012"/>
                </a:lnTo>
                <a:lnTo>
                  <a:pt x="36324" y="13901"/>
                </a:lnTo>
                <a:lnTo>
                  <a:pt x="36842" y="13790"/>
                </a:lnTo>
                <a:lnTo>
                  <a:pt x="37341" y="13661"/>
                </a:lnTo>
                <a:lnTo>
                  <a:pt x="37858" y="13513"/>
                </a:lnTo>
                <a:lnTo>
                  <a:pt x="38358" y="13365"/>
                </a:lnTo>
                <a:lnTo>
                  <a:pt x="38838" y="13199"/>
                </a:lnTo>
                <a:lnTo>
                  <a:pt x="39337" y="13014"/>
                </a:lnTo>
                <a:lnTo>
                  <a:pt x="39818" y="12810"/>
                </a:lnTo>
                <a:lnTo>
                  <a:pt x="40298" y="12607"/>
                </a:lnTo>
                <a:lnTo>
                  <a:pt x="40761" y="12385"/>
                </a:lnTo>
                <a:lnTo>
                  <a:pt x="41223" y="12145"/>
                </a:lnTo>
                <a:lnTo>
                  <a:pt x="41685" y="11886"/>
                </a:lnTo>
                <a:lnTo>
                  <a:pt x="42129" y="11609"/>
                </a:lnTo>
                <a:lnTo>
                  <a:pt x="42572" y="11313"/>
                </a:lnTo>
                <a:lnTo>
                  <a:pt x="43016" y="10999"/>
                </a:lnTo>
                <a:lnTo>
                  <a:pt x="43441" y="10666"/>
                </a:lnTo>
                <a:lnTo>
                  <a:pt x="43866" y="10315"/>
                </a:lnTo>
                <a:lnTo>
                  <a:pt x="44291" y="9945"/>
                </a:lnTo>
                <a:lnTo>
                  <a:pt x="44809" y="9446"/>
                </a:lnTo>
                <a:lnTo>
                  <a:pt x="45308" y="8910"/>
                </a:lnTo>
                <a:lnTo>
                  <a:pt x="45770" y="8355"/>
                </a:lnTo>
                <a:lnTo>
                  <a:pt x="46214" y="7782"/>
                </a:lnTo>
                <a:lnTo>
                  <a:pt x="46620" y="7191"/>
                </a:lnTo>
                <a:lnTo>
                  <a:pt x="47009" y="6562"/>
                </a:lnTo>
                <a:lnTo>
                  <a:pt x="47360" y="5934"/>
                </a:lnTo>
                <a:lnTo>
                  <a:pt x="47693" y="5287"/>
                </a:lnTo>
                <a:lnTo>
                  <a:pt x="47988" y="4640"/>
                </a:lnTo>
                <a:lnTo>
                  <a:pt x="48229" y="3974"/>
                </a:lnTo>
                <a:lnTo>
                  <a:pt x="48451" y="3309"/>
                </a:lnTo>
                <a:lnTo>
                  <a:pt x="48635" y="2643"/>
                </a:lnTo>
                <a:lnTo>
                  <a:pt x="48783" y="1978"/>
                </a:lnTo>
                <a:lnTo>
                  <a:pt x="48894" y="1312"/>
                </a:lnTo>
                <a:lnTo>
                  <a:pt x="48950" y="647"/>
                </a:lnTo>
                <a:lnTo>
                  <a:pt x="48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rot="-5400195" flipH="1">
            <a:off x="7006830" y="3006353"/>
            <a:ext cx="2990486" cy="1283724"/>
          </a:xfrm>
          <a:custGeom>
            <a:avLst/>
            <a:gdLst/>
            <a:ahLst/>
            <a:cxnLst/>
            <a:rect l="l" t="t" r="r" b="b"/>
            <a:pathLst>
              <a:path w="67823" h="29116" extrusionOk="0">
                <a:moveTo>
                  <a:pt x="65679" y="1"/>
                </a:moveTo>
                <a:lnTo>
                  <a:pt x="64643" y="19"/>
                </a:lnTo>
                <a:lnTo>
                  <a:pt x="63608" y="75"/>
                </a:lnTo>
                <a:lnTo>
                  <a:pt x="62592" y="167"/>
                </a:lnTo>
                <a:lnTo>
                  <a:pt x="61556" y="278"/>
                </a:lnTo>
                <a:lnTo>
                  <a:pt x="60521" y="444"/>
                </a:lnTo>
                <a:lnTo>
                  <a:pt x="59505" y="629"/>
                </a:lnTo>
                <a:lnTo>
                  <a:pt x="58488" y="851"/>
                </a:lnTo>
                <a:lnTo>
                  <a:pt x="57490" y="1110"/>
                </a:lnTo>
                <a:lnTo>
                  <a:pt x="56491" y="1387"/>
                </a:lnTo>
                <a:lnTo>
                  <a:pt x="55493" y="1720"/>
                </a:lnTo>
                <a:lnTo>
                  <a:pt x="54532" y="2071"/>
                </a:lnTo>
                <a:lnTo>
                  <a:pt x="53571" y="2459"/>
                </a:lnTo>
                <a:lnTo>
                  <a:pt x="52628" y="2884"/>
                </a:lnTo>
                <a:lnTo>
                  <a:pt x="51704" y="3347"/>
                </a:lnTo>
                <a:lnTo>
                  <a:pt x="50816" y="3827"/>
                </a:lnTo>
                <a:lnTo>
                  <a:pt x="49929" y="4345"/>
                </a:lnTo>
                <a:lnTo>
                  <a:pt x="49023" y="4936"/>
                </a:lnTo>
                <a:lnTo>
                  <a:pt x="48136" y="5509"/>
                </a:lnTo>
                <a:lnTo>
                  <a:pt x="47230" y="6101"/>
                </a:lnTo>
                <a:lnTo>
                  <a:pt x="46768" y="6378"/>
                </a:lnTo>
                <a:lnTo>
                  <a:pt x="46306" y="6637"/>
                </a:lnTo>
                <a:lnTo>
                  <a:pt x="45825" y="6896"/>
                </a:lnTo>
                <a:lnTo>
                  <a:pt x="45345" y="7118"/>
                </a:lnTo>
                <a:lnTo>
                  <a:pt x="44846" y="7339"/>
                </a:lnTo>
                <a:lnTo>
                  <a:pt x="44347" y="7561"/>
                </a:lnTo>
                <a:lnTo>
                  <a:pt x="43848" y="7746"/>
                </a:lnTo>
                <a:lnTo>
                  <a:pt x="43330" y="7912"/>
                </a:lnTo>
                <a:lnTo>
                  <a:pt x="42812" y="8079"/>
                </a:lnTo>
                <a:lnTo>
                  <a:pt x="42295" y="8208"/>
                </a:lnTo>
                <a:lnTo>
                  <a:pt x="41759" y="8338"/>
                </a:lnTo>
                <a:lnTo>
                  <a:pt x="41241" y="8448"/>
                </a:lnTo>
                <a:lnTo>
                  <a:pt x="40705" y="8541"/>
                </a:lnTo>
                <a:lnTo>
                  <a:pt x="40169" y="8615"/>
                </a:lnTo>
                <a:lnTo>
                  <a:pt x="39633" y="8670"/>
                </a:lnTo>
                <a:lnTo>
                  <a:pt x="39097" y="8726"/>
                </a:lnTo>
                <a:lnTo>
                  <a:pt x="38561" y="8744"/>
                </a:lnTo>
                <a:lnTo>
                  <a:pt x="37507" y="8744"/>
                </a:lnTo>
                <a:lnTo>
                  <a:pt x="36989" y="8726"/>
                </a:lnTo>
                <a:lnTo>
                  <a:pt x="36490" y="8689"/>
                </a:lnTo>
                <a:lnTo>
                  <a:pt x="35991" y="8633"/>
                </a:lnTo>
                <a:lnTo>
                  <a:pt x="33902" y="8356"/>
                </a:lnTo>
                <a:lnTo>
                  <a:pt x="31037" y="7986"/>
                </a:lnTo>
                <a:lnTo>
                  <a:pt x="29540" y="7820"/>
                </a:lnTo>
                <a:lnTo>
                  <a:pt x="28135" y="7672"/>
                </a:lnTo>
                <a:lnTo>
                  <a:pt x="26952" y="7561"/>
                </a:lnTo>
                <a:lnTo>
                  <a:pt x="26453" y="7524"/>
                </a:lnTo>
                <a:lnTo>
                  <a:pt x="26009" y="7524"/>
                </a:lnTo>
                <a:lnTo>
                  <a:pt x="25510" y="7543"/>
                </a:lnTo>
                <a:lnTo>
                  <a:pt x="24937" y="7561"/>
                </a:lnTo>
                <a:lnTo>
                  <a:pt x="24290" y="7617"/>
                </a:lnTo>
                <a:lnTo>
                  <a:pt x="23606" y="7691"/>
                </a:lnTo>
                <a:lnTo>
                  <a:pt x="22848" y="7783"/>
                </a:lnTo>
                <a:lnTo>
                  <a:pt x="22035" y="7912"/>
                </a:lnTo>
                <a:lnTo>
                  <a:pt x="21185" y="8079"/>
                </a:lnTo>
                <a:lnTo>
                  <a:pt x="20297" y="8264"/>
                </a:lnTo>
                <a:lnTo>
                  <a:pt x="19373" y="8504"/>
                </a:lnTo>
                <a:lnTo>
                  <a:pt x="18412" y="8763"/>
                </a:lnTo>
                <a:lnTo>
                  <a:pt x="17432" y="9077"/>
                </a:lnTo>
                <a:lnTo>
                  <a:pt x="16434" y="9410"/>
                </a:lnTo>
                <a:lnTo>
                  <a:pt x="15417" y="9816"/>
                </a:lnTo>
                <a:lnTo>
                  <a:pt x="14382" y="10260"/>
                </a:lnTo>
                <a:lnTo>
                  <a:pt x="13864" y="10500"/>
                </a:lnTo>
                <a:lnTo>
                  <a:pt x="13347" y="10741"/>
                </a:lnTo>
                <a:lnTo>
                  <a:pt x="12829" y="11018"/>
                </a:lnTo>
                <a:lnTo>
                  <a:pt x="12330" y="11295"/>
                </a:lnTo>
                <a:lnTo>
                  <a:pt x="11813" y="11591"/>
                </a:lnTo>
                <a:lnTo>
                  <a:pt x="11295" y="11887"/>
                </a:lnTo>
                <a:lnTo>
                  <a:pt x="10777" y="12219"/>
                </a:lnTo>
                <a:lnTo>
                  <a:pt x="10278" y="12552"/>
                </a:lnTo>
                <a:lnTo>
                  <a:pt x="9779" y="12903"/>
                </a:lnTo>
                <a:lnTo>
                  <a:pt x="9280" y="13273"/>
                </a:lnTo>
                <a:lnTo>
                  <a:pt x="8781" y="13643"/>
                </a:lnTo>
                <a:lnTo>
                  <a:pt x="8300" y="14050"/>
                </a:lnTo>
                <a:lnTo>
                  <a:pt x="7820" y="14456"/>
                </a:lnTo>
                <a:lnTo>
                  <a:pt x="7339" y="14881"/>
                </a:lnTo>
                <a:lnTo>
                  <a:pt x="6877" y="15344"/>
                </a:lnTo>
                <a:lnTo>
                  <a:pt x="6415" y="15806"/>
                </a:lnTo>
                <a:lnTo>
                  <a:pt x="5971" y="16286"/>
                </a:lnTo>
                <a:lnTo>
                  <a:pt x="5528" y="16785"/>
                </a:lnTo>
                <a:lnTo>
                  <a:pt x="5102" y="17303"/>
                </a:lnTo>
                <a:lnTo>
                  <a:pt x="4696" y="17821"/>
                </a:lnTo>
                <a:lnTo>
                  <a:pt x="4289" y="18375"/>
                </a:lnTo>
                <a:lnTo>
                  <a:pt x="3882" y="18948"/>
                </a:lnTo>
                <a:lnTo>
                  <a:pt x="3513" y="19540"/>
                </a:lnTo>
                <a:lnTo>
                  <a:pt x="3143" y="20150"/>
                </a:lnTo>
                <a:lnTo>
                  <a:pt x="2792" y="20797"/>
                </a:lnTo>
                <a:lnTo>
                  <a:pt x="2440" y="21444"/>
                </a:lnTo>
                <a:lnTo>
                  <a:pt x="2126" y="22109"/>
                </a:lnTo>
                <a:lnTo>
                  <a:pt x="1812" y="22793"/>
                </a:lnTo>
                <a:lnTo>
                  <a:pt x="1516" y="23514"/>
                </a:lnTo>
                <a:lnTo>
                  <a:pt x="1257" y="24253"/>
                </a:lnTo>
                <a:lnTo>
                  <a:pt x="999" y="25011"/>
                </a:lnTo>
                <a:lnTo>
                  <a:pt x="758" y="25788"/>
                </a:lnTo>
                <a:lnTo>
                  <a:pt x="536" y="26583"/>
                </a:lnTo>
                <a:lnTo>
                  <a:pt x="352" y="27396"/>
                </a:lnTo>
                <a:lnTo>
                  <a:pt x="167" y="28246"/>
                </a:lnTo>
                <a:lnTo>
                  <a:pt x="0" y="29115"/>
                </a:lnTo>
                <a:lnTo>
                  <a:pt x="67823" y="29115"/>
                </a:lnTo>
                <a:lnTo>
                  <a:pt x="67823" y="75"/>
                </a:lnTo>
                <a:lnTo>
                  <a:pt x="66751" y="19"/>
                </a:lnTo>
                <a:lnTo>
                  <a:pt x="656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8" name="Google Shape;928;p13"/>
          <p:cNvGrpSpPr/>
          <p:nvPr/>
        </p:nvGrpSpPr>
        <p:grpSpPr>
          <a:xfrm>
            <a:off x="8423989" y="330486"/>
            <a:ext cx="481114" cy="418032"/>
            <a:chOff x="4126775" y="1402700"/>
            <a:chExt cx="849425" cy="738050"/>
          </a:xfrm>
        </p:grpSpPr>
        <p:sp>
          <p:nvSpPr>
            <p:cNvPr id="929" name="Google Shape;929;p13"/>
            <p:cNvSpPr/>
            <p:nvPr/>
          </p:nvSpPr>
          <p:spPr>
            <a:xfrm>
              <a:off x="4126775" y="1402700"/>
              <a:ext cx="849425" cy="738050"/>
            </a:xfrm>
            <a:custGeom>
              <a:avLst/>
              <a:gdLst/>
              <a:ahLst/>
              <a:cxnLst/>
              <a:rect l="l" t="t" r="r" b="b"/>
              <a:pathLst>
                <a:path w="33977" h="29522" extrusionOk="0">
                  <a:moveTo>
                    <a:pt x="15990" y="1239"/>
                  </a:moveTo>
                  <a:lnTo>
                    <a:pt x="32516" y="7394"/>
                  </a:lnTo>
                  <a:lnTo>
                    <a:pt x="26361" y="23957"/>
                  </a:lnTo>
                  <a:lnTo>
                    <a:pt x="17987" y="28283"/>
                  </a:lnTo>
                  <a:lnTo>
                    <a:pt x="1461" y="22127"/>
                  </a:lnTo>
                  <a:lnTo>
                    <a:pt x="7617" y="5564"/>
                  </a:lnTo>
                  <a:lnTo>
                    <a:pt x="15990" y="1239"/>
                  </a:lnTo>
                  <a:close/>
                  <a:moveTo>
                    <a:pt x="15917" y="0"/>
                  </a:moveTo>
                  <a:lnTo>
                    <a:pt x="6711" y="4751"/>
                  </a:lnTo>
                  <a:lnTo>
                    <a:pt x="1" y="22793"/>
                  </a:lnTo>
                  <a:lnTo>
                    <a:pt x="18061" y="29521"/>
                  </a:lnTo>
                  <a:lnTo>
                    <a:pt x="27266" y="24770"/>
                  </a:lnTo>
                  <a:lnTo>
                    <a:pt x="33977" y="6729"/>
                  </a:lnTo>
                  <a:lnTo>
                    <a:pt x="159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4291750" y="1517300"/>
              <a:ext cx="680300" cy="190875"/>
            </a:xfrm>
            <a:custGeom>
              <a:avLst/>
              <a:gdLst/>
              <a:ahLst/>
              <a:cxnLst/>
              <a:rect l="l" t="t" r="r" b="b"/>
              <a:pathLst>
                <a:path w="27212" h="7635" extrusionOk="0">
                  <a:moveTo>
                    <a:pt x="537" y="0"/>
                  </a:moveTo>
                  <a:lnTo>
                    <a:pt x="426" y="19"/>
                  </a:lnTo>
                  <a:lnTo>
                    <a:pt x="334" y="56"/>
                  </a:lnTo>
                  <a:lnTo>
                    <a:pt x="241" y="111"/>
                  </a:lnTo>
                  <a:lnTo>
                    <a:pt x="149" y="185"/>
                  </a:lnTo>
                  <a:lnTo>
                    <a:pt x="93" y="278"/>
                  </a:lnTo>
                  <a:lnTo>
                    <a:pt x="38" y="370"/>
                  </a:lnTo>
                  <a:lnTo>
                    <a:pt x="1" y="481"/>
                  </a:lnTo>
                  <a:lnTo>
                    <a:pt x="1" y="592"/>
                  </a:lnTo>
                  <a:lnTo>
                    <a:pt x="19" y="703"/>
                  </a:lnTo>
                  <a:lnTo>
                    <a:pt x="56" y="814"/>
                  </a:lnTo>
                  <a:lnTo>
                    <a:pt x="112" y="906"/>
                  </a:lnTo>
                  <a:lnTo>
                    <a:pt x="186" y="999"/>
                  </a:lnTo>
                  <a:lnTo>
                    <a:pt x="260" y="1054"/>
                  </a:lnTo>
                  <a:lnTo>
                    <a:pt x="371" y="1110"/>
                  </a:lnTo>
                  <a:lnTo>
                    <a:pt x="17895" y="7635"/>
                  </a:lnTo>
                  <a:lnTo>
                    <a:pt x="26916" y="2977"/>
                  </a:lnTo>
                  <a:lnTo>
                    <a:pt x="27008" y="2921"/>
                  </a:lnTo>
                  <a:lnTo>
                    <a:pt x="27082" y="2847"/>
                  </a:lnTo>
                  <a:lnTo>
                    <a:pt x="27156" y="2755"/>
                  </a:lnTo>
                  <a:lnTo>
                    <a:pt x="27193" y="2644"/>
                  </a:lnTo>
                  <a:lnTo>
                    <a:pt x="27211" y="2551"/>
                  </a:lnTo>
                  <a:lnTo>
                    <a:pt x="27211" y="2441"/>
                  </a:lnTo>
                  <a:lnTo>
                    <a:pt x="27193" y="2330"/>
                  </a:lnTo>
                  <a:lnTo>
                    <a:pt x="27156" y="2219"/>
                  </a:lnTo>
                  <a:lnTo>
                    <a:pt x="27100" y="2126"/>
                  </a:lnTo>
                  <a:lnTo>
                    <a:pt x="27008" y="2034"/>
                  </a:lnTo>
                  <a:lnTo>
                    <a:pt x="26916" y="1978"/>
                  </a:lnTo>
                  <a:lnTo>
                    <a:pt x="26823" y="1941"/>
                  </a:lnTo>
                  <a:lnTo>
                    <a:pt x="26712" y="1904"/>
                  </a:lnTo>
                  <a:lnTo>
                    <a:pt x="26601" y="1904"/>
                  </a:lnTo>
                  <a:lnTo>
                    <a:pt x="26490" y="1923"/>
                  </a:lnTo>
                  <a:lnTo>
                    <a:pt x="26379" y="1978"/>
                  </a:lnTo>
                  <a:lnTo>
                    <a:pt x="17821" y="6396"/>
                  </a:lnTo>
                  <a:lnTo>
                    <a:pt x="759" y="37"/>
                  </a:lnTo>
                  <a:lnTo>
                    <a:pt x="648" y="19"/>
                  </a:lnTo>
                  <a:lnTo>
                    <a:pt x="5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4563025" y="1678575"/>
              <a:ext cx="189500" cy="460775"/>
            </a:xfrm>
            <a:custGeom>
              <a:avLst/>
              <a:gdLst/>
              <a:ahLst/>
              <a:cxnLst/>
              <a:rect l="l" t="t" r="r" b="b"/>
              <a:pathLst>
                <a:path w="7580" h="18431" extrusionOk="0">
                  <a:moveTo>
                    <a:pt x="6988" y="1"/>
                  </a:moveTo>
                  <a:lnTo>
                    <a:pt x="6877" y="19"/>
                  </a:lnTo>
                  <a:lnTo>
                    <a:pt x="6785" y="38"/>
                  </a:lnTo>
                  <a:lnTo>
                    <a:pt x="6674" y="93"/>
                  </a:lnTo>
                  <a:lnTo>
                    <a:pt x="6600" y="167"/>
                  </a:lnTo>
                  <a:lnTo>
                    <a:pt x="6526" y="260"/>
                  </a:lnTo>
                  <a:lnTo>
                    <a:pt x="6489" y="371"/>
                  </a:lnTo>
                  <a:lnTo>
                    <a:pt x="38" y="17654"/>
                  </a:lnTo>
                  <a:lnTo>
                    <a:pt x="19" y="17784"/>
                  </a:lnTo>
                  <a:lnTo>
                    <a:pt x="1" y="17895"/>
                  </a:lnTo>
                  <a:lnTo>
                    <a:pt x="19" y="17987"/>
                  </a:lnTo>
                  <a:lnTo>
                    <a:pt x="56" y="18098"/>
                  </a:lnTo>
                  <a:lnTo>
                    <a:pt x="112" y="18190"/>
                  </a:lnTo>
                  <a:lnTo>
                    <a:pt x="186" y="18283"/>
                  </a:lnTo>
                  <a:lnTo>
                    <a:pt x="278" y="18338"/>
                  </a:lnTo>
                  <a:lnTo>
                    <a:pt x="370" y="18394"/>
                  </a:lnTo>
                  <a:lnTo>
                    <a:pt x="481" y="18431"/>
                  </a:lnTo>
                  <a:lnTo>
                    <a:pt x="666" y="18431"/>
                  </a:lnTo>
                  <a:lnTo>
                    <a:pt x="740" y="18412"/>
                  </a:lnTo>
                  <a:lnTo>
                    <a:pt x="814" y="18375"/>
                  </a:lnTo>
                  <a:lnTo>
                    <a:pt x="888" y="18338"/>
                  </a:lnTo>
                  <a:lnTo>
                    <a:pt x="962" y="18283"/>
                  </a:lnTo>
                  <a:lnTo>
                    <a:pt x="1017" y="18209"/>
                  </a:lnTo>
                  <a:lnTo>
                    <a:pt x="1073" y="18135"/>
                  </a:lnTo>
                  <a:lnTo>
                    <a:pt x="1110" y="18061"/>
                  </a:lnTo>
                  <a:lnTo>
                    <a:pt x="7543" y="759"/>
                  </a:lnTo>
                  <a:lnTo>
                    <a:pt x="7580" y="648"/>
                  </a:lnTo>
                  <a:lnTo>
                    <a:pt x="7580" y="537"/>
                  </a:lnTo>
                  <a:lnTo>
                    <a:pt x="7561" y="426"/>
                  </a:lnTo>
                  <a:lnTo>
                    <a:pt x="7524" y="334"/>
                  </a:lnTo>
                  <a:lnTo>
                    <a:pt x="7469" y="241"/>
                  </a:lnTo>
                  <a:lnTo>
                    <a:pt x="7413" y="149"/>
                  </a:lnTo>
                  <a:lnTo>
                    <a:pt x="7321" y="75"/>
                  </a:lnTo>
                  <a:lnTo>
                    <a:pt x="7210" y="38"/>
                  </a:lnTo>
                  <a:lnTo>
                    <a:pt x="70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4756200" y="1987750"/>
              <a:ext cx="55025" cy="38375"/>
            </a:xfrm>
            <a:custGeom>
              <a:avLst/>
              <a:gdLst/>
              <a:ahLst/>
              <a:cxnLst/>
              <a:rect l="l" t="t" r="r" b="b"/>
              <a:pathLst>
                <a:path w="2201" h="1535" extrusionOk="0">
                  <a:moveTo>
                    <a:pt x="444" y="1"/>
                  </a:moveTo>
                  <a:lnTo>
                    <a:pt x="333" y="38"/>
                  </a:lnTo>
                  <a:lnTo>
                    <a:pt x="241" y="93"/>
                  </a:lnTo>
                  <a:lnTo>
                    <a:pt x="149" y="167"/>
                  </a:lnTo>
                  <a:lnTo>
                    <a:pt x="93" y="259"/>
                  </a:lnTo>
                  <a:lnTo>
                    <a:pt x="38" y="370"/>
                  </a:lnTo>
                  <a:lnTo>
                    <a:pt x="1" y="481"/>
                  </a:lnTo>
                  <a:lnTo>
                    <a:pt x="1" y="592"/>
                  </a:lnTo>
                  <a:lnTo>
                    <a:pt x="19" y="703"/>
                  </a:lnTo>
                  <a:lnTo>
                    <a:pt x="56" y="795"/>
                  </a:lnTo>
                  <a:lnTo>
                    <a:pt x="112" y="888"/>
                  </a:lnTo>
                  <a:lnTo>
                    <a:pt x="185" y="980"/>
                  </a:lnTo>
                  <a:lnTo>
                    <a:pt x="278" y="1054"/>
                  </a:lnTo>
                  <a:lnTo>
                    <a:pt x="370" y="1091"/>
                  </a:lnTo>
                  <a:lnTo>
                    <a:pt x="1442" y="1498"/>
                  </a:lnTo>
                  <a:lnTo>
                    <a:pt x="1535" y="1516"/>
                  </a:lnTo>
                  <a:lnTo>
                    <a:pt x="1627" y="1535"/>
                  </a:lnTo>
                  <a:lnTo>
                    <a:pt x="1720" y="1516"/>
                  </a:lnTo>
                  <a:lnTo>
                    <a:pt x="1794" y="1498"/>
                  </a:lnTo>
                  <a:lnTo>
                    <a:pt x="1886" y="1461"/>
                  </a:lnTo>
                  <a:lnTo>
                    <a:pt x="1960" y="1424"/>
                  </a:lnTo>
                  <a:lnTo>
                    <a:pt x="2016" y="1368"/>
                  </a:lnTo>
                  <a:lnTo>
                    <a:pt x="2071" y="1313"/>
                  </a:lnTo>
                  <a:lnTo>
                    <a:pt x="2126" y="1239"/>
                  </a:lnTo>
                  <a:lnTo>
                    <a:pt x="2163" y="1147"/>
                  </a:lnTo>
                  <a:lnTo>
                    <a:pt x="2200" y="1036"/>
                  </a:lnTo>
                  <a:lnTo>
                    <a:pt x="2200" y="925"/>
                  </a:lnTo>
                  <a:lnTo>
                    <a:pt x="2182" y="832"/>
                  </a:lnTo>
                  <a:lnTo>
                    <a:pt x="2145" y="721"/>
                  </a:lnTo>
                  <a:lnTo>
                    <a:pt x="2089" y="629"/>
                  </a:lnTo>
                  <a:lnTo>
                    <a:pt x="2016" y="537"/>
                  </a:lnTo>
                  <a:lnTo>
                    <a:pt x="1942" y="481"/>
                  </a:lnTo>
                  <a:lnTo>
                    <a:pt x="1831" y="426"/>
                  </a:lnTo>
                  <a:lnTo>
                    <a:pt x="777" y="19"/>
                  </a:lnTo>
                  <a:lnTo>
                    <a:pt x="6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4430850" y="1866675"/>
              <a:ext cx="299500" cy="129425"/>
            </a:xfrm>
            <a:custGeom>
              <a:avLst/>
              <a:gdLst/>
              <a:ahLst/>
              <a:cxnLst/>
              <a:rect l="l" t="t" r="r" b="b"/>
              <a:pathLst>
                <a:path w="11980" h="5177" extrusionOk="0">
                  <a:moveTo>
                    <a:pt x="445" y="0"/>
                  </a:moveTo>
                  <a:lnTo>
                    <a:pt x="334" y="37"/>
                  </a:lnTo>
                  <a:lnTo>
                    <a:pt x="241" y="93"/>
                  </a:lnTo>
                  <a:lnTo>
                    <a:pt x="167" y="167"/>
                  </a:lnTo>
                  <a:lnTo>
                    <a:pt x="93" y="259"/>
                  </a:lnTo>
                  <a:lnTo>
                    <a:pt x="38" y="370"/>
                  </a:lnTo>
                  <a:lnTo>
                    <a:pt x="19" y="481"/>
                  </a:lnTo>
                  <a:lnTo>
                    <a:pt x="1" y="592"/>
                  </a:lnTo>
                  <a:lnTo>
                    <a:pt x="19" y="703"/>
                  </a:lnTo>
                  <a:lnTo>
                    <a:pt x="56" y="795"/>
                  </a:lnTo>
                  <a:lnTo>
                    <a:pt x="112" y="888"/>
                  </a:lnTo>
                  <a:lnTo>
                    <a:pt x="186" y="980"/>
                  </a:lnTo>
                  <a:lnTo>
                    <a:pt x="278" y="1054"/>
                  </a:lnTo>
                  <a:lnTo>
                    <a:pt x="371" y="1091"/>
                  </a:lnTo>
                  <a:lnTo>
                    <a:pt x="2552" y="1904"/>
                  </a:lnTo>
                  <a:lnTo>
                    <a:pt x="2644" y="1923"/>
                  </a:lnTo>
                  <a:lnTo>
                    <a:pt x="2737" y="1941"/>
                  </a:lnTo>
                  <a:lnTo>
                    <a:pt x="2829" y="1941"/>
                  </a:lnTo>
                  <a:lnTo>
                    <a:pt x="2922" y="1923"/>
                  </a:lnTo>
                  <a:lnTo>
                    <a:pt x="2996" y="1886"/>
                  </a:lnTo>
                  <a:lnTo>
                    <a:pt x="3070" y="1849"/>
                  </a:lnTo>
                  <a:lnTo>
                    <a:pt x="3125" y="1793"/>
                  </a:lnTo>
                  <a:lnTo>
                    <a:pt x="3199" y="1720"/>
                  </a:lnTo>
                  <a:lnTo>
                    <a:pt x="3236" y="1646"/>
                  </a:lnTo>
                  <a:lnTo>
                    <a:pt x="3273" y="1572"/>
                  </a:lnTo>
                  <a:lnTo>
                    <a:pt x="3310" y="1461"/>
                  </a:lnTo>
                  <a:lnTo>
                    <a:pt x="3310" y="1350"/>
                  </a:lnTo>
                  <a:lnTo>
                    <a:pt x="3291" y="1239"/>
                  </a:lnTo>
                  <a:lnTo>
                    <a:pt x="3273" y="1128"/>
                  </a:lnTo>
                  <a:lnTo>
                    <a:pt x="3217" y="1036"/>
                  </a:lnTo>
                  <a:lnTo>
                    <a:pt x="3143" y="962"/>
                  </a:lnTo>
                  <a:lnTo>
                    <a:pt x="3051" y="888"/>
                  </a:lnTo>
                  <a:lnTo>
                    <a:pt x="2940" y="832"/>
                  </a:lnTo>
                  <a:lnTo>
                    <a:pt x="777" y="37"/>
                  </a:lnTo>
                  <a:lnTo>
                    <a:pt x="666" y="0"/>
                  </a:lnTo>
                  <a:close/>
                  <a:moveTo>
                    <a:pt x="4881" y="1609"/>
                  </a:moveTo>
                  <a:lnTo>
                    <a:pt x="4789" y="1627"/>
                  </a:lnTo>
                  <a:lnTo>
                    <a:pt x="4678" y="1664"/>
                  </a:lnTo>
                  <a:lnTo>
                    <a:pt x="4585" y="1720"/>
                  </a:lnTo>
                  <a:lnTo>
                    <a:pt x="4493" y="1793"/>
                  </a:lnTo>
                  <a:lnTo>
                    <a:pt x="4437" y="1867"/>
                  </a:lnTo>
                  <a:lnTo>
                    <a:pt x="4382" y="1978"/>
                  </a:lnTo>
                  <a:lnTo>
                    <a:pt x="4345" y="2089"/>
                  </a:lnTo>
                  <a:lnTo>
                    <a:pt x="4345" y="2200"/>
                  </a:lnTo>
                  <a:lnTo>
                    <a:pt x="4364" y="2311"/>
                  </a:lnTo>
                  <a:lnTo>
                    <a:pt x="4400" y="2422"/>
                  </a:lnTo>
                  <a:lnTo>
                    <a:pt x="4456" y="2514"/>
                  </a:lnTo>
                  <a:lnTo>
                    <a:pt x="4530" y="2588"/>
                  </a:lnTo>
                  <a:lnTo>
                    <a:pt x="4604" y="2662"/>
                  </a:lnTo>
                  <a:lnTo>
                    <a:pt x="4715" y="2718"/>
                  </a:lnTo>
                  <a:lnTo>
                    <a:pt x="6878" y="3513"/>
                  </a:lnTo>
                  <a:lnTo>
                    <a:pt x="6988" y="3550"/>
                  </a:lnTo>
                  <a:lnTo>
                    <a:pt x="7173" y="3550"/>
                  </a:lnTo>
                  <a:lnTo>
                    <a:pt x="7247" y="3531"/>
                  </a:lnTo>
                  <a:lnTo>
                    <a:pt x="7321" y="3494"/>
                  </a:lnTo>
                  <a:lnTo>
                    <a:pt x="7395" y="3457"/>
                  </a:lnTo>
                  <a:lnTo>
                    <a:pt x="7469" y="3402"/>
                  </a:lnTo>
                  <a:lnTo>
                    <a:pt x="7525" y="3346"/>
                  </a:lnTo>
                  <a:lnTo>
                    <a:pt x="7580" y="3272"/>
                  </a:lnTo>
                  <a:lnTo>
                    <a:pt x="7617" y="3180"/>
                  </a:lnTo>
                  <a:lnTo>
                    <a:pt x="7654" y="3069"/>
                  </a:lnTo>
                  <a:lnTo>
                    <a:pt x="7654" y="2958"/>
                  </a:lnTo>
                  <a:lnTo>
                    <a:pt x="7635" y="2847"/>
                  </a:lnTo>
                  <a:lnTo>
                    <a:pt x="7598" y="2755"/>
                  </a:lnTo>
                  <a:lnTo>
                    <a:pt x="7543" y="2644"/>
                  </a:lnTo>
                  <a:lnTo>
                    <a:pt x="7469" y="2570"/>
                  </a:lnTo>
                  <a:lnTo>
                    <a:pt x="7377" y="2496"/>
                  </a:lnTo>
                  <a:lnTo>
                    <a:pt x="7284" y="2459"/>
                  </a:lnTo>
                  <a:lnTo>
                    <a:pt x="5121" y="1646"/>
                  </a:lnTo>
                  <a:lnTo>
                    <a:pt x="4992" y="1609"/>
                  </a:lnTo>
                  <a:close/>
                  <a:moveTo>
                    <a:pt x="9225" y="3217"/>
                  </a:moveTo>
                  <a:lnTo>
                    <a:pt x="9114" y="3235"/>
                  </a:lnTo>
                  <a:lnTo>
                    <a:pt x="9022" y="3272"/>
                  </a:lnTo>
                  <a:lnTo>
                    <a:pt x="8911" y="3328"/>
                  </a:lnTo>
                  <a:lnTo>
                    <a:pt x="8837" y="3402"/>
                  </a:lnTo>
                  <a:lnTo>
                    <a:pt x="8763" y="3494"/>
                  </a:lnTo>
                  <a:lnTo>
                    <a:pt x="8708" y="3587"/>
                  </a:lnTo>
                  <a:lnTo>
                    <a:pt x="8689" y="3697"/>
                  </a:lnTo>
                  <a:lnTo>
                    <a:pt x="8671" y="3808"/>
                  </a:lnTo>
                  <a:lnTo>
                    <a:pt x="8689" y="3919"/>
                  </a:lnTo>
                  <a:lnTo>
                    <a:pt x="8726" y="4030"/>
                  </a:lnTo>
                  <a:lnTo>
                    <a:pt x="8782" y="4123"/>
                  </a:lnTo>
                  <a:lnTo>
                    <a:pt x="8855" y="4197"/>
                  </a:lnTo>
                  <a:lnTo>
                    <a:pt x="8948" y="4271"/>
                  </a:lnTo>
                  <a:lnTo>
                    <a:pt x="9059" y="4326"/>
                  </a:lnTo>
                  <a:lnTo>
                    <a:pt x="11222" y="5139"/>
                  </a:lnTo>
                  <a:lnTo>
                    <a:pt x="11314" y="5158"/>
                  </a:lnTo>
                  <a:lnTo>
                    <a:pt x="11425" y="5176"/>
                  </a:lnTo>
                  <a:lnTo>
                    <a:pt x="11499" y="5158"/>
                  </a:lnTo>
                  <a:lnTo>
                    <a:pt x="11591" y="5139"/>
                  </a:lnTo>
                  <a:lnTo>
                    <a:pt x="11665" y="5102"/>
                  </a:lnTo>
                  <a:lnTo>
                    <a:pt x="11739" y="5065"/>
                  </a:lnTo>
                  <a:lnTo>
                    <a:pt x="11813" y="5010"/>
                  </a:lnTo>
                  <a:lnTo>
                    <a:pt x="11869" y="4954"/>
                  </a:lnTo>
                  <a:lnTo>
                    <a:pt x="11906" y="4881"/>
                  </a:lnTo>
                  <a:lnTo>
                    <a:pt x="11942" y="4788"/>
                  </a:lnTo>
                  <a:lnTo>
                    <a:pt x="11979" y="4677"/>
                  </a:lnTo>
                  <a:lnTo>
                    <a:pt x="11979" y="4566"/>
                  </a:lnTo>
                  <a:lnTo>
                    <a:pt x="11979" y="4455"/>
                  </a:lnTo>
                  <a:lnTo>
                    <a:pt x="11942" y="4363"/>
                  </a:lnTo>
                  <a:lnTo>
                    <a:pt x="11887" y="4271"/>
                  </a:lnTo>
                  <a:lnTo>
                    <a:pt x="11813" y="4178"/>
                  </a:lnTo>
                  <a:lnTo>
                    <a:pt x="11721" y="4123"/>
                  </a:lnTo>
                  <a:lnTo>
                    <a:pt x="11610" y="4067"/>
                  </a:lnTo>
                  <a:lnTo>
                    <a:pt x="9447" y="3254"/>
                  </a:lnTo>
                  <a:lnTo>
                    <a:pt x="9336" y="3235"/>
                  </a:lnTo>
                  <a:lnTo>
                    <a:pt x="9225" y="321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4325025" y="1835250"/>
              <a:ext cx="80450" cy="42550"/>
            </a:xfrm>
            <a:custGeom>
              <a:avLst/>
              <a:gdLst/>
              <a:ahLst/>
              <a:cxnLst/>
              <a:rect l="l" t="t" r="r" b="b"/>
              <a:pathLst>
                <a:path w="3218" h="1702" extrusionOk="0">
                  <a:moveTo>
                    <a:pt x="1535" y="0"/>
                  </a:moveTo>
                  <a:lnTo>
                    <a:pt x="315" y="629"/>
                  </a:lnTo>
                  <a:lnTo>
                    <a:pt x="223" y="703"/>
                  </a:lnTo>
                  <a:lnTo>
                    <a:pt x="130" y="777"/>
                  </a:lnTo>
                  <a:lnTo>
                    <a:pt x="75" y="869"/>
                  </a:lnTo>
                  <a:lnTo>
                    <a:pt x="38" y="962"/>
                  </a:lnTo>
                  <a:lnTo>
                    <a:pt x="1" y="1073"/>
                  </a:lnTo>
                  <a:lnTo>
                    <a:pt x="1" y="1183"/>
                  </a:lnTo>
                  <a:lnTo>
                    <a:pt x="19" y="1294"/>
                  </a:lnTo>
                  <a:lnTo>
                    <a:pt x="75" y="1405"/>
                  </a:lnTo>
                  <a:lnTo>
                    <a:pt x="112" y="1461"/>
                  </a:lnTo>
                  <a:lnTo>
                    <a:pt x="167" y="1535"/>
                  </a:lnTo>
                  <a:lnTo>
                    <a:pt x="278" y="1627"/>
                  </a:lnTo>
                  <a:lnTo>
                    <a:pt x="426" y="1683"/>
                  </a:lnTo>
                  <a:lnTo>
                    <a:pt x="574" y="1701"/>
                  </a:lnTo>
                  <a:lnTo>
                    <a:pt x="703" y="1683"/>
                  </a:lnTo>
                  <a:lnTo>
                    <a:pt x="833" y="1646"/>
                  </a:lnTo>
                  <a:lnTo>
                    <a:pt x="1628" y="1239"/>
                  </a:lnTo>
                  <a:lnTo>
                    <a:pt x="2441" y="1553"/>
                  </a:lnTo>
                  <a:lnTo>
                    <a:pt x="2552" y="1572"/>
                  </a:lnTo>
                  <a:lnTo>
                    <a:pt x="2663" y="1590"/>
                  </a:lnTo>
                  <a:lnTo>
                    <a:pt x="2774" y="1572"/>
                  </a:lnTo>
                  <a:lnTo>
                    <a:pt x="2885" y="1535"/>
                  </a:lnTo>
                  <a:lnTo>
                    <a:pt x="2977" y="1479"/>
                  </a:lnTo>
                  <a:lnTo>
                    <a:pt x="3051" y="1405"/>
                  </a:lnTo>
                  <a:lnTo>
                    <a:pt x="3125" y="1313"/>
                  </a:lnTo>
                  <a:lnTo>
                    <a:pt x="3180" y="1220"/>
                  </a:lnTo>
                  <a:lnTo>
                    <a:pt x="3199" y="1091"/>
                  </a:lnTo>
                  <a:lnTo>
                    <a:pt x="3217" y="980"/>
                  </a:lnTo>
                  <a:lnTo>
                    <a:pt x="3199" y="888"/>
                  </a:lnTo>
                  <a:lnTo>
                    <a:pt x="3162" y="777"/>
                  </a:lnTo>
                  <a:lnTo>
                    <a:pt x="3106" y="684"/>
                  </a:lnTo>
                  <a:lnTo>
                    <a:pt x="3032" y="592"/>
                  </a:lnTo>
                  <a:lnTo>
                    <a:pt x="2940" y="536"/>
                  </a:lnTo>
                  <a:lnTo>
                    <a:pt x="2848" y="481"/>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4212275" y="1878700"/>
              <a:ext cx="85050" cy="57775"/>
            </a:xfrm>
            <a:custGeom>
              <a:avLst/>
              <a:gdLst/>
              <a:ahLst/>
              <a:cxnLst/>
              <a:rect l="l" t="t" r="r" b="b"/>
              <a:pathLst>
                <a:path w="3402" h="2311" extrusionOk="0">
                  <a:moveTo>
                    <a:pt x="2792" y="0"/>
                  </a:moveTo>
                  <a:lnTo>
                    <a:pt x="2681" y="19"/>
                  </a:lnTo>
                  <a:lnTo>
                    <a:pt x="2570" y="55"/>
                  </a:lnTo>
                  <a:lnTo>
                    <a:pt x="315" y="1220"/>
                  </a:lnTo>
                  <a:lnTo>
                    <a:pt x="204" y="1294"/>
                  </a:lnTo>
                  <a:lnTo>
                    <a:pt x="130" y="1368"/>
                  </a:lnTo>
                  <a:lnTo>
                    <a:pt x="74" y="1460"/>
                  </a:lnTo>
                  <a:lnTo>
                    <a:pt x="19" y="1553"/>
                  </a:lnTo>
                  <a:lnTo>
                    <a:pt x="0" y="1664"/>
                  </a:lnTo>
                  <a:lnTo>
                    <a:pt x="0" y="1775"/>
                  </a:lnTo>
                  <a:lnTo>
                    <a:pt x="19" y="1886"/>
                  </a:lnTo>
                  <a:lnTo>
                    <a:pt x="56" y="1996"/>
                  </a:lnTo>
                  <a:lnTo>
                    <a:pt x="111" y="2070"/>
                  </a:lnTo>
                  <a:lnTo>
                    <a:pt x="148" y="2126"/>
                  </a:lnTo>
                  <a:lnTo>
                    <a:pt x="278" y="2218"/>
                  </a:lnTo>
                  <a:lnTo>
                    <a:pt x="426" y="2274"/>
                  </a:lnTo>
                  <a:lnTo>
                    <a:pt x="573" y="2311"/>
                  </a:lnTo>
                  <a:lnTo>
                    <a:pt x="703" y="2292"/>
                  </a:lnTo>
                  <a:lnTo>
                    <a:pt x="832" y="2237"/>
                  </a:lnTo>
                  <a:lnTo>
                    <a:pt x="3087" y="1072"/>
                  </a:lnTo>
                  <a:lnTo>
                    <a:pt x="3180" y="1017"/>
                  </a:lnTo>
                  <a:lnTo>
                    <a:pt x="3272" y="924"/>
                  </a:lnTo>
                  <a:lnTo>
                    <a:pt x="3328" y="832"/>
                  </a:lnTo>
                  <a:lnTo>
                    <a:pt x="3365" y="739"/>
                  </a:lnTo>
                  <a:lnTo>
                    <a:pt x="3402" y="629"/>
                  </a:lnTo>
                  <a:lnTo>
                    <a:pt x="3402" y="518"/>
                  </a:lnTo>
                  <a:lnTo>
                    <a:pt x="3383" y="407"/>
                  </a:lnTo>
                  <a:lnTo>
                    <a:pt x="3328" y="296"/>
                  </a:lnTo>
                  <a:lnTo>
                    <a:pt x="3272" y="203"/>
                  </a:lnTo>
                  <a:lnTo>
                    <a:pt x="3198" y="129"/>
                  </a:lnTo>
                  <a:lnTo>
                    <a:pt x="3106" y="74"/>
                  </a:lnTo>
                  <a:lnTo>
                    <a:pt x="2995" y="19"/>
                  </a:lnTo>
                  <a:lnTo>
                    <a:pt x="29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3"/>
            <p:cNvSpPr/>
            <p:nvPr/>
          </p:nvSpPr>
          <p:spPr>
            <a:xfrm>
              <a:off x="4130950" y="1936925"/>
              <a:ext cx="53150" cy="41600"/>
            </a:xfrm>
            <a:custGeom>
              <a:avLst/>
              <a:gdLst/>
              <a:ahLst/>
              <a:cxnLst/>
              <a:rect l="l" t="t" r="r" b="b"/>
              <a:pathLst>
                <a:path w="2126" h="1664" extrusionOk="0">
                  <a:moveTo>
                    <a:pt x="1516" y="0"/>
                  </a:moveTo>
                  <a:lnTo>
                    <a:pt x="1405" y="19"/>
                  </a:lnTo>
                  <a:lnTo>
                    <a:pt x="1312" y="56"/>
                  </a:lnTo>
                  <a:lnTo>
                    <a:pt x="296" y="573"/>
                  </a:lnTo>
                  <a:lnTo>
                    <a:pt x="203" y="647"/>
                  </a:lnTo>
                  <a:lnTo>
                    <a:pt x="129" y="721"/>
                  </a:lnTo>
                  <a:lnTo>
                    <a:pt x="55" y="814"/>
                  </a:lnTo>
                  <a:lnTo>
                    <a:pt x="19" y="924"/>
                  </a:lnTo>
                  <a:lnTo>
                    <a:pt x="0" y="1017"/>
                  </a:lnTo>
                  <a:lnTo>
                    <a:pt x="0" y="1128"/>
                  </a:lnTo>
                  <a:lnTo>
                    <a:pt x="19" y="1239"/>
                  </a:lnTo>
                  <a:lnTo>
                    <a:pt x="55" y="1350"/>
                  </a:lnTo>
                  <a:lnTo>
                    <a:pt x="92" y="1424"/>
                  </a:lnTo>
                  <a:lnTo>
                    <a:pt x="148" y="1479"/>
                  </a:lnTo>
                  <a:lnTo>
                    <a:pt x="259" y="1571"/>
                  </a:lnTo>
                  <a:lnTo>
                    <a:pt x="407" y="1645"/>
                  </a:lnTo>
                  <a:lnTo>
                    <a:pt x="555" y="1664"/>
                  </a:lnTo>
                  <a:lnTo>
                    <a:pt x="684" y="1645"/>
                  </a:lnTo>
                  <a:lnTo>
                    <a:pt x="813" y="1590"/>
                  </a:lnTo>
                  <a:lnTo>
                    <a:pt x="1830" y="1072"/>
                  </a:lnTo>
                  <a:lnTo>
                    <a:pt x="1923" y="1017"/>
                  </a:lnTo>
                  <a:lnTo>
                    <a:pt x="1996" y="924"/>
                  </a:lnTo>
                  <a:lnTo>
                    <a:pt x="2070" y="851"/>
                  </a:lnTo>
                  <a:lnTo>
                    <a:pt x="2107" y="740"/>
                  </a:lnTo>
                  <a:lnTo>
                    <a:pt x="2126" y="629"/>
                  </a:lnTo>
                  <a:lnTo>
                    <a:pt x="2126" y="518"/>
                  </a:lnTo>
                  <a:lnTo>
                    <a:pt x="2107" y="407"/>
                  </a:lnTo>
                  <a:lnTo>
                    <a:pt x="2070" y="314"/>
                  </a:lnTo>
                  <a:lnTo>
                    <a:pt x="2015" y="204"/>
                  </a:lnTo>
                  <a:lnTo>
                    <a:pt x="1923" y="130"/>
                  </a:lnTo>
                  <a:lnTo>
                    <a:pt x="1849" y="74"/>
                  </a:lnTo>
                  <a:lnTo>
                    <a:pt x="1738" y="19"/>
                  </a:lnTo>
                  <a:lnTo>
                    <a:pt x="16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a:off x="4501575" y="1404075"/>
              <a:ext cx="38375" cy="55025"/>
            </a:xfrm>
            <a:custGeom>
              <a:avLst/>
              <a:gdLst/>
              <a:ahLst/>
              <a:cxnLst/>
              <a:rect l="l" t="t" r="r" b="b"/>
              <a:pathLst>
                <a:path w="1535" h="2201" extrusionOk="0">
                  <a:moveTo>
                    <a:pt x="943" y="1"/>
                  </a:moveTo>
                  <a:lnTo>
                    <a:pt x="832" y="19"/>
                  </a:lnTo>
                  <a:lnTo>
                    <a:pt x="721" y="56"/>
                  </a:lnTo>
                  <a:lnTo>
                    <a:pt x="629" y="111"/>
                  </a:lnTo>
                  <a:lnTo>
                    <a:pt x="536" y="167"/>
                  </a:lnTo>
                  <a:lnTo>
                    <a:pt x="481" y="259"/>
                  </a:lnTo>
                  <a:lnTo>
                    <a:pt x="425" y="370"/>
                  </a:lnTo>
                  <a:lnTo>
                    <a:pt x="37" y="1424"/>
                  </a:lnTo>
                  <a:lnTo>
                    <a:pt x="0" y="1535"/>
                  </a:lnTo>
                  <a:lnTo>
                    <a:pt x="0" y="1646"/>
                  </a:lnTo>
                  <a:lnTo>
                    <a:pt x="19" y="1757"/>
                  </a:lnTo>
                  <a:lnTo>
                    <a:pt x="37" y="1868"/>
                  </a:lnTo>
                  <a:lnTo>
                    <a:pt x="93" y="1960"/>
                  </a:lnTo>
                  <a:lnTo>
                    <a:pt x="167" y="2034"/>
                  </a:lnTo>
                  <a:lnTo>
                    <a:pt x="259" y="2108"/>
                  </a:lnTo>
                  <a:lnTo>
                    <a:pt x="370" y="2163"/>
                  </a:lnTo>
                  <a:lnTo>
                    <a:pt x="462" y="2182"/>
                  </a:lnTo>
                  <a:lnTo>
                    <a:pt x="573" y="2200"/>
                  </a:lnTo>
                  <a:lnTo>
                    <a:pt x="647" y="2200"/>
                  </a:lnTo>
                  <a:lnTo>
                    <a:pt x="740" y="2163"/>
                  </a:lnTo>
                  <a:lnTo>
                    <a:pt x="814" y="2145"/>
                  </a:lnTo>
                  <a:lnTo>
                    <a:pt x="888" y="2089"/>
                  </a:lnTo>
                  <a:lnTo>
                    <a:pt x="961" y="2052"/>
                  </a:lnTo>
                  <a:lnTo>
                    <a:pt x="1017" y="1978"/>
                  </a:lnTo>
                  <a:lnTo>
                    <a:pt x="1054" y="1905"/>
                  </a:lnTo>
                  <a:lnTo>
                    <a:pt x="1091" y="1831"/>
                  </a:lnTo>
                  <a:lnTo>
                    <a:pt x="1498" y="758"/>
                  </a:lnTo>
                  <a:lnTo>
                    <a:pt x="1516" y="648"/>
                  </a:lnTo>
                  <a:lnTo>
                    <a:pt x="1535" y="537"/>
                  </a:lnTo>
                  <a:lnTo>
                    <a:pt x="1516" y="426"/>
                  </a:lnTo>
                  <a:lnTo>
                    <a:pt x="1479" y="333"/>
                  </a:lnTo>
                  <a:lnTo>
                    <a:pt x="1424" y="241"/>
                  </a:lnTo>
                  <a:lnTo>
                    <a:pt x="1350" y="148"/>
                  </a:lnTo>
                  <a:lnTo>
                    <a:pt x="1257" y="93"/>
                  </a:lnTo>
                  <a:lnTo>
                    <a:pt x="1165" y="38"/>
                  </a:lnTo>
                  <a:lnTo>
                    <a:pt x="10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4380500" y="1484950"/>
              <a:ext cx="129400" cy="299475"/>
            </a:xfrm>
            <a:custGeom>
              <a:avLst/>
              <a:gdLst/>
              <a:ahLst/>
              <a:cxnLst/>
              <a:rect l="l" t="t" r="r" b="b"/>
              <a:pathLst>
                <a:path w="5176" h="11979" extrusionOk="0">
                  <a:moveTo>
                    <a:pt x="4474" y="0"/>
                  </a:moveTo>
                  <a:lnTo>
                    <a:pt x="4363" y="37"/>
                  </a:lnTo>
                  <a:lnTo>
                    <a:pt x="4270" y="93"/>
                  </a:lnTo>
                  <a:lnTo>
                    <a:pt x="4178" y="167"/>
                  </a:lnTo>
                  <a:lnTo>
                    <a:pt x="4122" y="259"/>
                  </a:lnTo>
                  <a:lnTo>
                    <a:pt x="4067" y="370"/>
                  </a:lnTo>
                  <a:lnTo>
                    <a:pt x="3254" y="2533"/>
                  </a:lnTo>
                  <a:lnTo>
                    <a:pt x="3235" y="2644"/>
                  </a:lnTo>
                  <a:lnTo>
                    <a:pt x="3217" y="2755"/>
                  </a:lnTo>
                  <a:lnTo>
                    <a:pt x="3235" y="2866"/>
                  </a:lnTo>
                  <a:lnTo>
                    <a:pt x="3272" y="2958"/>
                  </a:lnTo>
                  <a:lnTo>
                    <a:pt x="3327" y="3069"/>
                  </a:lnTo>
                  <a:lnTo>
                    <a:pt x="3401" y="3143"/>
                  </a:lnTo>
                  <a:lnTo>
                    <a:pt x="3494" y="3217"/>
                  </a:lnTo>
                  <a:lnTo>
                    <a:pt x="3586" y="3254"/>
                  </a:lnTo>
                  <a:lnTo>
                    <a:pt x="3697" y="3291"/>
                  </a:lnTo>
                  <a:lnTo>
                    <a:pt x="3882" y="3291"/>
                  </a:lnTo>
                  <a:lnTo>
                    <a:pt x="3956" y="3272"/>
                  </a:lnTo>
                  <a:lnTo>
                    <a:pt x="4048" y="3235"/>
                  </a:lnTo>
                  <a:lnTo>
                    <a:pt x="4122" y="3198"/>
                  </a:lnTo>
                  <a:lnTo>
                    <a:pt x="4178" y="3143"/>
                  </a:lnTo>
                  <a:lnTo>
                    <a:pt x="4233" y="3088"/>
                  </a:lnTo>
                  <a:lnTo>
                    <a:pt x="4289" y="3014"/>
                  </a:lnTo>
                  <a:lnTo>
                    <a:pt x="4326" y="2921"/>
                  </a:lnTo>
                  <a:lnTo>
                    <a:pt x="5139" y="758"/>
                  </a:lnTo>
                  <a:lnTo>
                    <a:pt x="5157" y="647"/>
                  </a:lnTo>
                  <a:lnTo>
                    <a:pt x="5176" y="537"/>
                  </a:lnTo>
                  <a:lnTo>
                    <a:pt x="5157" y="426"/>
                  </a:lnTo>
                  <a:lnTo>
                    <a:pt x="5121" y="333"/>
                  </a:lnTo>
                  <a:lnTo>
                    <a:pt x="5065" y="222"/>
                  </a:lnTo>
                  <a:lnTo>
                    <a:pt x="4991" y="148"/>
                  </a:lnTo>
                  <a:lnTo>
                    <a:pt x="4899" y="74"/>
                  </a:lnTo>
                  <a:lnTo>
                    <a:pt x="4806" y="19"/>
                  </a:lnTo>
                  <a:lnTo>
                    <a:pt x="4695" y="0"/>
                  </a:lnTo>
                  <a:close/>
                  <a:moveTo>
                    <a:pt x="2958" y="4326"/>
                  </a:moveTo>
                  <a:lnTo>
                    <a:pt x="2847" y="4345"/>
                  </a:lnTo>
                  <a:lnTo>
                    <a:pt x="2754" y="4382"/>
                  </a:lnTo>
                  <a:lnTo>
                    <a:pt x="2662" y="4437"/>
                  </a:lnTo>
                  <a:lnTo>
                    <a:pt x="2570" y="4511"/>
                  </a:lnTo>
                  <a:lnTo>
                    <a:pt x="2496" y="4603"/>
                  </a:lnTo>
                  <a:lnTo>
                    <a:pt x="2459" y="4696"/>
                  </a:lnTo>
                  <a:lnTo>
                    <a:pt x="1645" y="6859"/>
                  </a:lnTo>
                  <a:lnTo>
                    <a:pt x="1608" y="6969"/>
                  </a:lnTo>
                  <a:lnTo>
                    <a:pt x="1608" y="7080"/>
                  </a:lnTo>
                  <a:lnTo>
                    <a:pt x="1627" y="7191"/>
                  </a:lnTo>
                  <a:lnTo>
                    <a:pt x="1664" y="7302"/>
                  </a:lnTo>
                  <a:lnTo>
                    <a:pt x="1719" y="7395"/>
                  </a:lnTo>
                  <a:lnTo>
                    <a:pt x="1793" y="7487"/>
                  </a:lnTo>
                  <a:lnTo>
                    <a:pt x="1886" y="7543"/>
                  </a:lnTo>
                  <a:lnTo>
                    <a:pt x="1978" y="7598"/>
                  </a:lnTo>
                  <a:lnTo>
                    <a:pt x="2070" y="7616"/>
                  </a:lnTo>
                  <a:lnTo>
                    <a:pt x="2181" y="7635"/>
                  </a:lnTo>
                  <a:lnTo>
                    <a:pt x="2274" y="7635"/>
                  </a:lnTo>
                  <a:lnTo>
                    <a:pt x="2348" y="7616"/>
                  </a:lnTo>
                  <a:lnTo>
                    <a:pt x="2422" y="7579"/>
                  </a:lnTo>
                  <a:lnTo>
                    <a:pt x="2496" y="7543"/>
                  </a:lnTo>
                  <a:lnTo>
                    <a:pt x="2570" y="7487"/>
                  </a:lnTo>
                  <a:lnTo>
                    <a:pt x="2625" y="7413"/>
                  </a:lnTo>
                  <a:lnTo>
                    <a:pt x="2680" y="7339"/>
                  </a:lnTo>
                  <a:lnTo>
                    <a:pt x="2717" y="7265"/>
                  </a:lnTo>
                  <a:lnTo>
                    <a:pt x="3512" y="5102"/>
                  </a:lnTo>
                  <a:lnTo>
                    <a:pt x="3549" y="4992"/>
                  </a:lnTo>
                  <a:lnTo>
                    <a:pt x="3549" y="4881"/>
                  </a:lnTo>
                  <a:lnTo>
                    <a:pt x="3549" y="4770"/>
                  </a:lnTo>
                  <a:lnTo>
                    <a:pt x="3512" y="4659"/>
                  </a:lnTo>
                  <a:lnTo>
                    <a:pt x="3457" y="4566"/>
                  </a:lnTo>
                  <a:lnTo>
                    <a:pt x="3383" y="4474"/>
                  </a:lnTo>
                  <a:lnTo>
                    <a:pt x="3290" y="4418"/>
                  </a:lnTo>
                  <a:lnTo>
                    <a:pt x="3180" y="4363"/>
                  </a:lnTo>
                  <a:lnTo>
                    <a:pt x="3069" y="4326"/>
                  </a:lnTo>
                  <a:close/>
                  <a:moveTo>
                    <a:pt x="1239" y="8670"/>
                  </a:moveTo>
                  <a:lnTo>
                    <a:pt x="1128" y="8707"/>
                  </a:lnTo>
                  <a:lnTo>
                    <a:pt x="1035" y="8763"/>
                  </a:lnTo>
                  <a:lnTo>
                    <a:pt x="961" y="8836"/>
                  </a:lnTo>
                  <a:lnTo>
                    <a:pt x="887" y="8929"/>
                  </a:lnTo>
                  <a:lnTo>
                    <a:pt x="832" y="9040"/>
                  </a:lnTo>
                  <a:lnTo>
                    <a:pt x="37" y="11203"/>
                  </a:lnTo>
                  <a:lnTo>
                    <a:pt x="0" y="11314"/>
                  </a:lnTo>
                  <a:lnTo>
                    <a:pt x="0" y="11424"/>
                  </a:lnTo>
                  <a:lnTo>
                    <a:pt x="19" y="11535"/>
                  </a:lnTo>
                  <a:lnTo>
                    <a:pt x="56" y="11646"/>
                  </a:lnTo>
                  <a:lnTo>
                    <a:pt x="93" y="11739"/>
                  </a:lnTo>
                  <a:lnTo>
                    <a:pt x="166" y="11813"/>
                  </a:lnTo>
                  <a:lnTo>
                    <a:pt x="259" y="11887"/>
                  </a:lnTo>
                  <a:lnTo>
                    <a:pt x="370" y="11942"/>
                  </a:lnTo>
                  <a:lnTo>
                    <a:pt x="462" y="11961"/>
                  </a:lnTo>
                  <a:lnTo>
                    <a:pt x="573" y="11979"/>
                  </a:lnTo>
                  <a:lnTo>
                    <a:pt x="647" y="11961"/>
                  </a:lnTo>
                  <a:lnTo>
                    <a:pt x="740" y="11942"/>
                  </a:lnTo>
                  <a:lnTo>
                    <a:pt x="813" y="11905"/>
                  </a:lnTo>
                  <a:lnTo>
                    <a:pt x="887" y="11868"/>
                  </a:lnTo>
                  <a:lnTo>
                    <a:pt x="961" y="11813"/>
                  </a:lnTo>
                  <a:lnTo>
                    <a:pt x="1017" y="11757"/>
                  </a:lnTo>
                  <a:lnTo>
                    <a:pt x="1054" y="11683"/>
                  </a:lnTo>
                  <a:lnTo>
                    <a:pt x="1091" y="11591"/>
                  </a:lnTo>
                  <a:lnTo>
                    <a:pt x="1904" y="9428"/>
                  </a:lnTo>
                  <a:lnTo>
                    <a:pt x="1941" y="9317"/>
                  </a:lnTo>
                  <a:lnTo>
                    <a:pt x="1941" y="9206"/>
                  </a:lnTo>
                  <a:lnTo>
                    <a:pt x="1923" y="9095"/>
                  </a:lnTo>
                  <a:lnTo>
                    <a:pt x="1886" y="9003"/>
                  </a:lnTo>
                  <a:lnTo>
                    <a:pt x="1830" y="8892"/>
                  </a:lnTo>
                  <a:lnTo>
                    <a:pt x="1756" y="8818"/>
                  </a:lnTo>
                  <a:lnTo>
                    <a:pt x="1682" y="8744"/>
                  </a:lnTo>
                  <a:lnTo>
                    <a:pt x="1571" y="8707"/>
                  </a:lnTo>
                  <a:lnTo>
                    <a:pt x="1460" y="867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4350450" y="1809825"/>
              <a:ext cx="38375" cy="55025"/>
            </a:xfrm>
            <a:custGeom>
              <a:avLst/>
              <a:gdLst/>
              <a:ahLst/>
              <a:cxnLst/>
              <a:rect l="l" t="t" r="r" b="b"/>
              <a:pathLst>
                <a:path w="1535" h="2201" extrusionOk="0">
                  <a:moveTo>
                    <a:pt x="943" y="1"/>
                  </a:moveTo>
                  <a:lnTo>
                    <a:pt x="832" y="19"/>
                  </a:lnTo>
                  <a:lnTo>
                    <a:pt x="721" y="56"/>
                  </a:lnTo>
                  <a:lnTo>
                    <a:pt x="629" y="112"/>
                  </a:lnTo>
                  <a:lnTo>
                    <a:pt x="537" y="186"/>
                  </a:lnTo>
                  <a:lnTo>
                    <a:pt x="481" y="278"/>
                  </a:lnTo>
                  <a:lnTo>
                    <a:pt x="426" y="370"/>
                  </a:lnTo>
                  <a:lnTo>
                    <a:pt x="38" y="1443"/>
                  </a:lnTo>
                  <a:lnTo>
                    <a:pt x="1" y="1553"/>
                  </a:lnTo>
                  <a:lnTo>
                    <a:pt x="1" y="1664"/>
                  </a:lnTo>
                  <a:lnTo>
                    <a:pt x="19" y="1775"/>
                  </a:lnTo>
                  <a:lnTo>
                    <a:pt x="38" y="1868"/>
                  </a:lnTo>
                  <a:lnTo>
                    <a:pt x="93" y="1960"/>
                  </a:lnTo>
                  <a:lnTo>
                    <a:pt x="167" y="2053"/>
                  </a:lnTo>
                  <a:lnTo>
                    <a:pt x="259" y="2127"/>
                  </a:lnTo>
                  <a:lnTo>
                    <a:pt x="370" y="2163"/>
                  </a:lnTo>
                  <a:lnTo>
                    <a:pt x="463" y="2200"/>
                  </a:lnTo>
                  <a:lnTo>
                    <a:pt x="648" y="2200"/>
                  </a:lnTo>
                  <a:lnTo>
                    <a:pt x="740" y="2182"/>
                  </a:lnTo>
                  <a:lnTo>
                    <a:pt x="814" y="2145"/>
                  </a:lnTo>
                  <a:lnTo>
                    <a:pt x="888" y="2108"/>
                  </a:lnTo>
                  <a:lnTo>
                    <a:pt x="962" y="2053"/>
                  </a:lnTo>
                  <a:lnTo>
                    <a:pt x="1017" y="1997"/>
                  </a:lnTo>
                  <a:lnTo>
                    <a:pt x="1054" y="1923"/>
                  </a:lnTo>
                  <a:lnTo>
                    <a:pt x="1091" y="1831"/>
                  </a:lnTo>
                  <a:lnTo>
                    <a:pt x="1498" y="777"/>
                  </a:lnTo>
                  <a:lnTo>
                    <a:pt x="1516" y="666"/>
                  </a:lnTo>
                  <a:lnTo>
                    <a:pt x="1535" y="555"/>
                  </a:lnTo>
                  <a:lnTo>
                    <a:pt x="1516" y="444"/>
                  </a:lnTo>
                  <a:lnTo>
                    <a:pt x="1479" y="333"/>
                  </a:lnTo>
                  <a:lnTo>
                    <a:pt x="1424" y="241"/>
                  </a:lnTo>
                  <a:lnTo>
                    <a:pt x="1350" y="167"/>
                  </a:lnTo>
                  <a:lnTo>
                    <a:pt x="1258" y="93"/>
                  </a:lnTo>
                  <a:lnTo>
                    <a:pt x="1165" y="38"/>
                  </a:lnTo>
                  <a:lnTo>
                    <a:pt x="10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13"/>
          <p:cNvGrpSpPr/>
          <p:nvPr/>
        </p:nvGrpSpPr>
        <p:grpSpPr>
          <a:xfrm>
            <a:off x="317725" y="1555900"/>
            <a:ext cx="598475" cy="563375"/>
            <a:chOff x="5732700" y="268150"/>
            <a:chExt cx="598475" cy="563375"/>
          </a:xfrm>
        </p:grpSpPr>
        <p:sp>
          <p:nvSpPr>
            <p:cNvPr id="941" name="Google Shape;941;p13"/>
            <p:cNvSpPr/>
            <p:nvPr/>
          </p:nvSpPr>
          <p:spPr>
            <a:xfrm>
              <a:off x="5783050" y="492750"/>
              <a:ext cx="226025" cy="201975"/>
            </a:xfrm>
            <a:custGeom>
              <a:avLst/>
              <a:gdLst/>
              <a:ahLst/>
              <a:cxnLst/>
              <a:rect l="l" t="t" r="r" b="b"/>
              <a:pathLst>
                <a:path w="9041" h="8079" extrusionOk="0">
                  <a:moveTo>
                    <a:pt x="2829" y="740"/>
                  </a:moveTo>
                  <a:lnTo>
                    <a:pt x="6545" y="925"/>
                  </a:lnTo>
                  <a:lnTo>
                    <a:pt x="8227" y="4234"/>
                  </a:lnTo>
                  <a:lnTo>
                    <a:pt x="6212" y="7358"/>
                  </a:lnTo>
                  <a:lnTo>
                    <a:pt x="2496" y="7154"/>
                  </a:lnTo>
                  <a:lnTo>
                    <a:pt x="814" y="3845"/>
                  </a:lnTo>
                  <a:lnTo>
                    <a:pt x="2829" y="740"/>
                  </a:lnTo>
                  <a:close/>
                  <a:moveTo>
                    <a:pt x="2459" y="0"/>
                  </a:moveTo>
                  <a:lnTo>
                    <a:pt x="1" y="3808"/>
                  </a:lnTo>
                  <a:lnTo>
                    <a:pt x="2053" y="7838"/>
                  </a:lnTo>
                  <a:lnTo>
                    <a:pt x="6582" y="8079"/>
                  </a:lnTo>
                  <a:lnTo>
                    <a:pt x="9040" y="4271"/>
                  </a:lnTo>
                  <a:lnTo>
                    <a:pt x="6988" y="241"/>
                  </a:lnTo>
                  <a:lnTo>
                    <a:pt x="2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5943425" y="411425"/>
              <a:ext cx="224625" cy="201975"/>
            </a:xfrm>
            <a:custGeom>
              <a:avLst/>
              <a:gdLst/>
              <a:ahLst/>
              <a:cxnLst/>
              <a:rect l="l" t="t" r="r" b="b"/>
              <a:pathLst>
                <a:path w="8985" h="8079" extrusionOk="0">
                  <a:moveTo>
                    <a:pt x="2403" y="0"/>
                  </a:moveTo>
                  <a:lnTo>
                    <a:pt x="56" y="3642"/>
                  </a:lnTo>
                  <a:lnTo>
                    <a:pt x="19" y="3697"/>
                  </a:lnTo>
                  <a:lnTo>
                    <a:pt x="0" y="3771"/>
                  </a:lnTo>
                  <a:lnTo>
                    <a:pt x="0" y="3845"/>
                  </a:lnTo>
                  <a:lnTo>
                    <a:pt x="0" y="3900"/>
                  </a:lnTo>
                  <a:lnTo>
                    <a:pt x="19" y="3974"/>
                  </a:lnTo>
                  <a:lnTo>
                    <a:pt x="56" y="4030"/>
                  </a:lnTo>
                  <a:lnTo>
                    <a:pt x="93" y="4085"/>
                  </a:lnTo>
                  <a:lnTo>
                    <a:pt x="148" y="4122"/>
                  </a:lnTo>
                  <a:lnTo>
                    <a:pt x="222" y="4159"/>
                  </a:lnTo>
                  <a:lnTo>
                    <a:pt x="278" y="4178"/>
                  </a:lnTo>
                  <a:lnTo>
                    <a:pt x="352" y="4196"/>
                  </a:lnTo>
                  <a:lnTo>
                    <a:pt x="426" y="4178"/>
                  </a:lnTo>
                  <a:lnTo>
                    <a:pt x="481" y="4159"/>
                  </a:lnTo>
                  <a:lnTo>
                    <a:pt x="536" y="4122"/>
                  </a:lnTo>
                  <a:lnTo>
                    <a:pt x="592" y="4085"/>
                  </a:lnTo>
                  <a:lnTo>
                    <a:pt x="647" y="4030"/>
                  </a:lnTo>
                  <a:lnTo>
                    <a:pt x="2773" y="739"/>
                  </a:lnTo>
                  <a:lnTo>
                    <a:pt x="6489" y="924"/>
                  </a:lnTo>
                  <a:lnTo>
                    <a:pt x="8171" y="4233"/>
                  </a:lnTo>
                  <a:lnTo>
                    <a:pt x="6156" y="7357"/>
                  </a:lnTo>
                  <a:lnTo>
                    <a:pt x="2237" y="7154"/>
                  </a:lnTo>
                  <a:lnTo>
                    <a:pt x="2163" y="7154"/>
                  </a:lnTo>
                  <a:lnTo>
                    <a:pt x="2108" y="7172"/>
                  </a:lnTo>
                  <a:lnTo>
                    <a:pt x="2034" y="7209"/>
                  </a:lnTo>
                  <a:lnTo>
                    <a:pt x="1997" y="7246"/>
                  </a:lnTo>
                  <a:lnTo>
                    <a:pt x="1941" y="7302"/>
                  </a:lnTo>
                  <a:lnTo>
                    <a:pt x="1904" y="7357"/>
                  </a:lnTo>
                  <a:lnTo>
                    <a:pt x="1886" y="7413"/>
                  </a:lnTo>
                  <a:lnTo>
                    <a:pt x="1867" y="7487"/>
                  </a:lnTo>
                  <a:lnTo>
                    <a:pt x="1867" y="7561"/>
                  </a:lnTo>
                  <a:lnTo>
                    <a:pt x="1886" y="7634"/>
                  </a:lnTo>
                  <a:lnTo>
                    <a:pt x="1923" y="7690"/>
                  </a:lnTo>
                  <a:lnTo>
                    <a:pt x="1960" y="7745"/>
                  </a:lnTo>
                  <a:lnTo>
                    <a:pt x="2015" y="7782"/>
                  </a:lnTo>
                  <a:lnTo>
                    <a:pt x="2071" y="7819"/>
                  </a:lnTo>
                  <a:lnTo>
                    <a:pt x="2126" y="7856"/>
                  </a:lnTo>
                  <a:lnTo>
                    <a:pt x="2200" y="7856"/>
                  </a:lnTo>
                  <a:lnTo>
                    <a:pt x="6526" y="8078"/>
                  </a:lnTo>
                  <a:lnTo>
                    <a:pt x="8984" y="4270"/>
                  </a:lnTo>
                  <a:lnTo>
                    <a:pt x="6932" y="240"/>
                  </a:lnTo>
                  <a:lnTo>
                    <a:pt x="24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5732700" y="576850"/>
              <a:ext cx="69325" cy="20375"/>
            </a:xfrm>
            <a:custGeom>
              <a:avLst/>
              <a:gdLst/>
              <a:ahLst/>
              <a:cxnLst/>
              <a:rect l="l" t="t" r="r" b="b"/>
              <a:pathLst>
                <a:path w="2773" h="815" extrusionOk="0">
                  <a:moveTo>
                    <a:pt x="370" y="1"/>
                  </a:moveTo>
                  <a:lnTo>
                    <a:pt x="296" y="19"/>
                  </a:lnTo>
                  <a:lnTo>
                    <a:pt x="240" y="38"/>
                  </a:lnTo>
                  <a:lnTo>
                    <a:pt x="166" y="56"/>
                  </a:lnTo>
                  <a:lnTo>
                    <a:pt x="111" y="93"/>
                  </a:lnTo>
                  <a:lnTo>
                    <a:pt x="74" y="149"/>
                  </a:lnTo>
                  <a:lnTo>
                    <a:pt x="37" y="204"/>
                  </a:lnTo>
                  <a:lnTo>
                    <a:pt x="19" y="278"/>
                  </a:lnTo>
                  <a:lnTo>
                    <a:pt x="0" y="352"/>
                  </a:lnTo>
                  <a:lnTo>
                    <a:pt x="0" y="407"/>
                  </a:lnTo>
                  <a:lnTo>
                    <a:pt x="19" y="481"/>
                  </a:lnTo>
                  <a:lnTo>
                    <a:pt x="56" y="537"/>
                  </a:lnTo>
                  <a:lnTo>
                    <a:pt x="92" y="592"/>
                  </a:lnTo>
                  <a:lnTo>
                    <a:pt x="148" y="648"/>
                  </a:lnTo>
                  <a:lnTo>
                    <a:pt x="203" y="685"/>
                  </a:lnTo>
                  <a:lnTo>
                    <a:pt x="259" y="703"/>
                  </a:lnTo>
                  <a:lnTo>
                    <a:pt x="333" y="722"/>
                  </a:lnTo>
                  <a:lnTo>
                    <a:pt x="2403" y="814"/>
                  </a:lnTo>
                  <a:lnTo>
                    <a:pt x="2477" y="814"/>
                  </a:lnTo>
                  <a:lnTo>
                    <a:pt x="2551" y="796"/>
                  </a:lnTo>
                  <a:lnTo>
                    <a:pt x="2606" y="759"/>
                  </a:lnTo>
                  <a:lnTo>
                    <a:pt x="2662" y="722"/>
                  </a:lnTo>
                  <a:lnTo>
                    <a:pt x="2699" y="666"/>
                  </a:lnTo>
                  <a:lnTo>
                    <a:pt x="2736" y="611"/>
                  </a:lnTo>
                  <a:lnTo>
                    <a:pt x="2754" y="555"/>
                  </a:lnTo>
                  <a:lnTo>
                    <a:pt x="2773" y="481"/>
                  </a:lnTo>
                  <a:lnTo>
                    <a:pt x="2773" y="407"/>
                  </a:lnTo>
                  <a:lnTo>
                    <a:pt x="2754" y="352"/>
                  </a:lnTo>
                  <a:lnTo>
                    <a:pt x="2717" y="278"/>
                  </a:lnTo>
                  <a:lnTo>
                    <a:pt x="2680" y="223"/>
                  </a:lnTo>
                  <a:lnTo>
                    <a:pt x="2625" y="186"/>
                  </a:lnTo>
                  <a:lnTo>
                    <a:pt x="2570" y="149"/>
                  </a:lnTo>
                  <a:lnTo>
                    <a:pt x="2496" y="130"/>
                  </a:lnTo>
                  <a:lnTo>
                    <a:pt x="2440" y="112"/>
                  </a:lnTo>
                  <a:lnTo>
                    <a:pt x="3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6149075" y="508925"/>
              <a:ext cx="69350" cy="20350"/>
            </a:xfrm>
            <a:custGeom>
              <a:avLst/>
              <a:gdLst/>
              <a:ahLst/>
              <a:cxnLst/>
              <a:rect l="l" t="t" r="r" b="b"/>
              <a:pathLst>
                <a:path w="2774" h="814" extrusionOk="0">
                  <a:moveTo>
                    <a:pt x="315" y="0"/>
                  </a:moveTo>
                  <a:lnTo>
                    <a:pt x="241" y="19"/>
                  </a:lnTo>
                  <a:lnTo>
                    <a:pt x="185" y="56"/>
                  </a:lnTo>
                  <a:lnTo>
                    <a:pt x="130" y="93"/>
                  </a:lnTo>
                  <a:lnTo>
                    <a:pt x="74" y="148"/>
                  </a:lnTo>
                  <a:lnTo>
                    <a:pt x="37" y="204"/>
                  </a:lnTo>
                  <a:lnTo>
                    <a:pt x="19" y="259"/>
                  </a:lnTo>
                  <a:lnTo>
                    <a:pt x="0" y="333"/>
                  </a:lnTo>
                  <a:lnTo>
                    <a:pt x="0" y="407"/>
                  </a:lnTo>
                  <a:lnTo>
                    <a:pt x="19" y="481"/>
                  </a:lnTo>
                  <a:lnTo>
                    <a:pt x="56" y="536"/>
                  </a:lnTo>
                  <a:lnTo>
                    <a:pt x="93" y="592"/>
                  </a:lnTo>
                  <a:lnTo>
                    <a:pt x="148" y="647"/>
                  </a:lnTo>
                  <a:lnTo>
                    <a:pt x="204" y="684"/>
                  </a:lnTo>
                  <a:lnTo>
                    <a:pt x="278" y="703"/>
                  </a:lnTo>
                  <a:lnTo>
                    <a:pt x="333" y="703"/>
                  </a:lnTo>
                  <a:lnTo>
                    <a:pt x="2403" y="814"/>
                  </a:lnTo>
                  <a:lnTo>
                    <a:pt x="2477" y="814"/>
                  </a:lnTo>
                  <a:lnTo>
                    <a:pt x="2551" y="795"/>
                  </a:lnTo>
                  <a:lnTo>
                    <a:pt x="2607" y="758"/>
                  </a:lnTo>
                  <a:lnTo>
                    <a:pt x="2662" y="721"/>
                  </a:lnTo>
                  <a:lnTo>
                    <a:pt x="2699" y="666"/>
                  </a:lnTo>
                  <a:lnTo>
                    <a:pt x="2736" y="610"/>
                  </a:lnTo>
                  <a:lnTo>
                    <a:pt x="2755" y="555"/>
                  </a:lnTo>
                  <a:lnTo>
                    <a:pt x="2773" y="481"/>
                  </a:lnTo>
                  <a:lnTo>
                    <a:pt x="2773" y="407"/>
                  </a:lnTo>
                  <a:lnTo>
                    <a:pt x="2755" y="333"/>
                  </a:lnTo>
                  <a:lnTo>
                    <a:pt x="2718" y="278"/>
                  </a:lnTo>
                  <a:lnTo>
                    <a:pt x="2681" y="222"/>
                  </a:lnTo>
                  <a:lnTo>
                    <a:pt x="2625" y="185"/>
                  </a:lnTo>
                  <a:lnTo>
                    <a:pt x="2570" y="148"/>
                  </a:lnTo>
                  <a:lnTo>
                    <a:pt x="2514" y="111"/>
                  </a:lnTo>
                  <a:lnTo>
                    <a:pt x="2440" y="111"/>
                  </a:lnTo>
                  <a:lnTo>
                    <a:pt x="3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6102400" y="373975"/>
              <a:ext cx="45775" cy="61025"/>
            </a:xfrm>
            <a:custGeom>
              <a:avLst/>
              <a:gdLst/>
              <a:ahLst/>
              <a:cxnLst/>
              <a:rect l="l" t="t" r="r" b="b"/>
              <a:pathLst>
                <a:path w="1831" h="2441" extrusionOk="0">
                  <a:moveTo>
                    <a:pt x="1387" y="1"/>
                  </a:moveTo>
                  <a:lnTo>
                    <a:pt x="1331" y="19"/>
                  </a:lnTo>
                  <a:lnTo>
                    <a:pt x="1276" y="56"/>
                  </a:lnTo>
                  <a:lnTo>
                    <a:pt x="1220" y="112"/>
                  </a:lnTo>
                  <a:lnTo>
                    <a:pt x="1165" y="167"/>
                  </a:lnTo>
                  <a:lnTo>
                    <a:pt x="56" y="1886"/>
                  </a:lnTo>
                  <a:lnTo>
                    <a:pt x="19" y="1960"/>
                  </a:lnTo>
                  <a:lnTo>
                    <a:pt x="0" y="2016"/>
                  </a:lnTo>
                  <a:lnTo>
                    <a:pt x="0" y="2090"/>
                  </a:lnTo>
                  <a:lnTo>
                    <a:pt x="0" y="2163"/>
                  </a:lnTo>
                  <a:lnTo>
                    <a:pt x="19" y="2219"/>
                  </a:lnTo>
                  <a:lnTo>
                    <a:pt x="56" y="2274"/>
                  </a:lnTo>
                  <a:lnTo>
                    <a:pt x="93" y="2330"/>
                  </a:lnTo>
                  <a:lnTo>
                    <a:pt x="148" y="2385"/>
                  </a:lnTo>
                  <a:lnTo>
                    <a:pt x="259" y="2422"/>
                  </a:lnTo>
                  <a:lnTo>
                    <a:pt x="352" y="2441"/>
                  </a:lnTo>
                  <a:lnTo>
                    <a:pt x="425" y="2422"/>
                  </a:lnTo>
                  <a:lnTo>
                    <a:pt x="518" y="2385"/>
                  </a:lnTo>
                  <a:lnTo>
                    <a:pt x="592" y="2348"/>
                  </a:lnTo>
                  <a:lnTo>
                    <a:pt x="647" y="2274"/>
                  </a:lnTo>
                  <a:lnTo>
                    <a:pt x="1756" y="537"/>
                  </a:lnTo>
                  <a:lnTo>
                    <a:pt x="1793" y="481"/>
                  </a:lnTo>
                  <a:lnTo>
                    <a:pt x="1812" y="407"/>
                  </a:lnTo>
                  <a:lnTo>
                    <a:pt x="1830" y="352"/>
                  </a:lnTo>
                  <a:lnTo>
                    <a:pt x="1812" y="278"/>
                  </a:lnTo>
                  <a:lnTo>
                    <a:pt x="1793" y="223"/>
                  </a:lnTo>
                  <a:lnTo>
                    <a:pt x="1756" y="149"/>
                  </a:lnTo>
                  <a:lnTo>
                    <a:pt x="1719" y="93"/>
                  </a:lnTo>
                  <a:lnTo>
                    <a:pt x="1664" y="56"/>
                  </a:lnTo>
                  <a:lnTo>
                    <a:pt x="1590" y="19"/>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5802925" y="671600"/>
              <a:ext cx="45775" cy="61025"/>
            </a:xfrm>
            <a:custGeom>
              <a:avLst/>
              <a:gdLst/>
              <a:ahLst/>
              <a:cxnLst/>
              <a:rect l="l" t="t" r="r" b="b"/>
              <a:pathLst>
                <a:path w="1831" h="2441" extrusionOk="0">
                  <a:moveTo>
                    <a:pt x="1406" y="0"/>
                  </a:moveTo>
                  <a:lnTo>
                    <a:pt x="1350" y="19"/>
                  </a:lnTo>
                  <a:lnTo>
                    <a:pt x="1276" y="56"/>
                  </a:lnTo>
                  <a:lnTo>
                    <a:pt x="1239" y="93"/>
                  </a:lnTo>
                  <a:lnTo>
                    <a:pt x="1184" y="167"/>
                  </a:lnTo>
                  <a:lnTo>
                    <a:pt x="56" y="1886"/>
                  </a:lnTo>
                  <a:lnTo>
                    <a:pt x="38" y="1960"/>
                  </a:lnTo>
                  <a:lnTo>
                    <a:pt x="19" y="2015"/>
                  </a:lnTo>
                  <a:lnTo>
                    <a:pt x="1" y="2089"/>
                  </a:lnTo>
                  <a:lnTo>
                    <a:pt x="19" y="2163"/>
                  </a:lnTo>
                  <a:lnTo>
                    <a:pt x="38" y="2219"/>
                  </a:lnTo>
                  <a:lnTo>
                    <a:pt x="75" y="2274"/>
                  </a:lnTo>
                  <a:lnTo>
                    <a:pt x="112" y="2329"/>
                  </a:lnTo>
                  <a:lnTo>
                    <a:pt x="167" y="2385"/>
                  </a:lnTo>
                  <a:lnTo>
                    <a:pt x="260" y="2422"/>
                  </a:lnTo>
                  <a:lnTo>
                    <a:pt x="352" y="2440"/>
                  </a:lnTo>
                  <a:lnTo>
                    <a:pt x="444" y="2422"/>
                  </a:lnTo>
                  <a:lnTo>
                    <a:pt x="537" y="2385"/>
                  </a:lnTo>
                  <a:lnTo>
                    <a:pt x="592" y="2348"/>
                  </a:lnTo>
                  <a:lnTo>
                    <a:pt x="666" y="2274"/>
                  </a:lnTo>
                  <a:lnTo>
                    <a:pt x="1775" y="536"/>
                  </a:lnTo>
                  <a:lnTo>
                    <a:pt x="1812" y="481"/>
                  </a:lnTo>
                  <a:lnTo>
                    <a:pt x="1831" y="407"/>
                  </a:lnTo>
                  <a:lnTo>
                    <a:pt x="1831" y="351"/>
                  </a:lnTo>
                  <a:lnTo>
                    <a:pt x="1831" y="278"/>
                  </a:lnTo>
                  <a:lnTo>
                    <a:pt x="1812" y="204"/>
                  </a:lnTo>
                  <a:lnTo>
                    <a:pt x="1775" y="148"/>
                  </a:lnTo>
                  <a:lnTo>
                    <a:pt x="1738" y="93"/>
                  </a:lnTo>
                  <a:lnTo>
                    <a:pt x="1683" y="56"/>
                  </a:lnTo>
                  <a:lnTo>
                    <a:pt x="1609" y="19"/>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5816800" y="447450"/>
              <a:ext cx="41150" cy="63350"/>
            </a:xfrm>
            <a:custGeom>
              <a:avLst/>
              <a:gdLst/>
              <a:ahLst/>
              <a:cxnLst/>
              <a:rect l="l" t="t" r="r" b="b"/>
              <a:pathLst>
                <a:path w="1646" h="2534" extrusionOk="0">
                  <a:moveTo>
                    <a:pt x="259" y="1"/>
                  </a:moveTo>
                  <a:lnTo>
                    <a:pt x="185" y="38"/>
                  </a:lnTo>
                  <a:lnTo>
                    <a:pt x="130" y="75"/>
                  </a:lnTo>
                  <a:lnTo>
                    <a:pt x="93" y="112"/>
                  </a:lnTo>
                  <a:lnTo>
                    <a:pt x="37" y="167"/>
                  </a:lnTo>
                  <a:lnTo>
                    <a:pt x="19" y="241"/>
                  </a:lnTo>
                  <a:lnTo>
                    <a:pt x="0" y="297"/>
                  </a:lnTo>
                  <a:lnTo>
                    <a:pt x="0" y="371"/>
                  </a:lnTo>
                  <a:lnTo>
                    <a:pt x="19" y="445"/>
                  </a:lnTo>
                  <a:lnTo>
                    <a:pt x="37" y="500"/>
                  </a:lnTo>
                  <a:lnTo>
                    <a:pt x="980" y="2349"/>
                  </a:lnTo>
                  <a:lnTo>
                    <a:pt x="1036" y="2422"/>
                  </a:lnTo>
                  <a:lnTo>
                    <a:pt x="1109" y="2478"/>
                  </a:lnTo>
                  <a:lnTo>
                    <a:pt x="1202" y="2515"/>
                  </a:lnTo>
                  <a:lnTo>
                    <a:pt x="1294" y="2533"/>
                  </a:lnTo>
                  <a:lnTo>
                    <a:pt x="1368" y="2533"/>
                  </a:lnTo>
                  <a:lnTo>
                    <a:pt x="1461" y="2496"/>
                  </a:lnTo>
                  <a:lnTo>
                    <a:pt x="1516" y="2459"/>
                  </a:lnTo>
                  <a:lnTo>
                    <a:pt x="1572" y="2404"/>
                  </a:lnTo>
                  <a:lnTo>
                    <a:pt x="1609" y="2349"/>
                  </a:lnTo>
                  <a:lnTo>
                    <a:pt x="1627" y="2293"/>
                  </a:lnTo>
                  <a:lnTo>
                    <a:pt x="1646" y="2219"/>
                  </a:lnTo>
                  <a:lnTo>
                    <a:pt x="1646" y="2164"/>
                  </a:lnTo>
                  <a:lnTo>
                    <a:pt x="1627" y="2090"/>
                  </a:lnTo>
                  <a:lnTo>
                    <a:pt x="1609" y="2016"/>
                  </a:lnTo>
                  <a:lnTo>
                    <a:pt x="666" y="186"/>
                  </a:lnTo>
                  <a:lnTo>
                    <a:pt x="629" y="130"/>
                  </a:lnTo>
                  <a:lnTo>
                    <a:pt x="573" y="75"/>
                  </a:lnTo>
                  <a:lnTo>
                    <a:pt x="518" y="38"/>
                  </a:lnTo>
                  <a:lnTo>
                    <a:pt x="4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5975775" y="366125"/>
              <a:ext cx="41150" cy="63325"/>
            </a:xfrm>
            <a:custGeom>
              <a:avLst/>
              <a:gdLst/>
              <a:ahLst/>
              <a:cxnLst/>
              <a:rect l="l" t="t" r="r" b="b"/>
              <a:pathLst>
                <a:path w="1646" h="2533" extrusionOk="0">
                  <a:moveTo>
                    <a:pt x="259" y="0"/>
                  </a:moveTo>
                  <a:lnTo>
                    <a:pt x="204" y="37"/>
                  </a:lnTo>
                  <a:lnTo>
                    <a:pt x="130" y="74"/>
                  </a:lnTo>
                  <a:lnTo>
                    <a:pt x="93" y="130"/>
                  </a:lnTo>
                  <a:lnTo>
                    <a:pt x="56" y="185"/>
                  </a:lnTo>
                  <a:lnTo>
                    <a:pt x="19" y="241"/>
                  </a:lnTo>
                  <a:lnTo>
                    <a:pt x="0" y="315"/>
                  </a:lnTo>
                  <a:lnTo>
                    <a:pt x="0" y="370"/>
                  </a:lnTo>
                  <a:lnTo>
                    <a:pt x="19" y="444"/>
                  </a:lnTo>
                  <a:lnTo>
                    <a:pt x="37" y="518"/>
                  </a:lnTo>
                  <a:lnTo>
                    <a:pt x="980" y="2348"/>
                  </a:lnTo>
                  <a:lnTo>
                    <a:pt x="1035" y="2422"/>
                  </a:lnTo>
                  <a:lnTo>
                    <a:pt x="1109" y="2496"/>
                  </a:lnTo>
                  <a:lnTo>
                    <a:pt x="1202" y="2533"/>
                  </a:lnTo>
                  <a:lnTo>
                    <a:pt x="1368" y="2533"/>
                  </a:lnTo>
                  <a:lnTo>
                    <a:pt x="1461" y="2496"/>
                  </a:lnTo>
                  <a:lnTo>
                    <a:pt x="1516" y="2459"/>
                  </a:lnTo>
                  <a:lnTo>
                    <a:pt x="1572" y="2404"/>
                  </a:lnTo>
                  <a:lnTo>
                    <a:pt x="1609" y="2348"/>
                  </a:lnTo>
                  <a:lnTo>
                    <a:pt x="1627" y="2293"/>
                  </a:lnTo>
                  <a:lnTo>
                    <a:pt x="1646" y="2219"/>
                  </a:lnTo>
                  <a:lnTo>
                    <a:pt x="1646" y="2163"/>
                  </a:lnTo>
                  <a:lnTo>
                    <a:pt x="1627" y="2089"/>
                  </a:lnTo>
                  <a:lnTo>
                    <a:pt x="1609" y="2015"/>
                  </a:lnTo>
                  <a:lnTo>
                    <a:pt x="666" y="185"/>
                  </a:lnTo>
                  <a:lnTo>
                    <a:pt x="629" y="130"/>
                  </a:lnTo>
                  <a:lnTo>
                    <a:pt x="592" y="74"/>
                  </a:lnTo>
                  <a:lnTo>
                    <a:pt x="536" y="37"/>
                  </a:lnTo>
                  <a:lnTo>
                    <a:pt x="462" y="19"/>
                  </a:lnTo>
                  <a:lnTo>
                    <a:pt x="4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5934175" y="676675"/>
              <a:ext cx="41150" cy="63800"/>
            </a:xfrm>
            <a:custGeom>
              <a:avLst/>
              <a:gdLst/>
              <a:ahLst/>
              <a:cxnLst/>
              <a:rect l="l" t="t" r="r" b="b"/>
              <a:pathLst>
                <a:path w="1646" h="2552" extrusionOk="0">
                  <a:moveTo>
                    <a:pt x="333" y="1"/>
                  </a:moveTo>
                  <a:lnTo>
                    <a:pt x="259" y="19"/>
                  </a:lnTo>
                  <a:lnTo>
                    <a:pt x="185" y="38"/>
                  </a:lnTo>
                  <a:lnTo>
                    <a:pt x="130" y="75"/>
                  </a:lnTo>
                  <a:lnTo>
                    <a:pt x="75" y="130"/>
                  </a:lnTo>
                  <a:lnTo>
                    <a:pt x="38" y="185"/>
                  </a:lnTo>
                  <a:lnTo>
                    <a:pt x="19" y="241"/>
                  </a:lnTo>
                  <a:lnTo>
                    <a:pt x="1" y="315"/>
                  </a:lnTo>
                  <a:lnTo>
                    <a:pt x="1" y="389"/>
                  </a:lnTo>
                  <a:lnTo>
                    <a:pt x="19" y="444"/>
                  </a:lnTo>
                  <a:lnTo>
                    <a:pt x="38" y="518"/>
                  </a:lnTo>
                  <a:lnTo>
                    <a:pt x="980" y="2348"/>
                  </a:lnTo>
                  <a:lnTo>
                    <a:pt x="1036" y="2441"/>
                  </a:lnTo>
                  <a:lnTo>
                    <a:pt x="1110" y="2496"/>
                  </a:lnTo>
                  <a:lnTo>
                    <a:pt x="1202" y="2533"/>
                  </a:lnTo>
                  <a:lnTo>
                    <a:pt x="1295" y="2552"/>
                  </a:lnTo>
                  <a:lnTo>
                    <a:pt x="1369" y="2533"/>
                  </a:lnTo>
                  <a:lnTo>
                    <a:pt x="1442" y="2515"/>
                  </a:lnTo>
                  <a:lnTo>
                    <a:pt x="1516" y="2478"/>
                  </a:lnTo>
                  <a:lnTo>
                    <a:pt x="1553" y="2422"/>
                  </a:lnTo>
                  <a:lnTo>
                    <a:pt x="1590" y="2367"/>
                  </a:lnTo>
                  <a:lnTo>
                    <a:pt x="1627" y="2311"/>
                  </a:lnTo>
                  <a:lnTo>
                    <a:pt x="1646" y="2237"/>
                  </a:lnTo>
                  <a:lnTo>
                    <a:pt x="1646" y="2163"/>
                  </a:lnTo>
                  <a:lnTo>
                    <a:pt x="1627" y="2108"/>
                  </a:lnTo>
                  <a:lnTo>
                    <a:pt x="1609" y="2034"/>
                  </a:lnTo>
                  <a:lnTo>
                    <a:pt x="666" y="204"/>
                  </a:lnTo>
                  <a:lnTo>
                    <a:pt x="629" y="130"/>
                  </a:lnTo>
                  <a:lnTo>
                    <a:pt x="574" y="93"/>
                  </a:lnTo>
                  <a:lnTo>
                    <a:pt x="518" y="56"/>
                  </a:lnTo>
                  <a:lnTo>
                    <a:pt x="463" y="19"/>
                  </a:lnTo>
                  <a:lnTo>
                    <a:pt x="3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6093150" y="595350"/>
              <a:ext cx="41150" cy="63800"/>
            </a:xfrm>
            <a:custGeom>
              <a:avLst/>
              <a:gdLst/>
              <a:ahLst/>
              <a:cxnLst/>
              <a:rect l="l" t="t" r="r" b="b"/>
              <a:pathLst>
                <a:path w="1646" h="2552" extrusionOk="0">
                  <a:moveTo>
                    <a:pt x="333" y="0"/>
                  </a:moveTo>
                  <a:lnTo>
                    <a:pt x="259" y="19"/>
                  </a:lnTo>
                  <a:lnTo>
                    <a:pt x="185" y="56"/>
                  </a:lnTo>
                  <a:lnTo>
                    <a:pt x="130" y="93"/>
                  </a:lnTo>
                  <a:lnTo>
                    <a:pt x="75" y="130"/>
                  </a:lnTo>
                  <a:lnTo>
                    <a:pt x="38" y="185"/>
                  </a:lnTo>
                  <a:lnTo>
                    <a:pt x="19" y="259"/>
                  </a:lnTo>
                  <a:lnTo>
                    <a:pt x="1" y="314"/>
                  </a:lnTo>
                  <a:lnTo>
                    <a:pt x="1" y="388"/>
                  </a:lnTo>
                  <a:lnTo>
                    <a:pt x="19" y="462"/>
                  </a:lnTo>
                  <a:lnTo>
                    <a:pt x="38" y="518"/>
                  </a:lnTo>
                  <a:lnTo>
                    <a:pt x="980" y="2366"/>
                  </a:lnTo>
                  <a:lnTo>
                    <a:pt x="1036" y="2440"/>
                  </a:lnTo>
                  <a:lnTo>
                    <a:pt x="1110" y="2496"/>
                  </a:lnTo>
                  <a:lnTo>
                    <a:pt x="1202" y="2533"/>
                  </a:lnTo>
                  <a:lnTo>
                    <a:pt x="1295" y="2551"/>
                  </a:lnTo>
                  <a:lnTo>
                    <a:pt x="1368" y="2551"/>
                  </a:lnTo>
                  <a:lnTo>
                    <a:pt x="1461" y="2514"/>
                  </a:lnTo>
                  <a:lnTo>
                    <a:pt x="1516" y="2477"/>
                  </a:lnTo>
                  <a:lnTo>
                    <a:pt x="1553" y="2422"/>
                  </a:lnTo>
                  <a:lnTo>
                    <a:pt x="1609" y="2366"/>
                  </a:lnTo>
                  <a:lnTo>
                    <a:pt x="1627" y="2311"/>
                  </a:lnTo>
                  <a:lnTo>
                    <a:pt x="1646" y="2237"/>
                  </a:lnTo>
                  <a:lnTo>
                    <a:pt x="1646" y="2163"/>
                  </a:lnTo>
                  <a:lnTo>
                    <a:pt x="1627" y="2108"/>
                  </a:lnTo>
                  <a:lnTo>
                    <a:pt x="1609" y="2034"/>
                  </a:lnTo>
                  <a:lnTo>
                    <a:pt x="666" y="204"/>
                  </a:lnTo>
                  <a:lnTo>
                    <a:pt x="629" y="148"/>
                  </a:lnTo>
                  <a:lnTo>
                    <a:pt x="574" y="93"/>
                  </a:lnTo>
                  <a:lnTo>
                    <a:pt x="518" y="56"/>
                  </a:lnTo>
                  <a:lnTo>
                    <a:pt x="463" y="19"/>
                  </a:lnTo>
                  <a:lnTo>
                    <a:pt x="389" y="19"/>
                  </a:lnTo>
                  <a:lnTo>
                    <a:pt x="3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5956350" y="750625"/>
              <a:ext cx="84150" cy="80900"/>
            </a:xfrm>
            <a:custGeom>
              <a:avLst/>
              <a:gdLst/>
              <a:ahLst/>
              <a:cxnLst/>
              <a:rect l="l" t="t" r="r" b="b"/>
              <a:pathLst>
                <a:path w="3366" h="3236" extrusionOk="0">
                  <a:moveTo>
                    <a:pt x="2330" y="0"/>
                  </a:moveTo>
                  <a:lnTo>
                    <a:pt x="2238" y="37"/>
                  </a:lnTo>
                  <a:lnTo>
                    <a:pt x="2127" y="130"/>
                  </a:lnTo>
                  <a:lnTo>
                    <a:pt x="2090" y="167"/>
                  </a:lnTo>
                  <a:lnTo>
                    <a:pt x="2071" y="222"/>
                  </a:lnTo>
                  <a:lnTo>
                    <a:pt x="2053" y="296"/>
                  </a:lnTo>
                  <a:lnTo>
                    <a:pt x="2053" y="351"/>
                  </a:lnTo>
                  <a:lnTo>
                    <a:pt x="2090" y="407"/>
                  </a:lnTo>
                  <a:lnTo>
                    <a:pt x="2127" y="462"/>
                  </a:lnTo>
                  <a:lnTo>
                    <a:pt x="2238" y="592"/>
                  </a:lnTo>
                  <a:lnTo>
                    <a:pt x="2330" y="740"/>
                  </a:lnTo>
                  <a:lnTo>
                    <a:pt x="2515" y="1072"/>
                  </a:lnTo>
                  <a:lnTo>
                    <a:pt x="2644" y="1387"/>
                  </a:lnTo>
                  <a:lnTo>
                    <a:pt x="2737" y="1627"/>
                  </a:lnTo>
                  <a:lnTo>
                    <a:pt x="2774" y="1756"/>
                  </a:lnTo>
                  <a:lnTo>
                    <a:pt x="2774" y="1849"/>
                  </a:lnTo>
                  <a:lnTo>
                    <a:pt x="2755" y="1904"/>
                  </a:lnTo>
                  <a:lnTo>
                    <a:pt x="2700" y="1923"/>
                  </a:lnTo>
                  <a:lnTo>
                    <a:pt x="2626" y="1941"/>
                  </a:lnTo>
                  <a:lnTo>
                    <a:pt x="2533" y="1941"/>
                  </a:lnTo>
                  <a:lnTo>
                    <a:pt x="2330" y="1867"/>
                  </a:lnTo>
                  <a:lnTo>
                    <a:pt x="2127" y="1793"/>
                  </a:lnTo>
                  <a:lnTo>
                    <a:pt x="1942" y="1701"/>
                  </a:lnTo>
                  <a:lnTo>
                    <a:pt x="1609" y="1535"/>
                  </a:lnTo>
                  <a:lnTo>
                    <a:pt x="1258" y="1350"/>
                  </a:lnTo>
                  <a:lnTo>
                    <a:pt x="944" y="1165"/>
                  </a:lnTo>
                  <a:lnTo>
                    <a:pt x="648" y="1035"/>
                  </a:lnTo>
                  <a:lnTo>
                    <a:pt x="519" y="980"/>
                  </a:lnTo>
                  <a:lnTo>
                    <a:pt x="408" y="943"/>
                  </a:lnTo>
                  <a:lnTo>
                    <a:pt x="223" y="943"/>
                  </a:lnTo>
                  <a:lnTo>
                    <a:pt x="149" y="980"/>
                  </a:lnTo>
                  <a:lnTo>
                    <a:pt x="75" y="1017"/>
                  </a:lnTo>
                  <a:lnTo>
                    <a:pt x="38" y="1072"/>
                  </a:lnTo>
                  <a:lnTo>
                    <a:pt x="19" y="1128"/>
                  </a:lnTo>
                  <a:lnTo>
                    <a:pt x="1" y="1202"/>
                  </a:lnTo>
                  <a:lnTo>
                    <a:pt x="1" y="1257"/>
                  </a:lnTo>
                  <a:lnTo>
                    <a:pt x="38" y="1405"/>
                  </a:lnTo>
                  <a:lnTo>
                    <a:pt x="112" y="1627"/>
                  </a:lnTo>
                  <a:lnTo>
                    <a:pt x="186" y="1904"/>
                  </a:lnTo>
                  <a:lnTo>
                    <a:pt x="297" y="2219"/>
                  </a:lnTo>
                  <a:lnTo>
                    <a:pt x="408" y="2533"/>
                  </a:lnTo>
                  <a:lnTo>
                    <a:pt x="519" y="2847"/>
                  </a:lnTo>
                  <a:lnTo>
                    <a:pt x="629" y="3106"/>
                  </a:lnTo>
                  <a:lnTo>
                    <a:pt x="666" y="3180"/>
                  </a:lnTo>
                  <a:lnTo>
                    <a:pt x="740" y="3217"/>
                  </a:lnTo>
                  <a:lnTo>
                    <a:pt x="814" y="3235"/>
                  </a:lnTo>
                  <a:lnTo>
                    <a:pt x="888" y="3217"/>
                  </a:lnTo>
                  <a:lnTo>
                    <a:pt x="962" y="3198"/>
                  </a:lnTo>
                  <a:lnTo>
                    <a:pt x="1018" y="3161"/>
                  </a:lnTo>
                  <a:lnTo>
                    <a:pt x="1055" y="3124"/>
                  </a:lnTo>
                  <a:lnTo>
                    <a:pt x="1092" y="3087"/>
                  </a:lnTo>
                  <a:lnTo>
                    <a:pt x="1129" y="3032"/>
                  </a:lnTo>
                  <a:lnTo>
                    <a:pt x="1129" y="2976"/>
                  </a:lnTo>
                  <a:lnTo>
                    <a:pt x="1129" y="2902"/>
                  </a:lnTo>
                  <a:lnTo>
                    <a:pt x="1129" y="2847"/>
                  </a:lnTo>
                  <a:lnTo>
                    <a:pt x="1055" y="2625"/>
                  </a:lnTo>
                  <a:lnTo>
                    <a:pt x="962" y="2403"/>
                  </a:lnTo>
                  <a:lnTo>
                    <a:pt x="870" y="2163"/>
                  </a:lnTo>
                  <a:lnTo>
                    <a:pt x="777" y="1941"/>
                  </a:lnTo>
                  <a:lnTo>
                    <a:pt x="777" y="1904"/>
                  </a:lnTo>
                  <a:lnTo>
                    <a:pt x="777" y="1867"/>
                  </a:lnTo>
                  <a:lnTo>
                    <a:pt x="796" y="1830"/>
                  </a:lnTo>
                  <a:lnTo>
                    <a:pt x="833" y="1812"/>
                  </a:lnTo>
                  <a:lnTo>
                    <a:pt x="870" y="1812"/>
                  </a:lnTo>
                  <a:lnTo>
                    <a:pt x="925" y="1830"/>
                  </a:lnTo>
                  <a:lnTo>
                    <a:pt x="1258" y="2015"/>
                  </a:lnTo>
                  <a:lnTo>
                    <a:pt x="1628" y="2182"/>
                  </a:lnTo>
                  <a:lnTo>
                    <a:pt x="1997" y="2348"/>
                  </a:lnTo>
                  <a:lnTo>
                    <a:pt x="2367" y="2477"/>
                  </a:lnTo>
                  <a:lnTo>
                    <a:pt x="2533" y="2514"/>
                  </a:lnTo>
                  <a:lnTo>
                    <a:pt x="2700" y="2533"/>
                  </a:lnTo>
                  <a:lnTo>
                    <a:pt x="2866" y="2533"/>
                  </a:lnTo>
                  <a:lnTo>
                    <a:pt x="2996" y="2514"/>
                  </a:lnTo>
                  <a:lnTo>
                    <a:pt x="3143" y="2459"/>
                  </a:lnTo>
                  <a:lnTo>
                    <a:pt x="3254" y="2385"/>
                  </a:lnTo>
                  <a:lnTo>
                    <a:pt x="3328" y="2292"/>
                  </a:lnTo>
                  <a:lnTo>
                    <a:pt x="3365" y="2163"/>
                  </a:lnTo>
                  <a:lnTo>
                    <a:pt x="3365" y="2034"/>
                  </a:lnTo>
                  <a:lnTo>
                    <a:pt x="3347" y="1886"/>
                  </a:lnTo>
                  <a:lnTo>
                    <a:pt x="3254" y="1516"/>
                  </a:lnTo>
                  <a:lnTo>
                    <a:pt x="3162" y="1239"/>
                  </a:lnTo>
                  <a:lnTo>
                    <a:pt x="3033" y="906"/>
                  </a:lnTo>
                  <a:lnTo>
                    <a:pt x="2866" y="555"/>
                  </a:lnTo>
                  <a:lnTo>
                    <a:pt x="2792" y="388"/>
                  </a:lnTo>
                  <a:lnTo>
                    <a:pt x="2700" y="241"/>
                  </a:lnTo>
                  <a:lnTo>
                    <a:pt x="2607" y="130"/>
                  </a:lnTo>
                  <a:lnTo>
                    <a:pt x="2496" y="37"/>
                  </a:lnTo>
                  <a:lnTo>
                    <a:pt x="24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6150000" y="268150"/>
              <a:ext cx="72575" cy="66575"/>
            </a:xfrm>
            <a:custGeom>
              <a:avLst/>
              <a:gdLst/>
              <a:ahLst/>
              <a:cxnLst/>
              <a:rect l="l" t="t" r="r" b="b"/>
              <a:pathLst>
                <a:path w="2903" h="2663" extrusionOk="0">
                  <a:moveTo>
                    <a:pt x="1424" y="537"/>
                  </a:moveTo>
                  <a:lnTo>
                    <a:pt x="1627" y="574"/>
                  </a:lnTo>
                  <a:lnTo>
                    <a:pt x="1812" y="629"/>
                  </a:lnTo>
                  <a:lnTo>
                    <a:pt x="1978" y="740"/>
                  </a:lnTo>
                  <a:lnTo>
                    <a:pt x="2126" y="851"/>
                  </a:lnTo>
                  <a:lnTo>
                    <a:pt x="2237" y="999"/>
                  </a:lnTo>
                  <a:lnTo>
                    <a:pt x="2311" y="1165"/>
                  </a:lnTo>
                  <a:lnTo>
                    <a:pt x="2348" y="1350"/>
                  </a:lnTo>
                  <a:lnTo>
                    <a:pt x="2348" y="1479"/>
                  </a:lnTo>
                  <a:lnTo>
                    <a:pt x="2292" y="1627"/>
                  </a:lnTo>
                  <a:lnTo>
                    <a:pt x="2219" y="1757"/>
                  </a:lnTo>
                  <a:lnTo>
                    <a:pt x="2108" y="1868"/>
                  </a:lnTo>
                  <a:lnTo>
                    <a:pt x="1978" y="1978"/>
                  </a:lnTo>
                  <a:lnTo>
                    <a:pt x="1812" y="2052"/>
                  </a:lnTo>
                  <a:lnTo>
                    <a:pt x="1627" y="2108"/>
                  </a:lnTo>
                  <a:lnTo>
                    <a:pt x="1442" y="2145"/>
                  </a:lnTo>
                  <a:lnTo>
                    <a:pt x="1257" y="2145"/>
                  </a:lnTo>
                  <a:lnTo>
                    <a:pt x="1091" y="2126"/>
                  </a:lnTo>
                  <a:lnTo>
                    <a:pt x="962" y="2052"/>
                  </a:lnTo>
                  <a:lnTo>
                    <a:pt x="832" y="1978"/>
                  </a:lnTo>
                  <a:lnTo>
                    <a:pt x="721" y="1849"/>
                  </a:lnTo>
                  <a:lnTo>
                    <a:pt x="647" y="1720"/>
                  </a:lnTo>
                  <a:lnTo>
                    <a:pt x="592" y="1553"/>
                  </a:lnTo>
                  <a:lnTo>
                    <a:pt x="555" y="1350"/>
                  </a:lnTo>
                  <a:lnTo>
                    <a:pt x="555" y="1202"/>
                  </a:lnTo>
                  <a:lnTo>
                    <a:pt x="592" y="1054"/>
                  </a:lnTo>
                  <a:lnTo>
                    <a:pt x="647" y="925"/>
                  </a:lnTo>
                  <a:lnTo>
                    <a:pt x="721" y="795"/>
                  </a:lnTo>
                  <a:lnTo>
                    <a:pt x="814" y="703"/>
                  </a:lnTo>
                  <a:lnTo>
                    <a:pt x="925" y="629"/>
                  </a:lnTo>
                  <a:lnTo>
                    <a:pt x="1072" y="574"/>
                  </a:lnTo>
                  <a:lnTo>
                    <a:pt x="1202" y="537"/>
                  </a:lnTo>
                  <a:close/>
                  <a:moveTo>
                    <a:pt x="1424" y="1"/>
                  </a:moveTo>
                  <a:lnTo>
                    <a:pt x="1276" y="19"/>
                  </a:lnTo>
                  <a:lnTo>
                    <a:pt x="1128" y="38"/>
                  </a:lnTo>
                  <a:lnTo>
                    <a:pt x="998" y="74"/>
                  </a:lnTo>
                  <a:lnTo>
                    <a:pt x="869" y="111"/>
                  </a:lnTo>
                  <a:lnTo>
                    <a:pt x="740" y="167"/>
                  </a:lnTo>
                  <a:lnTo>
                    <a:pt x="629" y="241"/>
                  </a:lnTo>
                  <a:lnTo>
                    <a:pt x="518" y="333"/>
                  </a:lnTo>
                  <a:lnTo>
                    <a:pt x="407" y="426"/>
                  </a:lnTo>
                  <a:lnTo>
                    <a:pt x="333" y="518"/>
                  </a:lnTo>
                  <a:lnTo>
                    <a:pt x="241" y="629"/>
                  </a:lnTo>
                  <a:lnTo>
                    <a:pt x="185" y="740"/>
                  </a:lnTo>
                  <a:lnTo>
                    <a:pt x="111" y="869"/>
                  </a:lnTo>
                  <a:lnTo>
                    <a:pt x="74" y="999"/>
                  </a:lnTo>
                  <a:lnTo>
                    <a:pt x="37" y="1128"/>
                  </a:lnTo>
                  <a:lnTo>
                    <a:pt x="19" y="1276"/>
                  </a:lnTo>
                  <a:lnTo>
                    <a:pt x="0" y="1424"/>
                  </a:lnTo>
                  <a:lnTo>
                    <a:pt x="19" y="1572"/>
                  </a:lnTo>
                  <a:lnTo>
                    <a:pt x="37" y="1701"/>
                  </a:lnTo>
                  <a:lnTo>
                    <a:pt x="56" y="1831"/>
                  </a:lnTo>
                  <a:lnTo>
                    <a:pt x="111" y="1942"/>
                  </a:lnTo>
                  <a:lnTo>
                    <a:pt x="148" y="2052"/>
                  </a:lnTo>
                  <a:lnTo>
                    <a:pt x="222" y="2163"/>
                  </a:lnTo>
                  <a:lnTo>
                    <a:pt x="278" y="2256"/>
                  </a:lnTo>
                  <a:lnTo>
                    <a:pt x="370" y="2330"/>
                  </a:lnTo>
                  <a:lnTo>
                    <a:pt x="444" y="2422"/>
                  </a:lnTo>
                  <a:lnTo>
                    <a:pt x="555" y="2478"/>
                  </a:lnTo>
                  <a:lnTo>
                    <a:pt x="647" y="2533"/>
                  </a:lnTo>
                  <a:lnTo>
                    <a:pt x="758" y="2588"/>
                  </a:lnTo>
                  <a:lnTo>
                    <a:pt x="869" y="2625"/>
                  </a:lnTo>
                  <a:lnTo>
                    <a:pt x="998" y="2644"/>
                  </a:lnTo>
                  <a:lnTo>
                    <a:pt x="1128" y="2662"/>
                  </a:lnTo>
                  <a:lnTo>
                    <a:pt x="1405" y="2662"/>
                  </a:lnTo>
                  <a:lnTo>
                    <a:pt x="1627" y="2625"/>
                  </a:lnTo>
                  <a:lnTo>
                    <a:pt x="1830" y="2570"/>
                  </a:lnTo>
                  <a:lnTo>
                    <a:pt x="2015" y="2496"/>
                  </a:lnTo>
                  <a:lnTo>
                    <a:pt x="2200" y="2404"/>
                  </a:lnTo>
                  <a:lnTo>
                    <a:pt x="2366" y="2293"/>
                  </a:lnTo>
                  <a:lnTo>
                    <a:pt x="2514" y="2163"/>
                  </a:lnTo>
                  <a:lnTo>
                    <a:pt x="2625" y="2015"/>
                  </a:lnTo>
                  <a:lnTo>
                    <a:pt x="2736" y="1868"/>
                  </a:lnTo>
                  <a:lnTo>
                    <a:pt x="2810" y="1701"/>
                  </a:lnTo>
                  <a:lnTo>
                    <a:pt x="2865" y="1535"/>
                  </a:lnTo>
                  <a:lnTo>
                    <a:pt x="2902" y="1368"/>
                  </a:lnTo>
                  <a:lnTo>
                    <a:pt x="2902" y="1184"/>
                  </a:lnTo>
                  <a:lnTo>
                    <a:pt x="2865" y="1054"/>
                  </a:lnTo>
                  <a:lnTo>
                    <a:pt x="2847" y="925"/>
                  </a:lnTo>
                  <a:lnTo>
                    <a:pt x="2792" y="795"/>
                  </a:lnTo>
                  <a:lnTo>
                    <a:pt x="2736" y="685"/>
                  </a:lnTo>
                  <a:lnTo>
                    <a:pt x="2644" y="574"/>
                  </a:lnTo>
                  <a:lnTo>
                    <a:pt x="2570" y="463"/>
                  </a:lnTo>
                  <a:lnTo>
                    <a:pt x="2477" y="370"/>
                  </a:lnTo>
                  <a:lnTo>
                    <a:pt x="2366" y="296"/>
                  </a:lnTo>
                  <a:lnTo>
                    <a:pt x="2255" y="222"/>
                  </a:lnTo>
                  <a:lnTo>
                    <a:pt x="2126" y="148"/>
                  </a:lnTo>
                  <a:lnTo>
                    <a:pt x="1997" y="111"/>
                  </a:lnTo>
                  <a:lnTo>
                    <a:pt x="1867" y="56"/>
                  </a:lnTo>
                  <a:lnTo>
                    <a:pt x="1719" y="38"/>
                  </a:lnTo>
                  <a:lnTo>
                    <a:pt x="1572" y="19"/>
                  </a:lnTo>
                  <a:lnTo>
                    <a:pt x="14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p:nvPr/>
          </p:nvSpPr>
          <p:spPr>
            <a:xfrm>
              <a:off x="6258125" y="479800"/>
              <a:ext cx="73050" cy="71675"/>
            </a:xfrm>
            <a:custGeom>
              <a:avLst/>
              <a:gdLst/>
              <a:ahLst/>
              <a:cxnLst/>
              <a:rect l="l" t="t" r="r" b="b"/>
              <a:pathLst>
                <a:path w="2922" h="2867" extrusionOk="0">
                  <a:moveTo>
                    <a:pt x="1535" y="574"/>
                  </a:moveTo>
                  <a:lnTo>
                    <a:pt x="1683" y="592"/>
                  </a:lnTo>
                  <a:lnTo>
                    <a:pt x="1849" y="629"/>
                  </a:lnTo>
                  <a:lnTo>
                    <a:pt x="1979" y="703"/>
                  </a:lnTo>
                  <a:lnTo>
                    <a:pt x="2108" y="814"/>
                  </a:lnTo>
                  <a:lnTo>
                    <a:pt x="2219" y="962"/>
                  </a:lnTo>
                  <a:lnTo>
                    <a:pt x="2330" y="1128"/>
                  </a:lnTo>
                  <a:lnTo>
                    <a:pt x="2385" y="1276"/>
                  </a:lnTo>
                  <a:lnTo>
                    <a:pt x="2404" y="1443"/>
                  </a:lnTo>
                  <a:lnTo>
                    <a:pt x="2404" y="1591"/>
                  </a:lnTo>
                  <a:lnTo>
                    <a:pt x="2367" y="1720"/>
                  </a:lnTo>
                  <a:lnTo>
                    <a:pt x="2311" y="1849"/>
                  </a:lnTo>
                  <a:lnTo>
                    <a:pt x="2219" y="1979"/>
                  </a:lnTo>
                  <a:lnTo>
                    <a:pt x="2108" y="2090"/>
                  </a:lnTo>
                  <a:lnTo>
                    <a:pt x="1979" y="2164"/>
                  </a:lnTo>
                  <a:lnTo>
                    <a:pt x="1775" y="2238"/>
                  </a:lnTo>
                  <a:lnTo>
                    <a:pt x="1572" y="2275"/>
                  </a:lnTo>
                  <a:lnTo>
                    <a:pt x="1350" y="2275"/>
                  </a:lnTo>
                  <a:lnTo>
                    <a:pt x="1165" y="2238"/>
                  </a:lnTo>
                  <a:lnTo>
                    <a:pt x="981" y="2182"/>
                  </a:lnTo>
                  <a:lnTo>
                    <a:pt x="814" y="2071"/>
                  </a:lnTo>
                  <a:lnTo>
                    <a:pt x="685" y="1942"/>
                  </a:lnTo>
                  <a:lnTo>
                    <a:pt x="592" y="1775"/>
                  </a:lnTo>
                  <a:lnTo>
                    <a:pt x="537" y="1646"/>
                  </a:lnTo>
                  <a:lnTo>
                    <a:pt x="537" y="1498"/>
                  </a:lnTo>
                  <a:lnTo>
                    <a:pt x="574" y="1332"/>
                  </a:lnTo>
                  <a:lnTo>
                    <a:pt x="629" y="1184"/>
                  </a:lnTo>
                  <a:lnTo>
                    <a:pt x="722" y="1036"/>
                  </a:lnTo>
                  <a:lnTo>
                    <a:pt x="851" y="907"/>
                  </a:lnTo>
                  <a:lnTo>
                    <a:pt x="1018" y="777"/>
                  </a:lnTo>
                  <a:lnTo>
                    <a:pt x="1184" y="685"/>
                  </a:lnTo>
                  <a:lnTo>
                    <a:pt x="1369" y="611"/>
                  </a:lnTo>
                  <a:lnTo>
                    <a:pt x="1535" y="574"/>
                  </a:lnTo>
                  <a:close/>
                  <a:moveTo>
                    <a:pt x="1701" y="1"/>
                  </a:moveTo>
                  <a:lnTo>
                    <a:pt x="1572" y="19"/>
                  </a:lnTo>
                  <a:lnTo>
                    <a:pt x="1424" y="38"/>
                  </a:lnTo>
                  <a:lnTo>
                    <a:pt x="1295" y="56"/>
                  </a:lnTo>
                  <a:lnTo>
                    <a:pt x="1165" y="112"/>
                  </a:lnTo>
                  <a:lnTo>
                    <a:pt x="1036" y="167"/>
                  </a:lnTo>
                  <a:lnTo>
                    <a:pt x="833" y="278"/>
                  </a:lnTo>
                  <a:lnTo>
                    <a:pt x="648" y="408"/>
                  </a:lnTo>
                  <a:lnTo>
                    <a:pt x="500" y="555"/>
                  </a:lnTo>
                  <a:lnTo>
                    <a:pt x="352" y="703"/>
                  </a:lnTo>
                  <a:lnTo>
                    <a:pt x="241" y="870"/>
                  </a:lnTo>
                  <a:lnTo>
                    <a:pt x="149" y="1055"/>
                  </a:lnTo>
                  <a:lnTo>
                    <a:pt x="75" y="1221"/>
                  </a:lnTo>
                  <a:lnTo>
                    <a:pt x="19" y="1406"/>
                  </a:lnTo>
                  <a:lnTo>
                    <a:pt x="1" y="1591"/>
                  </a:lnTo>
                  <a:lnTo>
                    <a:pt x="19" y="1775"/>
                  </a:lnTo>
                  <a:lnTo>
                    <a:pt x="38" y="1960"/>
                  </a:lnTo>
                  <a:lnTo>
                    <a:pt x="112" y="2127"/>
                  </a:lnTo>
                  <a:lnTo>
                    <a:pt x="186" y="2256"/>
                  </a:lnTo>
                  <a:lnTo>
                    <a:pt x="260" y="2367"/>
                  </a:lnTo>
                  <a:lnTo>
                    <a:pt x="352" y="2478"/>
                  </a:lnTo>
                  <a:lnTo>
                    <a:pt x="444" y="2552"/>
                  </a:lnTo>
                  <a:lnTo>
                    <a:pt x="555" y="2644"/>
                  </a:lnTo>
                  <a:lnTo>
                    <a:pt x="685" y="2700"/>
                  </a:lnTo>
                  <a:lnTo>
                    <a:pt x="814" y="2774"/>
                  </a:lnTo>
                  <a:lnTo>
                    <a:pt x="944" y="2811"/>
                  </a:lnTo>
                  <a:lnTo>
                    <a:pt x="1073" y="2848"/>
                  </a:lnTo>
                  <a:lnTo>
                    <a:pt x="1221" y="2866"/>
                  </a:lnTo>
                  <a:lnTo>
                    <a:pt x="1517" y="2866"/>
                  </a:lnTo>
                  <a:lnTo>
                    <a:pt x="1665" y="2848"/>
                  </a:lnTo>
                  <a:lnTo>
                    <a:pt x="1812" y="2811"/>
                  </a:lnTo>
                  <a:lnTo>
                    <a:pt x="1960" y="2755"/>
                  </a:lnTo>
                  <a:lnTo>
                    <a:pt x="2108" y="2700"/>
                  </a:lnTo>
                  <a:lnTo>
                    <a:pt x="2238" y="2626"/>
                  </a:lnTo>
                  <a:lnTo>
                    <a:pt x="2367" y="2533"/>
                  </a:lnTo>
                  <a:lnTo>
                    <a:pt x="2478" y="2441"/>
                  </a:lnTo>
                  <a:lnTo>
                    <a:pt x="2570" y="2348"/>
                  </a:lnTo>
                  <a:lnTo>
                    <a:pt x="2663" y="2238"/>
                  </a:lnTo>
                  <a:lnTo>
                    <a:pt x="2737" y="2108"/>
                  </a:lnTo>
                  <a:lnTo>
                    <a:pt x="2792" y="1997"/>
                  </a:lnTo>
                  <a:lnTo>
                    <a:pt x="2848" y="1868"/>
                  </a:lnTo>
                  <a:lnTo>
                    <a:pt x="2885" y="1738"/>
                  </a:lnTo>
                  <a:lnTo>
                    <a:pt x="2922" y="1591"/>
                  </a:lnTo>
                  <a:lnTo>
                    <a:pt x="2922" y="1443"/>
                  </a:lnTo>
                  <a:lnTo>
                    <a:pt x="2922" y="1313"/>
                  </a:lnTo>
                  <a:lnTo>
                    <a:pt x="2903" y="1165"/>
                  </a:lnTo>
                  <a:lnTo>
                    <a:pt x="2885" y="1018"/>
                  </a:lnTo>
                  <a:lnTo>
                    <a:pt x="2829" y="870"/>
                  </a:lnTo>
                  <a:lnTo>
                    <a:pt x="2774" y="740"/>
                  </a:lnTo>
                  <a:lnTo>
                    <a:pt x="2718" y="611"/>
                  </a:lnTo>
                  <a:lnTo>
                    <a:pt x="2644" y="500"/>
                  </a:lnTo>
                  <a:lnTo>
                    <a:pt x="2552" y="389"/>
                  </a:lnTo>
                  <a:lnTo>
                    <a:pt x="2459" y="297"/>
                  </a:lnTo>
                  <a:lnTo>
                    <a:pt x="2367" y="223"/>
                  </a:lnTo>
                  <a:lnTo>
                    <a:pt x="2275" y="167"/>
                  </a:lnTo>
                  <a:lnTo>
                    <a:pt x="2164" y="112"/>
                  </a:lnTo>
                  <a:lnTo>
                    <a:pt x="2053" y="56"/>
                  </a:lnTo>
                  <a:lnTo>
                    <a:pt x="1942" y="38"/>
                  </a:lnTo>
                  <a:lnTo>
                    <a:pt x="1812" y="19"/>
                  </a:lnTo>
                  <a:lnTo>
                    <a:pt x="17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4" name="Google Shape;954;p13"/>
          <p:cNvGrpSpPr/>
          <p:nvPr/>
        </p:nvGrpSpPr>
        <p:grpSpPr>
          <a:xfrm>
            <a:off x="212204" y="4132809"/>
            <a:ext cx="704004" cy="701867"/>
            <a:chOff x="4471075" y="334225"/>
            <a:chExt cx="601250" cy="599425"/>
          </a:xfrm>
        </p:grpSpPr>
        <p:sp>
          <p:nvSpPr>
            <p:cNvPr id="955" name="Google Shape;955;p13"/>
            <p:cNvSpPr/>
            <p:nvPr/>
          </p:nvSpPr>
          <p:spPr>
            <a:xfrm>
              <a:off x="4601850" y="409575"/>
              <a:ext cx="340150" cy="107225"/>
            </a:xfrm>
            <a:custGeom>
              <a:avLst/>
              <a:gdLst/>
              <a:ahLst/>
              <a:cxnLst/>
              <a:rect l="l" t="t" r="r" b="b"/>
              <a:pathLst>
                <a:path w="13606" h="4289" extrusionOk="0">
                  <a:moveTo>
                    <a:pt x="592" y="0"/>
                  </a:moveTo>
                  <a:lnTo>
                    <a:pt x="481" y="19"/>
                  </a:lnTo>
                  <a:lnTo>
                    <a:pt x="389" y="37"/>
                  </a:lnTo>
                  <a:lnTo>
                    <a:pt x="278" y="92"/>
                  </a:lnTo>
                  <a:lnTo>
                    <a:pt x="204" y="148"/>
                  </a:lnTo>
                  <a:lnTo>
                    <a:pt x="111" y="222"/>
                  </a:lnTo>
                  <a:lnTo>
                    <a:pt x="56" y="333"/>
                  </a:lnTo>
                  <a:lnTo>
                    <a:pt x="19" y="425"/>
                  </a:lnTo>
                  <a:lnTo>
                    <a:pt x="1" y="555"/>
                  </a:lnTo>
                  <a:lnTo>
                    <a:pt x="19" y="666"/>
                  </a:lnTo>
                  <a:lnTo>
                    <a:pt x="38" y="758"/>
                  </a:lnTo>
                  <a:lnTo>
                    <a:pt x="93" y="869"/>
                  </a:lnTo>
                  <a:lnTo>
                    <a:pt x="148" y="943"/>
                  </a:lnTo>
                  <a:lnTo>
                    <a:pt x="222" y="1017"/>
                  </a:lnTo>
                  <a:lnTo>
                    <a:pt x="333" y="1091"/>
                  </a:lnTo>
                  <a:lnTo>
                    <a:pt x="426" y="1128"/>
                  </a:lnTo>
                  <a:lnTo>
                    <a:pt x="12903" y="4270"/>
                  </a:lnTo>
                  <a:lnTo>
                    <a:pt x="13033" y="4289"/>
                  </a:lnTo>
                  <a:lnTo>
                    <a:pt x="13125" y="4270"/>
                  </a:lnTo>
                  <a:lnTo>
                    <a:pt x="13218" y="4252"/>
                  </a:lnTo>
                  <a:lnTo>
                    <a:pt x="13310" y="4215"/>
                  </a:lnTo>
                  <a:lnTo>
                    <a:pt x="13384" y="4159"/>
                  </a:lnTo>
                  <a:lnTo>
                    <a:pt x="13439" y="4104"/>
                  </a:lnTo>
                  <a:lnTo>
                    <a:pt x="13513" y="4030"/>
                  </a:lnTo>
                  <a:lnTo>
                    <a:pt x="13550" y="3937"/>
                  </a:lnTo>
                  <a:lnTo>
                    <a:pt x="13587" y="3845"/>
                  </a:lnTo>
                  <a:lnTo>
                    <a:pt x="13606" y="3734"/>
                  </a:lnTo>
                  <a:lnTo>
                    <a:pt x="13587" y="3623"/>
                  </a:lnTo>
                  <a:lnTo>
                    <a:pt x="13569" y="3512"/>
                  </a:lnTo>
                  <a:lnTo>
                    <a:pt x="13513" y="3420"/>
                  </a:lnTo>
                  <a:lnTo>
                    <a:pt x="13458" y="3327"/>
                  </a:lnTo>
                  <a:lnTo>
                    <a:pt x="13365" y="3253"/>
                  </a:lnTo>
                  <a:lnTo>
                    <a:pt x="13273" y="3198"/>
                  </a:lnTo>
                  <a:lnTo>
                    <a:pt x="13162" y="3161"/>
                  </a:lnTo>
                  <a:lnTo>
                    <a:pt x="703" y="19"/>
                  </a:lnTo>
                  <a:lnTo>
                    <a:pt x="5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3"/>
            <p:cNvSpPr/>
            <p:nvPr/>
          </p:nvSpPr>
          <p:spPr>
            <a:xfrm>
              <a:off x="4601850" y="409575"/>
              <a:ext cx="340150" cy="107225"/>
            </a:xfrm>
            <a:custGeom>
              <a:avLst/>
              <a:gdLst/>
              <a:ahLst/>
              <a:cxnLst/>
              <a:rect l="l" t="t" r="r" b="b"/>
              <a:pathLst>
                <a:path w="13606" h="4289" fill="none" extrusionOk="0">
                  <a:moveTo>
                    <a:pt x="13033" y="4289"/>
                  </a:moveTo>
                  <a:lnTo>
                    <a:pt x="13033" y="4289"/>
                  </a:lnTo>
                  <a:lnTo>
                    <a:pt x="12903" y="4270"/>
                  </a:lnTo>
                  <a:lnTo>
                    <a:pt x="426" y="1128"/>
                  </a:lnTo>
                  <a:lnTo>
                    <a:pt x="426" y="1128"/>
                  </a:lnTo>
                  <a:lnTo>
                    <a:pt x="333" y="1091"/>
                  </a:lnTo>
                  <a:lnTo>
                    <a:pt x="222" y="1017"/>
                  </a:lnTo>
                  <a:lnTo>
                    <a:pt x="148" y="943"/>
                  </a:lnTo>
                  <a:lnTo>
                    <a:pt x="93" y="869"/>
                  </a:lnTo>
                  <a:lnTo>
                    <a:pt x="38" y="758"/>
                  </a:lnTo>
                  <a:lnTo>
                    <a:pt x="19" y="666"/>
                  </a:lnTo>
                  <a:lnTo>
                    <a:pt x="1" y="555"/>
                  </a:lnTo>
                  <a:lnTo>
                    <a:pt x="19" y="425"/>
                  </a:lnTo>
                  <a:lnTo>
                    <a:pt x="19" y="425"/>
                  </a:lnTo>
                  <a:lnTo>
                    <a:pt x="56" y="333"/>
                  </a:lnTo>
                  <a:lnTo>
                    <a:pt x="111" y="222"/>
                  </a:lnTo>
                  <a:lnTo>
                    <a:pt x="204" y="148"/>
                  </a:lnTo>
                  <a:lnTo>
                    <a:pt x="278" y="92"/>
                  </a:lnTo>
                  <a:lnTo>
                    <a:pt x="389" y="37"/>
                  </a:lnTo>
                  <a:lnTo>
                    <a:pt x="481" y="19"/>
                  </a:lnTo>
                  <a:lnTo>
                    <a:pt x="592" y="0"/>
                  </a:lnTo>
                  <a:lnTo>
                    <a:pt x="703" y="19"/>
                  </a:lnTo>
                  <a:lnTo>
                    <a:pt x="13162" y="3161"/>
                  </a:lnTo>
                  <a:lnTo>
                    <a:pt x="13162" y="3161"/>
                  </a:lnTo>
                  <a:lnTo>
                    <a:pt x="13273" y="3198"/>
                  </a:lnTo>
                  <a:lnTo>
                    <a:pt x="13365" y="3253"/>
                  </a:lnTo>
                  <a:lnTo>
                    <a:pt x="13458" y="3327"/>
                  </a:lnTo>
                  <a:lnTo>
                    <a:pt x="13513" y="3420"/>
                  </a:lnTo>
                  <a:lnTo>
                    <a:pt x="13569" y="3512"/>
                  </a:lnTo>
                  <a:lnTo>
                    <a:pt x="13587" y="3623"/>
                  </a:lnTo>
                  <a:lnTo>
                    <a:pt x="13606" y="3734"/>
                  </a:lnTo>
                  <a:lnTo>
                    <a:pt x="13587" y="3845"/>
                  </a:lnTo>
                  <a:lnTo>
                    <a:pt x="13587" y="3845"/>
                  </a:lnTo>
                  <a:lnTo>
                    <a:pt x="13550" y="3937"/>
                  </a:lnTo>
                  <a:lnTo>
                    <a:pt x="13513" y="4030"/>
                  </a:lnTo>
                  <a:lnTo>
                    <a:pt x="13439" y="4104"/>
                  </a:lnTo>
                  <a:lnTo>
                    <a:pt x="13384" y="4159"/>
                  </a:lnTo>
                  <a:lnTo>
                    <a:pt x="13310" y="4215"/>
                  </a:lnTo>
                  <a:lnTo>
                    <a:pt x="13218" y="4252"/>
                  </a:lnTo>
                  <a:lnTo>
                    <a:pt x="13125" y="4270"/>
                  </a:lnTo>
                  <a:lnTo>
                    <a:pt x="13033" y="42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3"/>
            <p:cNvSpPr/>
            <p:nvPr/>
          </p:nvSpPr>
          <p:spPr>
            <a:xfrm>
              <a:off x="4471075" y="334225"/>
              <a:ext cx="148825" cy="148850"/>
            </a:xfrm>
            <a:custGeom>
              <a:avLst/>
              <a:gdLst/>
              <a:ahLst/>
              <a:cxnLst/>
              <a:rect l="l" t="t" r="r" b="b"/>
              <a:pathLst>
                <a:path w="5953" h="5954" extrusionOk="0">
                  <a:moveTo>
                    <a:pt x="2847" y="1"/>
                  </a:moveTo>
                  <a:lnTo>
                    <a:pt x="2551" y="38"/>
                  </a:lnTo>
                  <a:lnTo>
                    <a:pt x="2255" y="93"/>
                  </a:lnTo>
                  <a:lnTo>
                    <a:pt x="1960" y="186"/>
                  </a:lnTo>
                  <a:lnTo>
                    <a:pt x="1682" y="297"/>
                  </a:lnTo>
                  <a:lnTo>
                    <a:pt x="1424" y="445"/>
                  </a:lnTo>
                  <a:lnTo>
                    <a:pt x="1183" y="611"/>
                  </a:lnTo>
                  <a:lnTo>
                    <a:pt x="961" y="796"/>
                  </a:lnTo>
                  <a:lnTo>
                    <a:pt x="758" y="999"/>
                  </a:lnTo>
                  <a:lnTo>
                    <a:pt x="573" y="1221"/>
                  </a:lnTo>
                  <a:lnTo>
                    <a:pt x="425" y="1461"/>
                  </a:lnTo>
                  <a:lnTo>
                    <a:pt x="296" y="1702"/>
                  </a:lnTo>
                  <a:lnTo>
                    <a:pt x="185" y="1979"/>
                  </a:lnTo>
                  <a:lnTo>
                    <a:pt x="93" y="2238"/>
                  </a:lnTo>
                  <a:lnTo>
                    <a:pt x="37" y="2533"/>
                  </a:lnTo>
                  <a:lnTo>
                    <a:pt x="0" y="2811"/>
                  </a:lnTo>
                  <a:lnTo>
                    <a:pt x="0" y="3106"/>
                  </a:lnTo>
                  <a:lnTo>
                    <a:pt x="37" y="3402"/>
                  </a:lnTo>
                  <a:lnTo>
                    <a:pt x="93" y="3717"/>
                  </a:lnTo>
                  <a:lnTo>
                    <a:pt x="185" y="3994"/>
                  </a:lnTo>
                  <a:lnTo>
                    <a:pt x="296" y="4271"/>
                  </a:lnTo>
                  <a:lnTo>
                    <a:pt x="444" y="4530"/>
                  </a:lnTo>
                  <a:lnTo>
                    <a:pt x="610" y="4770"/>
                  </a:lnTo>
                  <a:lnTo>
                    <a:pt x="795" y="4992"/>
                  </a:lnTo>
                  <a:lnTo>
                    <a:pt x="998" y="5195"/>
                  </a:lnTo>
                  <a:lnTo>
                    <a:pt x="1220" y="5380"/>
                  </a:lnTo>
                  <a:lnTo>
                    <a:pt x="1461" y="5547"/>
                  </a:lnTo>
                  <a:lnTo>
                    <a:pt x="1701" y="5676"/>
                  </a:lnTo>
                  <a:lnTo>
                    <a:pt x="1978" y="5787"/>
                  </a:lnTo>
                  <a:lnTo>
                    <a:pt x="2237" y="5861"/>
                  </a:lnTo>
                  <a:lnTo>
                    <a:pt x="2533" y="5916"/>
                  </a:lnTo>
                  <a:lnTo>
                    <a:pt x="2810" y="5953"/>
                  </a:lnTo>
                  <a:lnTo>
                    <a:pt x="3106" y="5953"/>
                  </a:lnTo>
                  <a:lnTo>
                    <a:pt x="3420" y="5935"/>
                  </a:lnTo>
                  <a:lnTo>
                    <a:pt x="3716" y="5861"/>
                  </a:lnTo>
                  <a:lnTo>
                    <a:pt x="3993" y="5787"/>
                  </a:lnTo>
                  <a:lnTo>
                    <a:pt x="4270" y="5657"/>
                  </a:lnTo>
                  <a:lnTo>
                    <a:pt x="4529" y="5528"/>
                  </a:lnTo>
                  <a:lnTo>
                    <a:pt x="4769" y="5362"/>
                  </a:lnTo>
                  <a:lnTo>
                    <a:pt x="4991" y="5177"/>
                  </a:lnTo>
                  <a:lnTo>
                    <a:pt x="5195" y="4974"/>
                  </a:lnTo>
                  <a:lnTo>
                    <a:pt x="5379" y="4752"/>
                  </a:lnTo>
                  <a:lnTo>
                    <a:pt x="5546" y="4511"/>
                  </a:lnTo>
                  <a:lnTo>
                    <a:pt x="5675" y="4253"/>
                  </a:lnTo>
                  <a:lnTo>
                    <a:pt x="5786" y="3994"/>
                  </a:lnTo>
                  <a:lnTo>
                    <a:pt x="5860" y="3717"/>
                  </a:lnTo>
                  <a:lnTo>
                    <a:pt x="5934" y="3439"/>
                  </a:lnTo>
                  <a:lnTo>
                    <a:pt x="5952" y="3143"/>
                  </a:lnTo>
                  <a:lnTo>
                    <a:pt x="5952" y="2848"/>
                  </a:lnTo>
                  <a:lnTo>
                    <a:pt x="5934" y="2552"/>
                  </a:lnTo>
                  <a:lnTo>
                    <a:pt x="5860" y="2256"/>
                  </a:lnTo>
                  <a:lnTo>
                    <a:pt x="5786" y="1960"/>
                  </a:lnTo>
                  <a:lnTo>
                    <a:pt x="5657" y="1683"/>
                  </a:lnTo>
                  <a:lnTo>
                    <a:pt x="5527" y="1424"/>
                  </a:lnTo>
                  <a:lnTo>
                    <a:pt x="5361" y="1184"/>
                  </a:lnTo>
                  <a:lnTo>
                    <a:pt x="5176" y="962"/>
                  </a:lnTo>
                  <a:lnTo>
                    <a:pt x="4973" y="759"/>
                  </a:lnTo>
                  <a:lnTo>
                    <a:pt x="4751" y="574"/>
                  </a:lnTo>
                  <a:lnTo>
                    <a:pt x="4511" y="426"/>
                  </a:lnTo>
                  <a:lnTo>
                    <a:pt x="4252" y="297"/>
                  </a:lnTo>
                  <a:lnTo>
                    <a:pt x="3993" y="186"/>
                  </a:lnTo>
                  <a:lnTo>
                    <a:pt x="3716" y="93"/>
                  </a:lnTo>
                  <a:lnTo>
                    <a:pt x="3438" y="38"/>
                  </a:lnTo>
                  <a:lnTo>
                    <a:pt x="3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3"/>
            <p:cNvSpPr/>
            <p:nvPr/>
          </p:nvSpPr>
          <p:spPr>
            <a:xfrm>
              <a:off x="4471075" y="334225"/>
              <a:ext cx="148825" cy="148850"/>
            </a:xfrm>
            <a:custGeom>
              <a:avLst/>
              <a:gdLst/>
              <a:ahLst/>
              <a:cxnLst/>
              <a:rect l="l" t="t" r="r" b="b"/>
              <a:pathLst>
                <a:path w="5953" h="5954" fill="none" extrusionOk="0">
                  <a:moveTo>
                    <a:pt x="5860" y="2256"/>
                  </a:moveTo>
                  <a:lnTo>
                    <a:pt x="5860" y="2256"/>
                  </a:lnTo>
                  <a:lnTo>
                    <a:pt x="5934" y="2552"/>
                  </a:lnTo>
                  <a:lnTo>
                    <a:pt x="5952" y="2848"/>
                  </a:lnTo>
                  <a:lnTo>
                    <a:pt x="5952" y="3143"/>
                  </a:lnTo>
                  <a:lnTo>
                    <a:pt x="5934" y="3439"/>
                  </a:lnTo>
                  <a:lnTo>
                    <a:pt x="5860" y="3717"/>
                  </a:lnTo>
                  <a:lnTo>
                    <a:pt x="5786" y="3994"/>
                  </a:lnTo>
                  <a:lnTo>
                    <a:pt x="5675" y="4253"/>
                  </a:lnTo>
                  <a:lnTo>
                    <a:pt x="5546" y="4511"/>
                  </a:lnTo>
                  <a:lnTo>
                    <a:pt x="5379" y="4752"/>
                  </a:lnTo>
                  <a:lnTo>
                    <a:pt x="5195" y="4974"/>
                  </a:lnTo>
                  <a:lnTo>
                    <a:pt x="4991" y="5177"/>
                  </a:lnTo>
                  <a:lnTo>
                    <a:pt x="4769" y="5362"/>
                  </a:lnTo>
                  <a:lnTo>
                    <a:pt x="4529" y="5528"/>
                  </a:lnTo>
                  <a:lnTo>
                    <a:pt x="4270" y="5657"/>
                  </a:lnTo>
                  <a:lnTo>
                    <a:pt x="3993" y="5787"/>
                  </a:lnTo>
                  <a:lnTo>
                    <a:pt x="3716" y="5861"/>
                  </a:lnTo>
                  <a:lnTo>
                    <a:pt x="3716" y="5861"/>
                  </a:lnTo>
                  <a:lnTo>
                    <a:pt x="3420" y="5935"/>
                  </a:lnTo>
                  <a:lnTo>
                    <a:pt x="3106" y="5953"/>
                  </a:lnTo>
                  <a:lnTo>
                    <a:pt x="2810" y="5953"/>
                  </a:lnTo>
                  <a:lnTo>
                    <a:pt x="2533" y="5916"/>
                  </a:lnTo>
                  <a:lnTo>
                    <a:pt x="2237" y="5861"/>
                  </a:lnTo>
                  <a:lnTo>
                    <a:pt x="1978" y="5787"/>
                  </a:lnTo>
                  <a:lnTo>
                    <a:pt x="1701" y="5676"/>
                  </a:lnTo>
                  <a:lnTo>
                    <a:pt x="1461" y="5547"/>
                  </a:lnTo>
                  <a:lnTo>
                    <a:pt x="1220" y="5380"/>
                  </a:lnTo>
                  <a:lnTo>
                    <a:pt x="998" y="5195"/>
                  </a:lnTo>
                  <a:lnTo>
                    <a:pt x="795" y="4992"/>
                  </a:lnTo>
                  <a:lnTo>
                    <a:pt x="610" y="4770"/>
                  </a:lnTo>
                  <a:lnTo>
                    <a:pt x="444" y="4530"/>
                  </a:lnTo>
                  <a:lnTo>
                    <a:pt x="296" y="4271"/>
                  </a:lnTo>
                  <a:lnTo>
                    <a:pt x="185" y="3994"/>
                  </a:lnTo>
                  <a:lnTo>
                    <a:pt x="93" y="3717"/>
                  </a:lnTo>
                  <a:lnTo>
                    <a:pt x="93" y="3717"/>
                  </a:lnTo>
                  <a:lnTo>
                    <a:pt x="37" y="3402"/>
                  </a:lnTo>
                  <a:lnTo>
                    <a:pt x="0" y="3106"/>
                  </a:lnTo>
                  <a:lnTo>
                    <a:pt x="0" y="2811"/>
                  </a:lnTo>
                  <a:lnTo>
                    <a:pt x="37" y="2533"/>
                  </a:lnTo>
                  <a:lnTo>
                    <a:pt x="93" y="2238"/>
                  </a:lnTo>
                  <a:lnTo>
                    <a:pt x="185" y="1979"/>
                  </a:lnTo>
                  <a:lnTo>
                    <a:pt x="296" y="1702"/>
                  </a:lnTo>
                  <a:lnTo>
                    <a:pt x="425" y="1461"/>
                  </a:lnTo>
                  <a:lnTo>
                    <a:pt x="573" y="1221"/>
                  </a:lnTo>
                  <a:lnTo>
                    <a:pt x="758" y="999"/>
                  </a:lnTo>
                  <a:lnTo>
                    <a:pt x="961" y="796"/>
                  </a:lnTo>
                  <a:lnTo>
                    <a:pt x="1183" y="611"/>
                  </a:lnTo>
                  <a:lnTo>
                    <a:pt x="1424" y="445"/>
                  </a:lnTo>
                  <a:lnTo>
                    <a:pt x="1682" y="297"/>
                  </a:lnTo>
                  <a:lnTo>
                    <a:pt x="1960" y="186"/>
                  </a:lnTo>
                  <a:lnTo>
                    <a:pt x="2255" y="93"/>
                  </a:lnTo>
                  <a:lnTo>
                    <a:pt x="2255" y="93"/>
                  </a:lnTo>
                  <a:lnTo>
                    <a:pt x="2551" y="38"/>
                  </a:lnTo>
                  <a:lnTo>
                    <a:pt x="2847" y="1"/>
                  </a:lnTo>
                  <a:lnTo>
                    <a:pt x="3143" y="1"/>
                  </a:lnTo>
                  <a:lnTo>
                    <a:pt x="3438" y="38"/>
                  </a:lnTo>
                  <a:lnTo>
                    <a:pt x="3716" y="93"/>
                  </a:lnTo>
                  <a:lnTo>
                    <a:pt x="3993" y="186"/>
                  </a:lnTo>
                  <a:lnTo>
                    <a:pt x="4252" y="297"/>
                  </a:lnTo>
                  <a:lnTo>
                    <a:pt x="4511" y="426"/>
                  </a:lnTo>
                  <a:lnTo>
                    <a:pt x="4751" y="574"/>
                  </a:lnTo>
                  <a:lnTo>
                    <a:pt x="4973" y="759"/>
                  </a:lnTo>
                  <a:lnTo>
                    <a:pt x="5176" y="962"/>
                  </a:lnTo>
                  <a:lnTo>
                    <a:pt x="5361" y="1184"/>
                  </a:lnTo>
                  <a:lnTo>
                    <a:pt x="5527" y="1424"/>
                  </a:lnTo>
                  <a:lnTo>
                    <a:pt x="5657" y="1683"/>
                  </a:lnTo>
                  <a:lnTo>
                    <a:pt x="5786" y="1960"/>
                  </a:lnTo>
                  <a:lnTo>
                    <a:pt x="5860" y="22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3"/>
            <p:cNvSpPr/>
            <p:nvPr/>
          </p:nvSpPr>
          <p:spPr>
            <a:xfrm>
              <a:off x="4490025" y="341175"/>
              <a:ext cx="129875" cy="141900"/>
            </a:xfrm>
            <a:custGeom>
              <a:avLst/>
              <a:gdLst/>
              <a:ahLst/>
              <a:cxnLst/>
              <a:rect l="l" t="t" r="r" b="b"/>
              <a:pathLst>
                <a:path w="5195" h="5676" extrusionOk="0">
                  <a:moveTo>
                    <a:pt x="3475" y="0"/>
                  </a:moveTo>
                  <a:lnTo>
                    <a:pt x="3697" y="278"/>
                  </a:lnTo>
                  <a:lnTo>
                    <a:pt x="3882" y="573"/>
                  </a:lnTo>
                  <a:lnTo>
                    <a:pt x="4030" y="906"/>
                  </a:lnTo>
                  <a:lnTo>
                    <a:pt x="4085" y="1072"/>
                  </a:lnTo>
                  <a:lnTo>
                    <a:pt x="4141" y="1257"/>
                  </a:lnTo>
                  <a:lnTo>
                    <a:pt x="4196" y="1553"/>
                  </a:lnTo>
                  <a:lnTo>
                    <a:pt x="4233" y="1849"/>
                  </a:lnTo>
                  <a:lnTo>
                    <a:pt x="4233" y="2145"/>
                  </a:lnTo>
                  <a:lnTo>
                    <a:pt x="4196" y="2440"/>
                  </a:lnTo>
                  <a:lnTo>
                    <a:pt x="4141" y="2718"/>
                  </a:lnTo>
                  <a:lnTo>
                    <a:pt x="4048" y="2995"/>
                  </a:lnTo>
                  <a:lnTo>
                    <a:pt x="3937" y="3254"/>
                  </a:lnTo>
                  <a:lnTo>
                    <a:pt x="3808" y="3512"/>
                  </a:lnTo>
                  <a:lnTo>
                    <a:pt x="3660" y="3753"/>
                  </a:lnTo>
                  <a:lnTo>
                    <a:pt x="3475" y="3975"/>
                  </a:lnTo>
                  <a:lnTo>
                    <a:pt x="3272" y="4178"/>
                  </a:lnTo>
                  <a:lnTo>
                    <a:pt x="3050" y="4363"/>
                  </a:lnTo>
                  <a:lnTo>
                    <a:pt x="2810" y="4529"/>
                  </a:lnTo>
                  <a:lnTo>
                    <a:pt x="2551" y="4659"/>
                  </a:lnTo>
                  <a:lnTo>
                    <a:pt x="2274" y="4769"/>
                  </a:lnTo>
                  <a:lnTo>
                    <a:pt x="1978" y="4862"/>
                  </a:lnTo>
                  <a:lnTo>
                    <a:pt x="1793" y="4899"/>
                  </a:lnTo>
                  <a:lnTo>
                    <a:pt x="1608" y="4936"/>
                  </a:lnTo>
                  <a:lnTo>
                    <a:pt x="1442" y="4954"/>
                  </a:lnTo>
                  <a:lnTo>
                    <a:pt x="1257" y="4954"/>
                  </a:lnTo>
                  <a:lnTo>
                    <a:pt x="924" y="4936"/>
                  </a:lnTo>
                  <a:lnTo>
                    <a:pt x="610" y="4880"/>
                  </a:lnTo>
                  <a:lnTo>
                    <a:pt x="296" y="4806"/>
                  </a:lnTo>
                  <a:lnTo>
                    <a:pt x="0" y="4677"/>
                  </a:lnTo>
                  <a:lnTo>
                    <a:pt x="222" y="4899"/>
                  </a:lnTo>
                  <a:lnTo>
                    <a:pt x="462" y="5102"/>
                  </a:lnTo>
                  <a:lnTo>
                    <a:pt x="721" y="5269"/>
                  </a:lnTo>
                  <a:lnTo>
                    <a:pt x="998" y="5416"/>
                  </a:lnTo>
                  <a:lnTo>
                    <a:pt x="1294" y="5527"/>
                  </a:lnTo>
                  <a:lnTo>
                    <a:pt x="1590" y="5620"/>
                  </a:lnTo>
                  <a:lnTo>
                    <a:pt x="1904" y="5657"/>
                  </a:lnTo>
                  <a:lnTo>
                    <a:pt x="2218" y="5675"/>
                  </a:lnTo>
                  <a:lnTo>
                    <a:pt x="2496" y="5675"/>
                  </a:lnTo>
                  <a:lnTo>
                    <a:pt x="2477" y="5638"/>
                  </a:lnTo>
                  <a:lnTo>
                    <a:pt x="2459" y="5527"/>
                  </a:lnTo>
                  <a:lnTo>
                    <a:pt x="2459" y="5398"/>
                  </a:lnTo>
                  <a:lnTo>
                    <a:pt x="2477" y="5306"/>
                  </a:lnTo>
                  <a:lnTo>
                    <a:pt x="2533" y="5195"/>
                  </a:lnTo>
                  <a:lnTo>
                    <a:pt x="2588" y="5102"/>
                  </a:lnTo>
                  <a:lnTo>
                    <a:pt x="2662" y="5028"/>
                  </a:lnTo>
                  <a:lnTo>
                    <a:pt x="2754" y="4973"/>
                  </a:lnTo>
                  <a:lnTo>
                    <a:pt x="2865" y="4936"/>
                  </a:lnTo>
                  <a:lnTo>
                    <a:pt x="2939" y="4917"/>
                  </a:lnTo>
                  <a:lnTo>
                    <a:pt x="3013" y="4899"/>
                  </a:lnTo>
                  <a:lnTo>
                    <a:pt x="3106" y="4917"/>
                  </a:lnTo>
                  <a:lnTo>
                    <a:pt x="3198" y="4936"/>
                  </a:lnTo>
                  <a:lnTo>
                    <a:pt x="3290" y="4973"/>
                  </a:lnTo>
                  <a:lnTo>
                    <a:pt x="3364" y="5028"/>
                  </a:lnTo>
                  <a:lnTo>
                    <a:pt x="3420" y="5084"/>
                  </a:lnTo>
                  <a:lnTo>
                    <a:pt x="3494" y="5158"/>
                  </a:lnTo>
                  <a:lnTo>
                    <a:pt x="3531" y="5232"/>
                  </a:lnTo>
                  <a:lnTo>
                    <a:pt x="3568" y="5324"/>
                  </a:lnTo>
                  <a:lnTo>
                    <a:pt x="3568" y="5361"/>
                  </a:lnTo>
                  <a:lnTo>
                    <a:pt x="3790" y="5232"/>
                  </a:lnTo>
                  <a:lnTo>
                    <a:pt x="4011" y="5084"/>
                  </a:lnTo>
                  <a:lnTo>
                    <a:pt x="4196" y="4936"/>
                  </a:lnTo>
                  <a:lnTo>
                    <a:pt x="4381" y="4769"/>
                  </a:lnTo>
                  <a:lnTo>
                    <a:pt x="4547" y="4566"/>
                  </a:lnTo>
                  <a:lnTo>
                    <a:pt x="4695" y="4381"/>
                  </a:lnTo>
                  <a:lnTo>
                    <a:pt x="4825" y="4159"/>
                  </a:lnTo>
                  <a:lnTo>
                    <a:pt x="4936" y="3956"/>
                  </a:lnTo>
                  <a:lnTo>
                    <a:pt x="5028" y="3716"/>
                  </a:lnTo>
                  <a:lnTo>
                    <a:pt x="5102" y="3494"/>
                  </a:lnTo>
                  <a:lnTo>
                    <a:pt x="5158" y="3235"/>
                  </a:lnTo>
                  <a:lnTo>
                    <a:pt x="5194" y="2995"/>
                  </a:lnTo>
                  <a:lnTo>
                    <a:pt x="5194" y="2736"/>
                  </a:lnTo>
                  <a:lnTo>
                    <a:pt x="5194" y="2496"/>
                  </a:lnTo>
                  <a:lnTo>
                    <a:pt x="5158" y="2237"/>
                  </a:lnTo>
                  <a:lnTo>
                    <a:pt x="5102" y="1978"/>
                  </a:lnTo>
                  <a:lnTo>
                    <a:pt x="5010" y="1645"/>
                  </a:lnTo>
                  <a:lnTo>
                    <a:pt x="4862" y="1331"/>
                  </a:lnTo>
                  <a:lnTo>
                    <a:pt x="4695" y="1054"/>
                  </a:lnTo>
                  <a:lnTo>
                    <a:pt x="4511" y="777"/>
                  </a:lnTo>
                  <a:lnTo>
                    <a:pt x="4289" y="555"/>
                  </a:lnTo>
                  <a:lnTo>
                    <a:pt x="4030" y="333"/>
                  </a:lnTo>
                  <a:lnTo>
                    <a:pt x="3771" y="148"/>
                  </a:lnTo>
                  <a:lnTo>
                    <a:pt x="3475"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3"/>
            <p:cNvSpPr/>
            <p:nvPr/>
          </p:nvSpPr>
          <p:spPr>
            <a:xfrm>
              <a:off x="4490025" y="341175"/>
              <a:ext cx="129875" cy="141900"/>
            </a:xfrm>
            <a:custGeom>
              <a:avLst/>
              <a:gdLst/>
              <a:ahLst/>
              <a:cxnLst/>
              <a:rect l="l" t="t" r="r" b="b"/>
              <a:pathLst>
                <a:path w="5195" h="5676" fill="none" extrusionOk="0">
                  <a:moveTo>
                    <a:pt x="3475" y="0"/>
                  </a:moveTo>
                  <a:lnTo>
                    <a:pt x="3475" y="0"/>
                  </a:lnTo>
                  <a:lnTo>
                    <a:pt x="3697" y="278"/>
                  </a:lnTo>
                  <a:lnTo>
                    <a:pt x="3882" y="573"/>
                  </a:lnTo>
                  <a:lnTo>
                    <a:pt x="4030" y="906"/>
                  </a:lnTo>
                  <a:lnTo>
                    <a:pt x="4085" y="1072"/>
                  </a:lnTo>
                  <a:lnTo>
                    <a:pt x="4141" y="1257"/>
                  </a:lnTo>
                  <a:lnTo>
                    <a:pt x="4141" y="1257"/>
                  </a:lnTo>
                  <a:lnTo>
                    <a:pt x="4196" y="1553"/>
                  </a:lnTo>
                  <a:lnTo>
                    <a:pt x="4233" y="1849"/>
                  </a:lnTo>
                  <a:lnTo>
                    <a:pt x="4233" y="2145"/>
                  </a:lnTo>
                  <a:lnTo>
                    <a:pt x="4196" y="2440"/>
                  </a:lnTo>
                  <a:lnTo>
                    <a:pt x="4141" y="2718"/>
                  </a:lnTo>
                  <a:lnTo>
                    <a:pt x="4048" y="2995"/>
                  </a:lnTo>
                  <a:lnTo>
                    <a:pt x="3937" y="3254"/>
                  </a:lnTo>
                  <a:lnTo>
                    <a:pt x="3808" y="3512"/>
                  </a:lnTo>
                  <a:lnTo>
                    <a:pt x="3660" y="3753"/>
                  </a:lnTo>
                  <a:lnTo>
                    <a:pt x="3475" y="3975"/>
                  </a:lnTo>
                  <a:lnTo>
                    <a:pt x="3272" y="4178"/>
                  </a:lnTo>
                  <a:lnTo>
                    <a:pt x="3050" y="4363"/>
                  </a:lnTo>
                  <a:lnTo>
                    <a:pt x="2810" y="4529"/>
                  </a:lnTo>
                  <a:lnTo>
                    <a:pt x="2551" y="4659"/>
                  </a:lnTo>
                  <a:lnTo>
                    <a:pt x="2274" y="4769"/>
                  </a:lnTo>
                  <a:lnTo>
                    <a:pt x="1978" y="4862"/>
                  </a:lnTo>
                  <a:lnTo>
                    <a:pt x="1978" y="4862"/>
                  </a:lnTo>
                  <a:lnTo>
                    <a:pt x="1793" y="4899"/>
                  </a:lnTo>
                  <a:lnTo>
                    <a:pt x="1608" y="4936"/>
                  </a:lnTo>
                  <a:lnTo>
                    <a:pt x="1442" y="4954"/>
                  </a:lnTo>
                  <a:lnTo>
                    <a:pt x="1257" y="4954"/>
                  </a:lnTo>
                  <a:lnTo>
                    <a:pt x="1257" y="4954"/>
                  </a:lnTo>
                  <a:lnTo>
                    <a:pt x="924" y="4936"/>
                  </a:lnTo>
                  <a:lnTo>
                    <a:pt x="610" y="4880"/>
                  </a:lnTo>
                  <a:lnTo>
                    <a:pt x="296" y="4806"/>
                  </a:lnTo>
                  <a:lnTo>
                    <a:pt x="0" y="4677"/>
                  </a:lnTo>
                  <a:lnTo>
                    <a:pt x="0" y="4677"/>
                  </a:lnTo>
                  <a:lnTo>
                    <a:pt x="222" y="4899"/>
                  </a:lnTo>
                  <a:lnTo>
                    <a:pt x="462" y="5102"/>
                  </a:lnTo>
                  <a:lnTo>
                    <a:pt x="721" y="5269"/>
                  </a:lnTo>
                  <a:lnTo>
                    <a:pt x="998" y="5416"/>
                  </a:lnTo>
                  <a:lnTo>
                    <a:pt x="1294" y="5527"/>
                  </a:lnTo>
                  <a:lnTo>
                    <a:pt x="1590" y="5620"/>
                  </a:lnTo>
                  <a:lnTo>
                    <a:pt x="1904" y="5657"/>
                  </a:lnTo>
                  <a:lnTo>
                    <a:pt x="2218" y="5675"/>
                  </a:lnTo>
                  <a:lnTo>
                    <a:pt x="2218" y="5675"/>
                  </a:lnTo>
                  <a:lnTo>
                    <a:pt x="2496" y="5675"/>
                  </a:lnTo>
                  <a:lnTo>
                    <a:pt x="2477" y="5638"/>
                  </a:lnTo>
                  <a:lnTo>
                    <a:pt x="2477" y="5638"/>
                  </a:lnTo>
                  <a:lnTo>
                    <a:pt x="2459" y="5527"/>
                  </a:lnTo>
                  <a:lnTo>
                    <a:pt x="2459" y="5398"/>
                  </a:lnTo>
                  <a:lnTo>
                    <a:pt x="2477" y="5306"/>
                  </a:lnTo>
                  <a:lnTo>
                    <a:pt x="2533" y="5195"/>
                  </a:lnTo>
                  <a:lnTo>
                    <a:pt x="2588" y="5102"/>
                  </a:lnTo>
                  <a:lnTo>
                    <a:pt x="2662" y="5028"/>
                  </a:lnTo>
                  <a:lnTo>
                    <a:pt x="2754" y="4973"/>
                  </a:lnTo>
                  <a:lnTo>
                    <a:pt x="2865" y="4936"/>
                  </a:lnTo>
                  <a:lnTo>
                    <a:pt x="2865" y="4936"/>
                  </a:lnTo>
                  <a:lnTo>
                    <a:pt x="2939" y="4917"/>
                  </a:lnTo>
                  <a:lnTo>
                    <a:pt x="3013" y="4899"/>
                  </a:lnTo>
                  <a:lnTo>
                    <a:pt x="3013" y="4899"/>
                  </a:lnTo>
                  <a:lnTo>
                    <a:pt x="3106" y="4917"/>
                  </a:lnTo>
                  <a:lnTo>
                    <a:pt x="3198" y="4936"/>
                  </a:lnTo>
                  <a:lnTo>
                    <a:pt x="3290" y="4973"/>
                  </a:lnTo>
                  <a:lnTo>
                    <a:pt x="3364" y="5028"/>
                  </a:lnTo>
                  <a:lnTo>
                    <a:pt x="3420" y="5084"/>
                  </a:lnTo>
                  <a:lnTo>
                    <a:pt x="3494" y="5158"/>
                  </a:lnTo>
                  <a:lnTo>
                    <a:pt x="3531" y="5232"/>
                  </a:lnTo>
                  <a:lnTo>
                    <a:pt x="3568" y="5324"/>
                  </a:lnTo>
                  <a:lnTo>
                    <a:pt x="3568" y="5361"/>
                  </a:lnTo>
                  <a:lnTo>
                    <a:pt x="3568" y="5361"/>
                  </a:lnTo>
                  <a:lnTo>
                    <a:pt x="3790" y="5232"/>
                  </a:lnTo>
                  <a:lnTo>
                    <a:pt x="4011" y="5084"/>
                  </a:lnTo>
                  <a:lnTo>
                    <a:pt x="4196" y="4936"/>
                  </a:lnTo>
                  <a:lnTo>
                    <a:pt x="4381" y="4769"/>
                  </a:lnTo>
                  <a:lnTo>
                    <a:pt x="4547" y="4566"/>
                  </a:lnTo>
                  <a:lnTo>
                    <a:pt x="4695" y="4381"/>
                  </a:lnTo>
                  <a:lnTo>
                    <a:pt x="4825" y="4159"/>
                  </a:lnTo>
                  <a:lnTo>
                    <a:pt x="4936" y="3956"/>
                  </a:lnTo>
                  <a:lnTo>
                    <a:pt x="5028" y="3716"/>
                  </a:lnTo>
                  <a:lnTo>
                    <a:pt x="5102" y="3494"/>
                  </a:lnTo>
                  <a:lnTo>
                    <a:pt x="5158" y="3235"/>
                  </a:lnTo>
                  <a:lnTo>
                    <a:pt x="5194" y="2995"/>
                  </a:lnTo>
                  <a:lnTo>
                    <a:pt x="5194" y="2736"/>
                  </a:lnTo>
                  <a:lnTo>
                    <a:pt x="5194" y="2496"/>
                  </a:lnTo>
                  <a:lnTo>
                    <a:pt x="5158" y="2237"/>
                  </a:lnTo>
                  <a:lnTo>
                    <a:pt x="5102" y="1978"/>
                  </a:lnTo>
                  <a:lnTo>
                    <a:pt x="5102" y="1978"/>
                  </a:lnTo>
                  <a:lnTo>
                    <a:pt x="5010" y="1645"/>
                  </a:lnTo>
                  <a:lnTo>
                    <a:pt x="4862" y="1331"/>
                  </a:lnTo>
                  <a:lnTo>
                    <a:pt x="4695" y="1054"/>
                  </a:lnTo>
                  <a:lnTo>
                    <a:pt x="4511" y="777"/>
                  </a:lnTo>
                  <a:lnTo>
                    <a:pt x="4289" y="555"/>
                  </a:lnTo>
                  <a:lnTo>
                    <a:pt x="4030" y="333"/>
                  </a:lnTo>
                  <a:lnTo>
                    <a:pt x="3771" y="148"/>
                  </a:lnTo>
                  <a:lnTo>
                    <a:pt x="347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3"/>
            <p:cNvSpPr/>
            <p:nvPr/>
          </p:nvSpPr>
          <p:spPr>
            <a:xfrm>
              <a:off x="4485850" y="349025"/>
              <a:ext cx="49950" cy="63325"/>
            </a:xfrm>
            <a:custGeom>
              <a:avLst/>
              <a:gdLst/>
              <a:ahLst/>
              <a:cxnLst/>
              <a:rect l="l" t="t" r="r" b="b"/>
              <a:pathLst>
                <a:path w="1998" h="2533" extrusionOk="0">
                  <a:moveTo>
                    <a:pt x="1886" y="0"/>
                  </a:moveTo>
                  <a:lnTo>
                    <a:pt x="1775" y="19"/>
                  </a:lnTo>
                  <a:lnTo>
                    <a:pt x="1627" y="56"/>
                  </a:lnTo>
                  <a:lnTo>
                    <a:pt x="1443" y="130"/>
                  </a:lnTo>
                  <a:lnTo>
                    <a:pt x="1258" y="222"/>
                  </a:lnTo>
                  <a:lnTo>
                    <a:pt x="1054" y="333"/>
                  </a:lnTo>
                  <a:lnTo>
                    <a:pt x="870" y="481"/>
                  </a:lnTo>
                  <a:lnTo>
                    <a:pt x="666" y="666"/>
                  </a:lnTo>
                  <a:lnTo>
                    <a:pt x="500" y="869"/>
                  </a:lnTo>
                  <a:lnTo>
                    <a:pt x="389" y="999"/>
                  </a:lnTo>
                  <a:lnTo>
                    <a:pt x="315" y="1147"/>
                  </a:lnTo>
                  <a:lnTo>
                    <a:pt x="186" y="1405"/>
                  </a:lnTo>
                  <a:lnTo>
                    <a:pt x="93" y="1683"/>
                  </a:lnTo>
                  <a:lnTo>
                    <a:pt x="38" y="1923"/>
                  </a:lnTo>
                  <a:lnTo>
                    <a:pt x="1" y="2145"/>
                  </a:lnTo>
                  <a:lnTo>
                    <a:pt x="1" y="2330"/>
                  </a:lnTo>
                  <a:lnTo>
                    <a:pt x="38" y="2459"/>
                  </a:lnTo>
                  <a:lnTo>
                    <a:pt x="56" y="2496"/>
                  </a:lnTo>
                  <a:lnTo>
                    <a:pt x="75" y="2533"/>
                  </a:lnTo>
                  <a:lnTo>
                    <a:pt x="130" y="2533"/>
                  </a:lnTo>
                  <a:lnTo>
                    <a:pt x="149" y="2514"/>
                  </a:lnTo>
                  <a:lnTo>
                    <a:pt x="223" y="2422"/>
                  </a:lnTo>
                  <a:lnTo>
                    <a:pt x="389" y="2126"/>
                  </a:lnTo>
                  <a:lnTo>
                    <a:pt x="629" y="1701"/>
                  </a:lnTo>
                  <a:lnTo>
                    <a:pt x="796" y="1461"/>
                  </a:lnTo>
                  <a:lnTo>
                    <a:pt x="962" y="1221"/>
                  </a:lnTo>
                  <a:lnTo>
                    <a:pt x="1165" y="980"/>
                  </a:lnTo>
                  <a:lnTo>
                    <a:pt x="1369" y="758"/>
                  </a:lnTo>
                  <a:lnTo>
                    <a:pt x="1720" y="407"/>
                  </a:lnTo>
                  <a:lnTo>
                    <a:pt x="1868" y="278"/>
                  </a:lnTo>
                  <a:lnTo>
                    <a:pt x="1960" y="167"/>
                  </a:lnTo>
                  <a:lnTo>
                    <a:pt x="1997" y="74"/>
                  </a:lnTo>
                  <a:lnTo>
                    <a:pt x="1997" y="56"/>
                  </a:lnTo>
                  <a:lnTo>
                    <a:pt x="1979" y="37"/>
                  </a:lnTo>
                  <a:lnTo>
                    <a:pt x="1942" y="19"/>
                  </a:lnTo>
                  <a:lnTo>
                    <a:pt x="1886"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3"/>
            <p:cNvSpPr/>
            <p:nvPr/>
          </p:nvSpPr>
          <p:spPr>
            <a:xfrm>
              <a:off x="4485850" y="349025"/>
              <a:ext cx="49950" cy="63325"/>
            </a:xfrm>
            <a:custGeom>
              <a:avLst/>
              <a:gdLst/>
              <a:ahLst/>
              <a:cxnLst/>
              <a:rect l="l" t="t" r="r" b="b"/>
              <a:pathLst>
                <a:path w="1998" h="2533" fill="none" extrusionOk="0">
                  <a:moveTo>
                    <a:pt x="1886" y="0"/>
                  </a:moveTo>
                  <a:lnTo>
                    <a:pt x="1886" y="0"/>
                  </a:lnTo>
                  <a:lnTo>
                    <a:pt x="1775" y="19"/>
                  </a:lnTo>
                  <a:lnTo>
                    <a:pt x="1627" y="56"/>
                  </a:lnTo>
                  <a:lnTo>
                    <a:pt x="1443" y="130"/>
                  </a:lnTo>
                  <a:lnTo>
                    <a:pt x="1258" y="222"/>
                  </a:lnTo>
                  <a:lnTo>
                    <a:pt x="1054" y="333"/>
                  </a:lnTo>
                  <a:lnTo>
                    <a:pt x="870" y="481"/>
                  </a:lnTo>
                  <a:lnTo>
                    <a:pt x="666" y="666"/>
                  </a:lnTo>
                  <a:lnTo>
                    <a:pt x="500" y="869"/>
                  </a:lnTo>
                  <a:lnTo>
                    <a:pt x="500" y="869"/>
                  </a:lnTo>
                  <a:lnTo>
                    <a:pt x="389" y="999"/>
                  </a:lnTo>
                  <a:lnTo>
                    <a:pt x="315" y="1147"/>
                  </a:lnTo>
                  <a:lnTo>
                    <a:pt x="186" y="1405"/>
                  </a:lnTo>
                  <a:lnTo>
                    <a:pt x="93" y="1683"/>
                  </a:lnTo>
                  <a:lnTo>
                    <a:pt x="38" y="1923"/>
                  </a:lnTo>
                  <a:lnTo>
                    <a:pt x="1" y="2145"/>
                  </a:lnTo>
                  <a:lnTo>
                    <a:pt x="1" y="2330"/>
                  </a:lnTo>
                  <a:lnTo>
                    <a:pt x="38" y="2459"/>
                  </a:lnTo>
                  <a:lnTo>
                    <a:pt x="56" y="2496"/>
                  </a:lnTo>
                  <a:lnTo>
                    <a:pt x="75" y="2533"/>
                  </a:lnTo>
                  <a:lnTo>
                    <a:pt x="75" y="2533"/>
                  </a:lnTo>
                  <a:lnTo>
                    <a:pt x="93" y="2533"/>
                  </a:lnTo>
                  <a:lnTo>
                    <a:pt x="93" y="2533"/>
                  </a:lnTo>
                  <a:lnTo>
                    <a:pt x="130" y="2533"/>
                  </a:lnTo>
                  <a:lnTo>
                    <a:pt x="149" y="2514"/>
                  </a:lnTo>
                  <a:lnTo>
                    <a:pt x="223" y="2422"/>
                  </a:lnTo>
                  <a:lnTo>
                    <a:pt x="389" y="2126"/>
                  </a:lnTo>
                  <a:lnTo>
                    <a:pt x="629" y="1701"/>
                  </a:lnTo>
                  <a:lnTo>
                    <a:pt x="796" y="1461"/>
                  </a:lnTo>
                  <a:lnTo>
                    <a:pt x="962" y="1221"/>
                  </a:lnTo>
                  <a:lnTo>
                    <a:pt x="962" y="1221"/>
                  </a:lnTo>
                  <a:lnTo>
                    <a:pt x="1165" y="980"/>
                  </a:lnTo>
                  <a:lnTo>
                    <a:pt x="1369" y="758"/>
                  </a:lnTo>
                  <a:lnTo>
                    <a:pt x="1720" y="407"/>
                  </a:lnTo>
                  <a:lnTo>
                    <a:pt x="1868" y="278"/>
                  </a:lnTo>
                  <a:lnTo>
                    <a:pt x="1960" y="167"/>
                  </a:lnTo>
                  <a:lnTo>
                    <a:pt x="1997" y="74"/>
                  </a:lnTo>
                  <a:lnTo>
                    <a:pt x="1997" y="56"/>
                  </a:lnTo>
                  <a:lnTo>
                    <a:pt x="1979" y="37"/>
                  </a:lnTo>
                  <a:lnTo>
                    <a:pt x="1979" y="37"/>
                  </a:lnTo>
                  <a:lnTo>
                    <a:pt x="1942" y="19"/>
                  </a:lnTo>
                  <a:lnTo>
                    <a:pt x="18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3"/>
            <p:cNvSpPr/>
            <p:nvPr/>
          </p:nvSpPr>
          <p:spPr>
            <a:xfrm>
              <a:off x="4551475" y="464100"/>
              <a:ext cx="137750" cy="409475"/>
            </a:xfrm>
            <a:custGeom>
              <a:avLst/>
              <a:gdLst/>
              <a:ahLst/>
              <a:cxnLst/>
              <a:rect l="l" t="t" r="r" b="b"/>
              <a:pathLst>
                <a:path w="5510" h="16379" extrusionOk="0">
                  <a:moveTo>
                    <a:pt x="518" y="0"/>
                  </a:moveTo>
                  <a:lnTo>
                    <a:pt x="407" y="19"/>
                  </a:lnTo>
                  <a:lnTo>
                    <a:pt x="296" y="56"/>
                  </a:lnTo>
                  <a:lnTo>
                    <a:pt x="204" y="111"/>
                  </a:lnTo>
                  <a:lnTo>
                    <a:pt x="130" y="185"/>
                  </a:lnTo>
                  <a:lnTo>
                    <a:pt x="75" y="278"/>
                  </a:lnTo>
                  <a:lnTo>
                    <a:pt x="19" y="389"/>
                  </a:lnTo>
                  <a:lnTo>
                    <a:pt x="1" y="481"/>
                  </a:lnTo>
                  <a:lnTo>
                    <a:pt x="1" y="610"/>
                  </a:lnTo>
                  <a:lnTo>
                    <a:pt x="19" y="721"/>
                  </a:lnTo>
                  <a:lnTo>
                    <a:pt x="4400" y="15953"/>
                  </a:lnTo>
                  <a:lnTo>
                    <a:pt x="4437" y="16046"/>
                  </a:lnTo>
                  <a:lnTo>
                    <a:pt x="4474" y="16120"/>
                  </a:lnTo>
                  <a:lnTo>
                    <a:pt x="4548" y="16194"/>
                  </a:lnTo>
                  <a:lnTo>
                    <a:pt x="4603" y="16249"/>
                  </a:lnTo>
                  <a:lnTo>
                    <a:pt x="4677" y="16304"/>
                  </a:lnTo>
                  <a:lnTo>
                    <a:pt x="4770" y="16341"/>
                  </a:lnTo>
                  <a:lnTo>
                    <a:pt x="4862" y="16360"/>
                  </a:lnTo>
                  <a:lnTo>
                    <a:pt x="4955" y="16378"/>
                  </a:lnTo>
                  <a:lnTo>
                    <a:pt x="5029" y="16360"/>
                  </a:lnTo>
                  <a:lnTo>
                    <a:pt x="5103" y="16341"/>
                  </a:lnTo>
                  <a:lnTo>
                    <a:pt x="5214" y="16304"/>
                  </a:lnTo>
                  <a:lnTo>
                    <a:pt x="5306" y="16249"/>
                  </a:lnTo>
                  <a:lnTo>
                    <a:pt x="5380" y="16175"/>
                  </a:lnTo>
                  <a:lnTo>
                    <a:pt x="5435" y="16083"/>
                  </a:lnTo>
                  <a:lnTo>
                    <a:pt x="5491" y="15972"/>
                  </a:lnTo>
                  <a:lnTo>
                    <a:pt x="5509" y="15861"/>
                  </a:lnTo>
                  <a:lnTo>
                    <a:pt x="5509" y="15750"/>
                  </a:lnTo>
                  <a:lnTo>
                    <a:pt x="5491" y="15639"/>
                  </a:lnTo>
                  <a:lnTo>
                    <a:pt x="1110" y="407"/>
                  </a:lnTo>
                  <a:lnTo>
                    <a:pt x="1073" y="296"/>
                  </a:lnTo>
                  <a:lnTo>
                    <a:pt x="999" y="204"/>
                  </a:lnTo>
                  <a:lnTo>
                    <a:pt x="925" y="130"/>
                  </a:lnTo>
                  <a:lnTo>
                    <a:pt x="832" y="56"/>
                  </a:lnTo>
                  <a:lnTo>
                    <a:pt x="740" y="19"/>
                  </a:lnTo>
                  <a:lnTo>
                    <a:pt x="6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3"/>
            <p:cNvSpPr/>
            <p:nvPr/>
          </p:nvSpPr>
          <p:spPr>
            <a:xfrm>
              <a:off x="4551475" y="464100"/>
              <a:ext cx="137750" cy="409475"/>
            </a:xfrm>
            <a:custGeom>
              <a:avLst/>
              <a:gdLst/>
              <a:ahLst/>
              <a:cxnLst/>
              <a:rect l="l" t="t" r="r" b="b"/>
              <a:pathLst>
                <a:path w="5510" h="16379" fill="none" extrusionOk="0">
                  <a:moveTo>
                    <a:pt x="4955" y="16378"/>
                  </a:moveTo>
                  <a:lnTo>
                    <a:pt x="4955" y="16378"/>
                  </a:lnTo>
                  <a:lnTo>
                    <a:pt x="4862" y="16360"/>
                  </a:lnTo>
                  <a:lnTo>
                    <a:pt x="4770" y="16341"/>
                  </a:lnTo>
                  <a:lnTo>
                    <a:pt x="4677" y="16304"/>
                  </a:lnTo>
                  <a:lnTo>
                    <a:pt x="4603" y="16249"/>
                  </a:lnTo>
                  <a:lnTo>
                    <a:pt x="4548" y="16194"/>
                  </a:lnTo>
                  <a:lnTo>
                    <a:pt x="4474" y="16120"/>
                  </a:lnTo>
                  <a:lnTo>
                    <a:pt x="4437" y="16046"/>
                  </a:lnTo>
                  <a:lnTo>
                    <a:pt x="4400" y="15953"/>
                  </a:lnTo>
                  <a:lnTo>
                    <a:pt x="19" y="721"/>
                  </a:lnTo>
                  <a:lnTo>
                    <a:pt x="19" y="721"/>
                  </a:lnTo>
                  <a:lnTo>
                    <a:pt x="1" y="610"/>
                  </a:lnTo>
                  <a:lnTo>
                    <a:pt x="1" y="481"/>
                  </a:lnTo>
                  <a:lnTo>
                    <a:pt x="19" y="389"/>
                  </a:lnTo>
                  <a:lnTo>
                    <a:pt x="75" y="278"/>
                  </a:lnTo>
                  <a:lnTo>
                    <a:pt x="130" y="185"/>
                  </a:lnTo>
                  <a:lnTo>
                    <a:pt x="204" y="111"/>
                  </a:lnTo>
                  <a:lnTo>
                    <a:pt x="296" y="56"/>
                  </a:lnTo>
                  <a:lnTo>
                    <a:pt x="407" y="19"/>
                  </a:lnTo>
                  <a:lnTo>
                    <a:pt x="407" y="19"/>
                  </a:lnTo>
                  <a:lnTo>
                    <a:pt x="518" y="0"/>
                  </a:lnTo>
                  <a:lnTo>
                    <a:pt x="629" y="0"/>
                  </a:lnTo>
                  <a:lnTo>
                    <a:pt x="740" y="19"/>
                  </a:lnTo>
                  <a:lnTo>
                    <a:pt x="832" y="56"/>
                  </a:lnTo>
                  <a:lnTo>
                    <a:pt x="925" y="130"/>
                  </a:lnTo>
                  <a:lnTo>
                    <a:pt x="999" y="204"/>
                  </a:lnTo>
                  <a:lnTo>
                    <a:pt x="1073" y="296"/>
                  </a:lnTo>
                  <a:lnTo>
                    <a:pt x="1110" y="407"/>
                  </a:lnTo>
                  <a:lnTo>
                    <a:pt x="5491" y="15639"/>
                  </a:lnTo>
                  <a:lnTo>
                    <a:pt x="5491" y="15639"/>
                  </a:lnTo>
                  <a:lnTo>
                    <a:pt x="5509" y="15750"/>
                  </a:lnTo>
                  <a:lnTo>
                    <a:pt x="5509" y="15861"/>
                  </a:lnTo>
                  <a:lnTo>
                    <a:pt x="5491" y="15972"/>
                  </a:lnTo>
                  <a:lnTo>
                    <a:pt x="5435" y="16083"/>
                  </a:lnTo>
                  <a:lnTo>
                    <a:pt x="5380" y="16175"/>
                  </a:lnTo>
                  <a:lnTo>
                    <a:pt x="5306" y="16249"/>
                  </a:lnTo>
                  <a:lnTo>
                    <a:pt x="5214" y="16304"/>
                  </a:lnTo>
                  <a:lnTo>
                    <a:pt x="5103" y="16341"/>
                  </a:lnTo>
                  <a:lnTo>
                    <a:pt x="5103" y="16341"/>
                  </a:lnTo>
                  <a:lnTo>
                    <a:pt x="5029" y="16360"/>
                  </a:lnTo>
                  <a:lnTo>
                    <a:pt x="4955" y="163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3"/>
            <p:cNvSpPr/>
            <p:nvPr/>
          </p:nvSpPr>
          <p:spPr>
            <a:xfrm>
              <a:off x="4600925" y="784825"/>
              <a:ext cx="148825" cy="148825"/>
            </a:xfrm>
            <a:custGeom>
              <a:avLst/>
              <a:gdLst/>
              <a:ahLst/>
              <a:cxnLst/>
              <a:rect l="l" t="t" r="r" b="b"/>
              <a:pathLst>
                <a:path w="5953" h="5953" extrusionOk="0">
                  <a:moveTo>
                    <a:pt x="2829" y="0"/>
                  </a:moveTo>
                  <a:lnTo>
                    <a:pt x="2533" y="19"/>
                  </a:lnTo>
                  <a:lnTo>
                    <a:pt x="2237" y="93"/>
                  </a:lnTo>
                  <a:lnTo>
                    <a:pt x="1942" y="167"/>
                  </a:lnTo>
                  <a:lnTo>
                    <a:pt x="1683" y="296"/>
                  </a:lnTo>
                  <a:lnTo>
                    <a:pt x="1424" y="425"/>
                  </a:lnTo>
                  <a:lnTo>
                    <a:pt x="1165" y="592"/>
                  </a:lnTo>
                  <a:lnTo>
                    <a:pt x="943" y="777"/>
                  </a:lnTo>
                  <a:lnTo>
                    <a:pt x="758" y="980"/>
                  </a:lnTo>
                  <a:lnTo>
                    <a:pt x="574" y="1202"/>
                  </a:lnTo>
                  <a:lnTo>
                    <a:pt x="407" y="1442"/>
                  </a:lnTo>
                  <a:lnTo>
                    <a:pt x="278" y="1701"/>
                  </a:lnTo>
                  <a:lnTo>
                    <a:pt x="167" y="1960"/>
                  </a:lnTo>
                  <a:lnTo>
                    <a:pt x="75" y="2237"/>
                  </a:lnTo>
                  <a:lnTo>
                    <a:pt x="19" y="2514"/>
                  </a:lnTo>
                  <a:lnTo>
                    <a:pt x="1" y="2810"/>
                  </a:lnTo>
                  <a:lnTo>
                    <a:pt x="1" y="3106"/>
                  </a:lnTo>
                  <a:lnTo>
                    <a:pt x="19" y="3401"/>
                  </a:lnTo>
                  <a:lnTo>
                    <a:pt x="75" y="3697"/>
                  </a:lnTo>
                  <a:lnTo>
                    <a:pt x="167" y="3993"/>
                  </a:lnTo>
                  <a:lnTo>
                    <a:pt x="296" y="4270"/>
                  </a:lnTo>
                  <a:lnTo>
                    <a:pt x="426" y="4529"/>
                  </a:lnTo>
                  <a:lnTo>
                    <a:pt x="592" y="4769"/>
                  </a:lnTo>
                  <a:lnTo>
                    <a:pt x="777" y="4991"/>
                  </a:lnTo>
                  <a:lnTo>
                    <a:pt x="980" y="5195"/>
                  </a:lnTo>
                  <a:lnTo>
                    <a:pt x="1202" y="5379"/>
                  </a:lnTo>
                  <a:lnTo>
                    <a:pt x="1442" y="5527"/>
                  </a:lnTo>
                  <a:lnTo>
                    <a:pt x="1701" y="5657"/>
                  </a:lnTo>
                  <a:lnTo>
                    <a:pt x="1960" y="5768"/>
                  </a:lnTo>
                  <a:lnTo>
                    <a:pt x="2237" y="5860"/>
                  </a:lnTo>
                  <a:lnTo>
                    <a:pt x="2515" y="5915"/>
                  </a:lnTo>
                  <a:lnTo>
                    <a:pt x="2810" y="5952"/>
                  </a:lnTo>
                  <a:lnTo>
                    <a:pt x="3106" y="5952"/>
                  </a:lnTo>
                  <a:lnTo>
                    <a:pt x="3402" y="5915"/>
                  </a:lnTo>
                  <a:lnTo>
                    <a:pt x="3698" y="5860"/>
                  </a:lnTo>
                  <a:lnTo>
                    <a:pt x="3993" y="5768"/>
                  </a:lnTo>
                  <a:lnTo>
                    <a:pt x="4271" y="5657"/>
                  </a:lnTo>
                  <a:lnTo>
                    <a:pt x="4529" y="5509"/>
                  </a:lnTo>
                  <a:lnTo>
                    <a:pt x="4770" y="5342"/>
                  </a:lnTo>
                  <a:lnTo>
                    <a:pt x="4992" y="5158"/>
                  </a:lnTo>
                  <a:lnTo>
                    <a:pt x="5195" y="4954"/>
                  </a:lnTo>
                  <a:lnTo>
                    <a:pt x="5361" y="4732"/>
                  </a:lnTo>
                  <a:lnTo>
                    <a:pt x="5528" y="4492"/>
                  </a:lnTo>
                  <a:lnTo>
                    <a:pt x="5657" y="4252"/>
                  </a:lnTo>
                  <a:lnTo>
                    <a:pt x="5768" y="3975"/>
                  </a:lnTo>
                  <a:lnTo>
                    <a:pt x="5860" y="3716"/>
                  </a:lnTo>
                  <a:lnTo>
                    <a:pt x="5916" y="3420"/>
                  </a:lnTo>
                  <a:lnTo>
                    <a:pt x="5953" y="3143"/>
                  </a:lnTo>
                  <a:lnTo>
                    <a:pt x="5953" y="2847"/>
                  </a:lnTo>
                  <a:lnTo>
                    <a:pt x="5916" y="2551"/>
                  </a:lnTo>
                  <a:lnTo>
                    <a:pt x="5860" y="2237"/>
                  </a:lnTo>
                  <a:lnTo>
                    <a:pt x="5768" y="1960"/>
                  </a:lnTo>
                  <a:lnTo>
                    <a:pt x="5657" y="1682"/>
                  </a:lnTo>
                  <a:lnTo>
                    <a:pt x="5509" y="1424"/>
                  </a:lnTo>
                  <a:lnTo>
                    <a:pt x="5343" y="1183"/>
                  </a:lnTo>
                  <a:lnTo>
                    <a:pt x="5158" y="961"/>
                  </a:lnTo>
                  <a:lnTo>
                    <a:pt x="4955" y="758"/>
                  </a:lnTo>
                  <a:lnTo>
                    <a:pt x="4733" y="573"/>
                  </a:lnTo>
                  <a:lnTo>
                    <a:pt x="4493" y="407"/>
                  </a:lnTo>
                  <a:lnTo>
                    <a:pt x="4252" y="277"/>
                  </a:lnTo>
                  <a:lnTo>
                    <a:pt x="3975" y="167"/>
                  </a:lnTo>
                  <a:lnTo>
                    <a:pt x="3698" y="93"/>
                  </a:lnTo>
                  <a:lnTo>
                    <a:pt x="3420" y="37"/>
                  </a:lnTo>
                  <a:lnTo>
                    <a:pt x="31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3"/>
            <p:cNvSpPr/>
            <p:nvPr/>
          </p:nvSpPr>
          <p:spPr>
            <a:xfrm>
              <a:off x="4600925" y="784825"/>
              <a:ext cx="148825" cy="148825"/>
            </a:xfrm>
            <a:custGeom>
              <a:avLst/>
              <a:gdLst/>
              <a:ahLst/>
              <a:cxnLst/>
              <a:rect l="l" t="t" r="r" b="b"/>
              <a:pathLst>
                <a:path w="5953" h="5953" fill="none" extrusionOk="0">
                  <a:moveTo>
                    <a:pt x="5860" y="2237"/>
                  </a:moveTo>
                  <a:lnTo>
                    <a:pt x="5860" y="2237"/>
                  </a:lnTo>
                  <a:lnTo>
                    <a:pt x="5916" y="2551"/>
                  </a:lnTo>
                  <a:lnTo>
                    <a:pt x="5953" y="2847"/>
                  </a:lnTo>
                  <a:lnTo>
                    <a:pt x="5953" y="3143"/>
                  </a:lnTo>
                  <a:lnTo>
                    <a:pt x="5916" y="3420"/>
                  </a:lnTo>
                  <a:lnTo>
                    <a:pt x="5860" y="3716"/>
                  </a:lnTo>
                  <a:lnTo>
                    <a:pt x="5768" y="3975"/>
                  </a:lnTo>
                  <a:lnTo>
                    <a:pt x="5657" y="4252"/>
                  </a:lnTo>
                  <a:lnTo>
                    <a:pt x="5528" y="4492"/>
                  </a:lnTo>
                  <a:lnTo>
                    <a:pt x="5361" y="4732"/>
                  </a:lnTo>
                  <a:lnTo>
                    <a:pt x="5195" y="4954"/>
                  </a:lnTo>
                  <a:lnTo>
                    <a:pt x="4992" y="5158"/>
                  </a:lnTo>
                  <a:lnTo>
                    <a:pt x="4770" y="5342"/>
                  </a:lnTo>
                  <a:lnTo>
                    <a:pt x="4529" y="5509"/>
                  </a:lnTo>
                  <a:lnTo>
                    <a:pt x="4271" y="5657"/>
                  </a:lnTo>
                  <a:lnTo>
                    <a:pt x="3993" y="5768"/>
                  </a:lnTo>
                  <a:lnTo>
                    <a:pt x="3698" y="5860"/>
                  </a:lnTo>
                  <a:lnTo>
                    <a:pt x="3698" y="5860"/>
                  </a:lnTo>
                  <a:lnTo>
                    <a:pt x="3402" y="5915"/>
                  </a:lnTo>
                  <a:lnTo>
                    <a:pt x="3106" y="5952"/>
                  </a:lnTo>
                  <a:lnTo>
                    <a:pt x="2810" y="5952"/>
                  </a:lnTo>
                  <a:lnTo>
                    <a:pt x="2515" y="5915"/>
                  </a:lnTo>
                  <a:lnTo>
                    <a:pt x="2237" y="5860"/>
                  </a:lnTo>
                  <a:lnTo>
                    <a:pt x="1960" y="5768"/>
                  </a:lnTo>
                  <a:lnTo>
                    <a:pt x="1701" y="5657"/>
                  </a:lnTo>
                  <a:lnTo>
                    <a:pt x="1442" y="5527"/>
                  </a:lnTo>
                  <a:lnTo>
                    <a:pt x="1202" y="5379"/>
                  </a:lnTo>
                  <a:lnTo>
                    <a:pt x="980" y="5195"/>
                  </a:lnTo>
                  <a:lnTo>
                    <a:pt x="777" y="4991"/>
                  </a:lnTo>
                  <a:lnTo>
                    <a:pt x="592" y="4769"/>
                  </a:lnTo>
                  <a:lnTo>
                    <a:pt x="426" y="4529"/>
                  </a:lnTo>
                  <a:lnTo>
                    <a:pt x="296" y="4270"/>
                  </a:lnTo>
                  <a:lnTo>
                    <a:pt x="167" y="3993"/>
                  </a:lnTo>
                  <a:lnTo>
                    <a:pt x="75" y="3697"/>
                  </a:lnTo>
                  <a:lnTo>
                    <a:pt x="75" y="3697"/>
                  </a:lnTo>
                  <a:lnTo>
                    <a:pt x="19" y="3401"/>
                  </a:lnTo>
                  <a:lnTo>
                    <a:pt x="1" y="3106"/>
                  </a:lnTo>
                  <a:lnTo>
                    <a:pt x="1" y="2810"/>
                  </a:lnTo>
                  <a:lnTo>
                    <a:pt x="19" y="2514"/>
                  </a:lnTo>
                  <a:lnTo>
                    <a:pt x="75" y="2237"/>
                  </a:lnTo>
                  <a:lnTo>
                    <a:pt x="167" y="1960"/>
                  </a:lnTo>
                  <a:lnTo>
                    <a:pt x="278" y="1701"/>
                  </a:lnTo>
                  <a:lnTo>
                    <a:pt x="407" y="1442"/>
                  </a:lnTo>
                  <a:lnTo>
                    <a:pt x="574" y="1202"/>
                  </a:lnTo>
                  <a:lnTo>
                    <a:pt x="758" y="980"/>
                  </a:lnTo>
                  <a:lnTo>
                    <a:pt x="943" y="777"/>
                  </a:lnTo>
                  <a:lnTo>
                    <a:pt x="1165" y="592"/>
                  </a:lnTo>
                  <a:lnTo>
                    <a:pt x="1424" y="425"/>
                  </a:lnTo>
                  <a:lnTo>
                    <a:pt x="1683" y="296"/>
                  </a:lnTo>
                  <a:lnTo>
                    <a:pt x="1942" y="167"/>
                  </a:lnTo>
                  <a:lnTo>
                    <a:pt x="2237" y="93"/>
                  </a:lnTo>
                  <a:lnTo>
                    <a:pt x="2237" y="93"/>
                  </a:lnTo>
                  <a:lnTo>
                    <a:pt x="2533" y="19"/>
                  </a:lnTo>
                  <a:lnTo>
                    <a:pt x="2829" y="0"/>
                  </a:lnTo>
                  <a:lnTo>
                    <a:pt x="3125" y="0"/>
                  </a:lnTo>
                  <a:lnTo>
                    <a:pt x="3420" y="37"/>
                  </a:lnTo>
                  <a:lnTo>
                    <a:pt x="3698" y="93"/>
                  </a:lnTo>
                  <a:lnTo>
                    <a:pt x="3975" y="167"/>
                  </a:lnTo>
                  <a:lnTo>
                    <a:pt x="4252" y="277"/>
                  </a:lnTo>
                  <a:lnTo>
                    <a:pt x="4493" y="407"/>
                  </a:lnTo>
                  <a:lnTo>
                    <a:pt x="4733" y="573"/>
                  </a:lnTo>
                  <a:lnTo>
                    <a:pt x="4955" y="758"/>
                  </a:lnTo>
                  <a:lnTo>
                    <a:pt x="5158" y="961"/>
                  </a:lnTo>
                  <a:lnTo>
                    <a:pt x="5343" y="1183"/>
                  </a:lnTo>
                  <a:lnTo>
                    <a:pt x="5509" y="1424"/>
                  </a:lnTo>
                  <a:lnTo>
                    <a:pt x="5657" y="1682"/>
                  </a:lnTo>
                  <a:lnTo>
                    <a:pt x="5768" y="1960"/>
                  </a:lnTo>
                  <a:lnTo>
                    <a:pt x="5860" y="22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3"/>
            <p:cNvSpPr/>
            <p:nvPr/>
          </p:nvSpPr>
          <p:spPr>
            <a:xfrm>
              <a:off x="4619400" y="791750"/>
              <a:ext cx="130350" cy="141900"/>
            </a:xfrm>
            <a:custGeom>
              <a:avLst/>
              <a:gdLst/>
              <a:ahLst/>
              <a:cxnLst/>
              <a:rect l="l" t="t" r="r" b="b"/>
              <a:pathLst>
                <a:path w="5214" h="5676" extrusionOk="0">
                  <a:moveTo>
                    <a:pt x="3495" y="0"/>
                  </a:moveTo>
                  <a:lnTo>
                    <a:pt x="3624" y="148"/>
                  </a:lnTo>
                  <a:lnTo>
                    <a:pt x="3735" y="315"/>
                  </a:lnTo>
                  <a:lnTo>
                    <a:pt x="3809" y="204"/>
                  </a:lnTo>
                  <a:lnTo>
                    <a:pt x="3827" y="185"/>
                  </a:lnTo>
                  <a:lnTo>
                    <a:pt x="3661" y="93"/>
                  </a:lnTo>
                  <a:lnTo>
                    <a:pt x="3495" y="0"/>
                  </a:lnTo>
                  <a:close/>
                  <a:moveTo>
                    <a:pt x="4659" y="962"/>
                  </a:moveTo>
                  <a:lnTo>
                    <a:pt x="4641" y="980"/>
                  </a:lnTo>
                  <a:lnTo>
                    <a:pt x="4548" y="1054"/>
                  </a:lnTo>
                  <a:lnTo>
                    <a:pt x="4456" y="1110"/>
                  </a:lnTo>
                  <a:lnTo>
                    <a:pt x="4345" y="1147"/>
                  </a:lnTo>
                  <a:lnTo>
                    <a:pt x="4234" y="1165"/>
                  </a:lnTo>
                  <a:lnTo>
                    <a:pt x="4123" y="1147"/>
                  </a:lnTo>
                  <a:lnTo>
                    <a:pt x="4142" y="1239"/>
                  </a:lnTo>
                  <a:lnTo>
                    <a:pt x="4216" y="1535"/>
                  </a:lnTo>
                  <a:lnTo>
                    <a:pt x="4234" y="1849"/>
                  </a:lnTo>
                  <a:lnTo>
                    <a:pt x="4234" y="2145"/>
                  </a:lnTo>
                  <a:lnTo>
                    <a:pt x="4197" y="2422"/>
                  </a:lnTo>
                  <a:lnTo>
                    <a:pt x="4142" y="2718"/>
                  </a:lnTo>
                  <a:lnTo>
                    <a:pt x="4068" y="2977"/>
                  </a:lnTo>
                  <a:lnTo>
                    <a:pt x="3957" y="3254"/>
                  </a:lnTo>
                  <a:lnTo>
                    <a:pt x="3809" y="3494"/>
                  </a:lnTo>
                  <a:lnTo>
                    <a:pt x="3661" y="3735"/>
                  </a:lnTo>
                  <a:lnTo>
                    <a:pt x="3476" y="3956"/>
                  </a:lnTo>
                  <a:lnTo>
                    <a:pt x="3273" y="4160"/>
                  </a:lnTo>
                  <a:lnTo>
                    <a:pt x="3051" y="4345"/>
                  </a:lnTo>
                  <a:lnTo>
                    <a:pt x="2811" y="4511"/>
                  </a:lnTo>
                  <a:lnTo>
                    <a:pt x="2552" y="4659"/>
                  </a:lnTo>
                  <a:lnTo>
                    <a:pt x="2275" y="4770"/>
                  </a:lnTo>
                  <a:lnTo>
                    <a:pt x="1997" y="4862"/>
                  </a:lnTo>
                  <a:lnTo>
                    <a:pt x="1813" y="4899"/>
                  </a:lnTo>
                  <a:lnTo>
                    <a:pt x="1628" y="4936"/>
                  </a:lnTo>
                  <a:lnTo>
                    <a:pt x="1443" y="4955"/>
                  </a:lnTo>
                  <a:lnTo>
                    <a:pt x="1258" y="4955"/>
                  </a:lnTo>
                  <a:lnTo>
                    <a:pt x="925" y="4936"/>
                  </a:lnTo>
                  <a:lnTo>
                    <a:pt x="611" y="4881"/>
                  </a:lnTo>
                  <a:lnTo>
                    <a:pt x="297" y="4788"/>
                  </a:lnTo>
                  <a:lnTo>
                    <a:pt x="1" y="4677"/>
                  </a:lnTo>
                  <a:lnTo>
                    <a:pt x="223" y="4899"/>
                  </a:lnTo>
                  <a:lnTo>
                    <a:pt x="463" y="5102"/>
                  </a:lnTo>
                  <a:lnTo>
                    <a:pt x="722" y="5269"/>
                  </a:lnTo>
                  <a:lnTo>
                    <a:pt x="999" y="5417"/>
                  </a:lnTo>
                  <a:lnTo>
                    <a:pt x="1295" y="5528"/>
                  </a:lnTo>
                  <a:lnTo>
                    <a:pt x="1591" y="5602"/>
                  </a:lnTo>
                  <a:lnTo>
                    <a:pt x="1905" y="5657"/>
                  </a:lnTo>
                  <a:lnTo>
                    <a:pt x="2238" y="5675"/>
                  </a:lnTo>
                  <a:lnTo>
                    <a:pt x="2404" y="5675"/>
                  </a:lnTo>
                  <a:lnTo>
                    <a:pt x="2589" y="5657"/>
                  </a:lnTo>
                  <a:lnTo>
                    <a:pt x="2774" y="5620"/>
                  </a:lnTo>
                  <a:lnTo>
                    <a:pt x="2959" y="5583"/>
                  </a:lnTo>
                  <a:lnTo>
                    <a:pt x="3254" y="5491"/>
                  </a:lnTo>
                  <a:lnTo>
                    <a:pt x="3532" y="5380"/>
                  </a:lnTo>
                  <a:lnTo>
                    <a:pt x="3790" y="5232"/>
                  </a:lnTo>
                  <a:lnTo>
                    <a:pt x="4031" y="5065"/>
                  </a:lnTo>
                  <a:lnTo>
                    <a:pt x="4253" y="4881"/>
                  </a:lnTo>
                  <a:lnTo>
                    <a:pt x="4456" y="4677"/>
                  </a:lnTo>
                  <a:lnTo>
                    <a:pt x="4622" y="4455"/>
                  </a:lnTo>
                  <a:lnTo>
                    <a:pt x="4789" y="4215"/>
                  </a:lnTo>
                  <a:lnTo>
                    <a:pt x="4918" y="3975"/>
                  </a:lnTo>
                  <a:lnTo>
                    <a:pt x="5029" y="3698"/>
                  </a:lnTo>
                  <a:lnTo>
                    <a:pt x="5121" y="3439"/>
                  </a:lnTo>
                  <a:lnTo>
                    <a:pt x="5177" y="3143"/>
                  </a:lnTo>
                  <a:lnTo>
                    <a:pt x="5214" y="2866"/>
                  </a:lnTo>
                  <a:lnTo>
                    <a:pt x="5214" y="2570"/>
                  </a:lnTo>
                  <a:lnTo>
                    <a:pt x="5177" y="2274"/>
                  </a:lnTo>
                  <a:lnTo>
                    <a:pt x="5121" y="1960"/>
                  </a:lnTo>
                  <a:lnTo>
                    <a:pt x="5029" y="1701"/>
                  </a:lnTo>
                  <a:lnTo>
                    <a:pt x="4937" y="1442"/>
                  </a:lnTo>
                  <a:lnTo>
                    <a:pt x="4807" y="1202"/>
                  </a:lnTo>
                  <a:lnTo>
                    <a:pt x="4659" y="962"/>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3"/>
            <p:cNvSpPr/>
            <p:nvPr/>
          </p:nvSpPr>
          <p:spPr>
            <a:xfrm>
              <a:off x="4619400" y="815775"/>
              <a:ext cx="130350" cy="117875"/>
            </a:xfrm>
            <a:custGeom>
              <a:avLst/>
              <a:gdLst/>
              <a:ahLst/>
              <a:cxnLst/>
              <a:rect l="l" t="t" r="r" b="b"/>
              <a:pathLst>
                <a:path w="5214" h="4715" fill="none" extrusionOk="0">
                  <a:moveTo>
                    <a:pt x="4659" y="1"/>
                  </a:moveTo>
                  <a:lnTo>
                    <a:pt x="4641" y="19"/>
                  </a:lnTo>
                  <a:lnTo>
                    <a:pt x="4641" y="19"/>
                  </a:lnTo>
                  <a:lnTo>
                    <a:pt x="4548" y="93"/>
                  </a:lnTo>
                  <a:lnTo>
                    <a:pt x="4456" y="149"/>
                  </a:lnTo>
                  <a:lnTo>
                    <a:pt x="4345" y="186"/>
                  </a:lnTo>
                  <a:lnTo>
                    <a:pt x="4234" y="204"/>
                  </a:lnTo>
                  <a:lnTo>
                    <a:pt x="4234" y="204"/>
                  </a:lnTo>
                  <a:lnTo>
                    <a:pt x="4123" y="186"/>
                  </a:lnTo>
                  <a:lnTo>
                    <a:pt x="4123" y="186"/>
                  </a:lnTo>
                  <a:lnTo>
                    <a:pt x="4142" y="278"/>
                  </a:lnTo>
                  <a:lnTo>
                    <a:pt x="4142" y="278"/>
                  </a:lnTo>
                  <a:lnTo>
                    <a:pt x="4216" y="574"/>
                  </a:lnTo>
                  <a:lnTo>
                    <a:pt x="4234" y="888"/>
                  </a:lnTo>
                  <a:lnTo>
                    <a:pt x="4234" y="1184"/>
                  </a:lnTo>
                  <a:lnTo>
                    <a:pt x="4197" y="1461"/>
                  </a:lnTo>
                  <a:lnTo>
                    <a:pt x="4142" y="1757"/>
                  </a:lnTo>
                  <a:lnTo>
                    <a:pt x="4068" y="2016"/>
                  </a:lnTo>
                  <a:lnTo>
                    <a:pt x="3957" y="2293"/>
                  </a:lnTo>
                  <a:lnTo>
                    <a:pt x="3809" y="2533"/>
                  </a:lnTo>
                  <a:lnTo>
                    <a:pt x="3661" y="2774"/>
                  </a:lnTo>
                  <a:lnTo>
                    <a:pt x="3476" y="2995"/>
                  </a:lnTo>
                  <a:lnTo>
                    <a:pt x="3273" y="3199"/>
                  </a:lnTo>
                  <a:lnTo>
                    <a:pt x="3051" y="3384"/>
                  </a:lnTo>
                  <a:lnTo>
                    <a:pt x="2811" y="3550"/>
                  </a:lnTo>
                  <a:lnTo>
                    <a:pt x="2552" y="3698"/>
                  </a:lnTo>
                  <a:lnTo>
                    <a:pt x="2275" y="3809"/>
                  </a:lnTo>
                  <a:lnTo>
                    <a:pt x="1997" y="3901"/>
                  </a:lnTo>
                  <a:lnTo>
                    <a:pt x="1997" y="3901"/>
                  </a:lnTo>
                  <a:lnTo>
                    <a:pt x="1813" y="3938"/>
                  </a:lnTo>
                  <a:lnTo>
                    <a:pt x="1628" y="3975"/>
                  </a:lnTo>
                  <a:lnTo>
                    <a:pt x="1443" y="3994"/>
                  </a:lnTo>
                  <a:lnTo>
                    <a:pt x="1258" y="3994"/>
                  </a:lnTo>
                  <a:lnTo>
                    <a:pt x="1258" y="3994"/>
                  </a:lnTo>
                  <a:lnTo>
                    <a:pt x="925" y="3975"/>
                  </a:lnTo>
                  <a:lnTo>
                    <a:pt x="611" y="3920"/>
                  </a:lnTo>
                  <a:lnTo>
                    <a:pt x="297" y="3827"/>
                  </a:lnTo>
                  <a:lnTo>
                    <a:pt x="1" y="3716"/>
                  </a:lnTo>
                  <a:lnTo>
                    <a:pt x="1" y="3716"/>
                  </a:lnTo>
                  <a:lnTo>
                    <a:pt x="223" y="3938"/>
                  </a:lnTo>
                  <a:lnTo>
                    <a:pt x="463" y="4141"/>
                  </a:lnTo>
                  <a:lnTo>
                    <a:pt x="722" y="4308"/>
                  </a:lnTo>
                  <a:lnTo>
                    <a:pt x="999" y="4456"/>
                  </a:lnTo>
                  <a:lnTo>
                    <a:pt x="1295" y="4567"/>
                  </a:lnTo>
                  <a:lnTo>
                    <a:pt x="1591" y="4641"/>
                  </a:lnTo>
                  <a:lnTo>
                    <a:pt x="1905" y="4696"/>
                  </a:lnTo>
                  <a:lnTo>
                    <a:pt x="2238" y="4714"/>
                  </a:lnTo>
                  <a:lnTo>
                    <a:pt x="2238" y="4714"/>
                  </a:lnTo>
                  <a:lnTo>
                    <a:pt x="2404" y="4714"/>
                  </a:lnTo>
                  <a:lnTo>
                    <a:pt x="2589" y="4696"/>
                  </a:lnTo>
                  <a:lnTo>
                    <a:pt x="2774" y="4659"/>
                  </a:lnTo>
                  <a:lnTo>
                    <a:pt x="2959" y="4622"/>
                  </a:lnTo>
                  <a:lnTo>
                    <a:pt x="2959" y="4622"/>
                  </a:lnTo>
                  <a:lnTo>
                    <a:pt x="3254" y="4530"/>
                  </a:lnTo>
                  <a:lnTo>
                    <a:pt x="3532" y="4419"/>
                  </a:lnTo>
                  <a:lnTo>
                    <a:pt x="3790" y="4271"/>
                  </a:lnTo>
                  <a:lnTo>
                    <a:pt x="4031" y="4104"/>
                  </a:lnTo>
                  <a:lnTo>
                    <a:pt x="4253" y="3920"/>
                  </a:lnTo>
                  <a:lnTo>
                    <a:pt x="4456" y="3716"/>
                  </a:lnTo>
                  <a:lnTo>
                    <a:pt x="4622" y="3494"/>
                  </a:lnTo>
                  <a:lnTo>
                    <a:pt x="4789" y="3254"/>
                  </a:lnTo>
                  <a:lnTo>
                    <a:pt x="4918" y="3014"/>
                  </a:lnTo>
                  <a:lnTo>
                    <a:pt x="5029" y="2737"/>
                  </a:lnTo>
                  <a:lnTo>
                    <a:pt x="5121" y="2478"/>
                  </a:lnTo>
                  <a:lnTo>
                    <a:pt x="5177" y="2182"/>
                  </a:lnTo>
                  <a:lnTo>
                    <a:pt x="5214" y="1905"/>
                  </a:lnTo>
                  <a:lnTo>
                    <a:pt x="5214" y="1609"/>
                  </a:lnTo>
                  <a:lnTo>
                    <a:pt x="5177" y="1313"/>
                  </a:lnTo>
                  <a:lnTo>
                    <a:pt x="5121" y="999"/>
                  </a:lnTo>
                  <a:lnTo>
                    <a:pt x="5121" y="999"/>
                  </a:lnTo>
                  <a:lnTo>
                    <a:pt x="5029" y="740"/>
                  </a:lnTo>
                  <a:lnTo>
                    <a:pt x="4937" y="481"/>
                  </a:lnTo>
                  <a:lnTo>
                    <a:pt x="4807" y="241"/>
                  </a:lnTo>
                  <a:lnTo>
                    <a:pt x="4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3"/>
            <p:cNvSpPr/>
            <p:nvPr/>
          </p:nvSpPr>
          <p:spPr>
            <a:xfrm>
              <a:off x="4706750" y="791750"/>
              <a:ext cx="8350" cy="7875"/>
            </a:xfrm>
            <a:custGeom>
              <a:avLst/>
              <a:gdLst/>
              <a:ahLst/>
              <a:cxnLst/>
              <a:rect l="l" t="t" r="r" b="b"/>
              <a:pathLst>
                <a:path w="334" h="315" fill="none" extrusionOk="0">
                  <a:moveTo>
                    <a:pt x="1" y="0"/>
                  </a:moveTo>
                  <a:lnTo>
                    <a:pt x="1" y="0"/>
                  </a:lnTo>
                  <a:lnTo>
                    <a:pt x="130" y="148"/>
                  </a:lnTo>
                  <a:lnTo>
                    <a:pt x="241" y="315"/>
                  </a:lnTo>
                  <a:lnTo>
                    <a:pt x="241" y="315"/>
                  </a:lnTo>
                  <a:lnTo>
                    <a:pt x="315" y="204"/>
                  </a:lnTo>
                  <a:lnTo>
                    <a:pt x="333" y="185"/>
                  </a:lnTo>
                  <a:lnTo>
                    <a:pt x="333" y="185"/>
                  </a:lnTo>
                  <a:lnTo>
                    <a:pt x="167" y="9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3"/>
            <p:cNvSpPr/>
            <p:nvPr/>
          </p:nvSpPr>
          <p:spPr>
            <a:xfrm>
              <a:off x="4615725" y="799600"/>
              <a:ext cx="49925" cy="63350"/>
            </a:xfrm>
            <a:custGeom>
              <a:avLst/>
              <a:gdLst/>
              <a:ahLst/>
              <a:cxnLst/>
              <a:rect l="l" t="t" r="r" b="b"/>
              <a:pathLst>
                <a:path w="1997" h="2534" extrusionOk="0">
                  <a:moveTo>
                    <a:pt x="1886" y="1"/>
                  </a:moveTo>
                  <a:lnTo>
                    <a:pt x="1756" y="19"/>
                  </a:lnTo>
                  <a:lnTo>
                    <a:pt x="1608" y="56"/>
                  </a:lnTo>
                  <a:lnTo>
                    <a:pt x="1442" y="112"/>
                  </a:lnTo>
                  <a:lnTo>
                    <a:pt x="1257" y="204"/>
                  </a:lnTo>
                  <a:lnTo>
                    <a:pt x="1054" y="333"/>
                  </a:lnTo>
                  <a:lnTo>
                    <a:pt x="850" y="481"/>
                  </a:lnTo>
                  <a:lnTo>
                    <a:pt x="666" y="666"/>
                  </a:lnTo>
                  <a:lnTo>
                    <a:pt x="481" y="870"/>
                  </a:lnTo>
                  <a:lnTo>
                    <a:pt x="388" y="999"/>
                  </a:lnTo>
                  <a:lnTo>
                    <a:pt x="296" y="1128"/>
                  </a:lnTo>
                  <a:lnTo>
                    <a:pt x="166" y="1406"/>
                  </a:lnTo>
                  <a:lnTo>
                    <a:pt x="74" y="1664"/>
                  </a:lnTo>
                  <a:lnTo>
                    <a:pt x="19" y="1923"/>
                  </a:lnTo>
                  <a:lnTo>
                    <a:pt x="0" y="2145"/>
                  </a:lnTo>
                  <a:lnTo>
                    <a:pt x="0" y="2330"/>
                  </a:lnTo>
                  <a:lnTo>
                    <a:pt x="19" y="2459"/>
                  </a:lnTo>
                  <a:lnTo>
                    <a:pt x="37" y="2496"/>
                  </a:lnTo>
                  <a:lnTo>
                    <a:pt x="56" y="2533"/>
                  </a:lnTo>
                  <a:lnTo>
                    <a:pt x="111" y="2533"/>
                  </a:lnTo>
                  <a:lnTo>
                    <a:pt x="148" y="2515"/>
                  </a:lnTo>
                  <a:lnTo>
                    <a:pt x="203" y="2422"/>
                  </a:lnTo>
                  <a:lnTo>
                    <a:pt x="388" y="2127"/>
                  </a:lnTo>
                  <a:lnTo>
                    <a:pt x="629" y="1701"/>
                  </a:lnTo>
                  <a:lnTo>
                    <a:pt x="776" y="1461"/>
                  </a:lnTo>
                  <a:lnTo>
                    <a:pt x="943" y="1221"/>
                  </a:lnTo>
                  <a:lnTo>
                    <a:pt x="1146" y="962"/>
                  </a:lnTo>
                  <a:lnTo>
                    <a:pt x="1350" y="759"/>
                  </a:lnTo>
                  <a:lnTo>
                    <a:pt x="1701" y="407"/>
                  </a:lnTo>
                  <a:lnTo>
                    <a:pt x="1849" y="260"/>
                  </a:lnTo>
                  <a:lnTo>
                    <a:pt x="1941" y="149"/>
                  </a:lnTo>
                  <a:lnTo>
                    <a:pt x="1997" y="75"/>
                  </a:lnTo>
                  <a:lnTo>
                    <a:pt x="1997" y="38"/>
                  </a:lnTo>
                  <a:lnTo>
                    <a:pt x="1978" y="19"/>
                  </a:lnTo>
                  <a:lnTo>
                    <a:pt x="1941"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3"/>
            <p:cNvSpPr/>
            <p:nvPr/>
          </p:nvSpPr>
          <p:spPr>
            <a:xfrm>
              <a:off x="4615725" y="799600"/>
              <a:ext cx="49925" cy="63350"/>
            </a:xfrm>
            <a:custGeom>
              <a:avLst/>
              <a:gdLst/>
              <a:ahLst/>
              <a:cxnLst/>
              <a:rect l="l" t="t" r="r" b="b"/>
              <a:pathLst>
                <a:path w="1997" h="2534" fill="none" extrusionOk="0">
                  <a:moveTo>
                    <a:pt x="1886" y="1"/>
                  </a:moveTo>
                  <a:lnTo>
                    <a:pt x="1886" y="1"/>
                  </a:lnTo>
                  <a:lnTo>
                    <a:pt x="1756" y="19"/>
                  </a:lnTo>
                  <a:lnTo>
                    <a:pt x="1608" y="56"/>
                  </a:lnTo>
                  <a:lnTo>
                    <a:pt x="1442" y="112"/>
                  </a:lnTo>
                  <a:lnTo>
                    <a:pt x="1257" y="204"/>
                  </a:lnTo>
                  <a:lnTo>
                    <a:pt x="1054" y="333"/>
                  </a:lnTo>
                  <a:lnTo>
                    <a:pt x="850" y="481"/>
                  </a:lnTo>
                  <a:lnTo>
                    <a:pt x="666" y="666"/>
                  </a:lnTo>
                  <a:lnTo>
                    <a:pt x="481" y="870"/>
                  </a:lnTo>
                  <a:lnTo>
                    <a:pt x="481" y="870"/>
                  </a:lnTo>
                  <a:lnTo>
                    <a:pt x="388" y="999"/>
                  </a:lnTo>
                  <a:lnTo>
                    <a:pt x="296" y="1128"/>
                  </a:lnTo>
                  <a:lnTo>
                    <a:pt x="166" y="1406"/>
                  </a:lnTo>
                  <a:lnTo>
                    <a:pt x="74" y="1664"/>
                  </a:lnTo>
                  <a:lnTo>
                    <a:pt x="19" y="1923"/>
                  </a:lnTo>
                  <a:lnTo>
                    <a:pt x="0" y="2145"/>
                  </a:lnTo>
                  <a:lnTo>
                    <a:pt x="0" y="2330"/>
                  </a:lnTo>
                  <a:lnTo>
                    <a:pt x="19" y="2459"/>
                  </a:lnTo>
                  <a:lnTo>
                    <a:pt x="37" y="2496"/>
                  </a:lnTo>
                  <a:lnTo>
                    <a:pt x="56" y="2533"/>
                  </a:lnTo>
                  <a:lnTo>
                    <a:pt x="56" y="2533"/>
                  </a:lnTo>
                  <a:lnTo>
                    <a:pt x="93" y="2533"/>
                  </a:lnTo>
                  <a:lnTo>
                    <a:pt x="93" y="2533"/>
                  </a:lnTo>
                  <a:lnTo>
                    <a:pt x="111" y="2533"/>
                  </a:lnTo>
                  <a:lnTo>
                    <a:pt x="148" y="2515"/>
                  </a:lnTo>
                  <a:lnTo>
                    <a:pt x="203" y="2422"/>
                  </a:lnTo>
                  <a:lnTo>
                    <a:pt x="388" y="2127"/>
                  </a:lnTo>
                  <a:lnTo>
                    <a:pt x="629" y="1701"/>
                  </a:lnTo>
                  <a:lnTo>
                    <a:pt x="776" y="1461"/>
                  </a:lnTo>
                  <a:lnTo>
                    <a:pt x="943" y="1221"/>
                  </a:lnTo>
                  <a:lnTo>
                    <a:pt x="943" y="1221"/>
                  </a:lnTo>
                  <a:lnTo>
                    <a:pt x="1146" y="962"/>
                  </a:lnTo>
                  <a:lnTo>
                    <a:pt x="1350" y="759"/>
                  </a:lnTo>
                  <a:lnTo>
                    <a:pt x="1701" y="407"/>
                  </a:lnTo>
                  <a:lnTo>
                    <a:pt x="1849" y="260"/>
                  </a:lnTo>
                  <a:lnTo>
                    <a:pt x="1941" y="149"/>
                  </a:lnTo>
                  <a:lnTo>
                    <a:pt x="1997" y="75"/>
                  </a:lnTo>
                  <a:lnTo>
                    <a:pt x="1997" y="38"/>
                  </a:lnTo>
                  <a:lnTo>
                    <a:pt x="1978" y="19"/>
                  </a:lnTo>
                  <a:lnTo>
                    <a:pt x="1978" y="19"/>
                  </a:lnTo>
                  <a:lnTo>
                    <a:pt x="1941" y="1"/>
                  </a:lnTo>
                  <a:lnTo>
                    <a:pt x="188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3"/>
            <p:cNvSpPr/>
            <p:nvPr/>
          </p:nvSpPr>
          <p:spPr>
            <a:xfrm>
              <a:off x="4710925" y="505225"/>
              <a:ext cx="300850" cy="315675"/>
            </a:xfrm>
            <a:custGeom>
              <a:avLst/>
              <a:gdLst/>
              <a:ahLst/>
              <a:cxnLst/>
              <a:rect l="l" t="t" r="r" b="b"/>
              <a:pathLst>
                <a:path w="12034" h="12627" extrusionOk="0">
                  <a:moveTo>
                    <a:pt x="11461" y="1"/>
                  </a:moveTo>
                  <a:lnTo>
                    <a:pt x="11350" y="19"/>
                  </a:lnTo>
                  <a:lnTo>
                    <a:pt x="11239" y="56"/>
                  </a:lnTo>
                  <a:lnTo>
                    <a:pt x="11147" y="111"/>
                  </a:lnTo>
                  <a:lnTo>
                    <a:pt x="11054" y="185"/>
                  </a:lnTo>
                  <a:lnTo>
                    <a:pt x="148" y="11665"/>
                  </a:lnTo>
                  <a:lnTo>
                    <a:pt x="93" y="11757"/>
                  </a:lnTo>
                  <a:lnTo>
                    <a:pt x="37" y="11850"/>
                  </a:lnTo>
                  <a:lnTo>
                    <a:pt x="0" y="11961"/>
                  </a:lnTo>
                  <a:lnTo>
                    <a:pt x="0" y="12071"/>
                  </a:lnTo>
                  <a:lnTo>
                    <a:pt x="19" y="12182"/>
                  </a:lnTo>
                  <a:lnTo>
                    <a:pt x="56" y="12275"/>
                  </a:lnTo>
                  <a:lnTo>
                    <a:pt x="93" y="12386"/>
                  </a:lnTo>
                  <a:lnTo>
                    <a:pt x="185" y="12460"/>
                  </a:lnTo>
                  <a:lnTo>
                    <a:pt x="259" y="12534"/>
                  </a:lnTo>
                  <a:lnTo>
                    <a:pt x="351" y="12589"/>
                  </a:lnTo>
                  <a:lnTo>
                    <a:pt x="462" y="12608"/>
                  </a:lnTo>
                  <a:lnTo>
                    <a:pt x="573" y="12626"/>
                  </a:lnTo>
                  <a:lnTo>
                    <a:pt x="684" y="12608"/>
                  </a:lnTo>
                  <a:lnTo>
                    <a:pt x="795" y="12571"/>
                  </a:lnTo>
                  <a:lnTo>
                    <a:pt x="887" y="12515"/>
                  </a:lnTo>
                  <a:lnTo>
                    <a:pt x="980" y="12441"/>
                  </a:lnTo>
                  <a:lnTo>
                    <a:pt x="11886" y="962"/>
                  </a:lnTo>
                  <a:lnTo>
                    <a:pt x="11960" y="869"/>
                  </a:lnTo>
                  <a:lnTo>
                    <a:pt x="11997" y="777"/>
                  </a:lnTo>
                  <a:lnTo>
                    <a:pt x="12034" y="666"/>
                  </a:lnTo>
                  <a:lnTo>
                    <a:pt x="12034" y="555"/>
                  </a:lnTo>
                  <a:lnTo>
                    <a:pt x="12034" y="444"/>
                  </a:lnTo>
                  <a:lnTo>
                    <a:pt x="11997" y="352"/>
                  </a:lnTo>
                  <a:lnTo>
                    <a:pt x="11942" y="241"/>
                  </a:lnTo>
                  <a:lnTo>
                    <a:pt x="11868" y="167"/>
                  </a:lnTo>
                  <a:lnTo>
                    <a:pt x="11775" y="93"/>
                  </a:lnTo>
                  <a:lnTo>
                    <a:pt x="11664" y="38"/>
                  </a:lnTo>
                  <a:lnTo>
                    <a:pt x="11572" y="19"/>
                  </a:lnTo>
                  <a:lnTo>
                    <a:pt x="114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3"/>
            <p:cNvSpPr/>
            <p:nvPr/>
          </p:nvSpPr>
          <p:spPr>
            <a:xfrm>
              <a:off x="4710925" y="505225"/>
              <a:ext cx="300850" cy="315675"/>
            </a:xfrm>
            <a:custGeom>
              <a:avLst/>
              <a:gdLst/>
              <a:ahLst/>
              <a:cxnLst/>
              <a:rect l="l" t="t" r="r" b="b"/>
              <a:pathLst>
                <a:path w="12034" h="12627" fill="none" extrusionOk="0">
                  <a:moveTo>
                    <a:pt x="573" y="12626"/>
                  </a:moveTo>
                  <a:lnTo>
                    <a:pt x="573" y="12626"/>
                  </a:lnTo>
                  <a:lnTo>
                    <a:pt x="462" y="12608"/>
                  </a:lnTo>
                  <a:lnTo>
                    <a:pt x="351" y="12589"/>
                  </a:lnTo>
                  <a:lnTo>
                    <a:pt x="259" y="12534"/>
                  </a:lnTo>
                  <a:lnTo>
                    <a:pt x="185" y="12460"/>
                  </a:lnTo>
                  <a:lnTo>
                    <a:pt x="185" y="12460"/>
                  </a:lnTo>
                  <a:lnTo>
                    <a:pt x="93" y="12386"/>
                  </a:lnTo>
                  <a:lnTo>
                    <a:pt x="56" y="12275"/>
                  </a:lnTo>
                  <a:lnTo>
                    <a:pt x="19" y="12182"/>
                  </a:lnTo>
                  <a:lnTo>
                    <a:pt x="0" y="12071"/>
                  </a:lnTo>
                  <a:lnTo>
                    <a:pt x="0" y="11961"/>
                  </a:lnTo>
                  <a:lnTo>
                    <a:pt x="37" y="11850"/>
                  </a:lnTo>
                  <a:lnTo>
                    <a:pt x="93" y="11757"/>
                  </a:lnTo>
                  <a:lnTo>
                    <a:pt x="148" y="11665"/>
                  </a:lnTo>
                  <a:lnTo>
                    <a:pt x="11054" y="185"/>
                  </a:lnTo>
                  <a:lnTo>
                    <a:pt x="11054" y="185"/>
                  </a:lnTo>
                  <a:lnTo>
                    <a:pt x="11147" y="111"/>
                  </a:lnTo>
                  <a:lnTo>
                    <a:pt x="11239" y="56"/>
                  </a:lnTo>
                  <a:lnTo>
                    <a:pt x="11350" y="19"/>
                  </a:lnTo>
                  <a:lnTo>
                    <a:pt x="11461" y="1"/>
                  </a:lnTo>
                  <a:lnTo>
                    <a:pt x="11572" y="19"/>
                  </a:lnTo>
                  <a:lnTo>
                    <a:pt x="11664" y="38"/>
                  </a:lnTo>
                  <a:lnTo>
                    <a:pt x="11775" y="93"/>
                  </a:lnTo>
                  <a:lnTo>
                    <a:pt x="11868" y="167"/>
                  </a:lnTo>
                  <a:lnTo>
                    <a:pt x="11868" y="167"/>
                  </a:lnTo>
                  <a:lnTo>
                    <a:pt x="11942" y="241"/>
                  </a:lnTo>
                  <a:lnTo>
                    <a:pt x="11997" y="352"/>
                  </a:lnTo>
                  <a:lnTo>
                    <a:pt x="12034" y="444"/>
                  </a:lnTo>
                  <a:lnTo>
                    <a:pt x="12034" y="555"/>
                  </a:lnTo>
                  <a:lnTo>
                    <a:pt x="12034" y="666"/>
                  </a:lnTo>
                  <a:lnTo>
                    <a:pt x="11997" y="777"/>
                  </a:lnTo>
                  <a:lnTo>
                    <a:pt x="11960" y="869"/>
                  </a:lnTo>
                  <a:lnTo>
                    <a:pt x="11886" y="962"/>
                  </a:lnTo>
                  <a:lnTo>
                    <a:pt x="980" y="12441"/>
                  </a:lnTo>
                  <a:lnTo>
                    <a:pt x="980" y="12441"/>
                  </a:lnTo>
                  <a:lnTo>
                    <a:pt x="887" y="12515"/>
                  </a:lnTo>
                  <a:lnTo>
                    <a:pt x="795" y="12571"/>
                  </a:lnTo>
                  <a:lnTo>
                    <a:pt x="684" y="12608"/>
                  </a:lnTo>
                  <a:lnTo>
                    <a:pt x="573" y="1262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a:off x="4923500" y="445150"/>
              <a:ext cx="148825" cy="148825"/>
            </a:xfrm>
            <a:custGeom>
              <a:avLst/>
              <a:gdLst/>
              <a:ahLst/>
              <a:cxnLst/>
              <a:rect l="l" t="t" r="r" b="b"/>
              <a:pathLst>
                <a:path w="5953" h="5953" extrusionOk="0">
                  <a:moveTo>
                    <a:pt x="2829" y="0"/>
                  </a:moveTo>
                  <a:lnTo>
                    <a:pt x="2533" y="37"/>
                  </a:lnTo>
                  <a:lnTo>
                    <a:pt x="2237" y="93"/>
                  </a:lnTo>
                  <a:lnTo>
                    <a:pt x="1941" y="185"/>
                  </a:lnTo>
                  <a:lnTo>
                    <a:pt x="1664" y="296"/>
                  </a:lnTo>
                  <a:lnTo>
                    <a:pt x="1405" y="444"/>
                  </a:lnTo>
                  <a:lnTo>
                    <a:pt x="1165" y="592"/>
                  </a:lnTo>
                  <a:lnTo>
                    <a:pt x="943" y="777"/>
                  </a:lnTo>
                  <a:lnTo>
                    <a:pt x="758" y="999"/>
                  </a:lnTo>
                  <a:lnTo>
                    <a:pt x="573" y="1220"/>
                  </a:lnTo>
                  <a:lnTo>
                    <a:pt x="407" y="1442"/>
                  </a:lnTo>
                  <a:lnTo>
                    <a:pt x="278" y="1701"/>
                  </a:lnTo>
                  <a:lnTo>
                    <a:pt x="167" y="1960"/>
                  </a:lnTo>
                  <a:lnTo>
                    <a:pt x="74" y="2237"/>
                  </a:lnTo>
                  <a:lnTo>
                    <a:pt x="19" y="2533"/>
                  </a:lnTo>
                  <a:lnTo>
                    <a:pt x="0" y="2810"/>
                  </a:lnTo>
                  <a:lnTo>
                    <a:pt x="0" y="3106"/>
                  </a:lnTo>
                  <a:lnTo>
                    <a:pt x="19" y="3402"/>
                  </a:lnTo>
                  <a:lnTo>
                    <a:pt x="74" y="3698"/>
                  </a:lnTo>
                  <a:lnTo>
                    <a:pt x="167" y="3993"/>
                  </a:lnTo>
                  <a:lnTo>
                    <a:pt x="278" y="4271"/>
                  </a:lnTo>
                  <a:lnTo>
                    <a:pt x="425" y="4529"/>
                  </a:lnTo>
                  <a:lnTo>
                    <a:pt x="592" y="4770"/>
                  </a:lnTo>
                  <a:lnTo>
                    <a:pt x="777" y="4991"/>
                  </a:lnTo>
                  <a:lnTo>
                    <a:pt x="980" y="5195"/>
                  </a:lnTo>
                  <a:lnTo>
                    <a:pt x="1202" y="5380"/>
                  </a:lnTo>
                  <a:lnTo>
                    <a:pt x="1442" y="5528"/>
                  </a:lnTo>
                  <a:lnTo>
                    <a:pt x="1701" y="5675"/>
                  </a:lnTo>
                  <a:lnTo>
                    <a:pt x="1960" y="5786"/>
                  </a:lnTo>
                  <a:lnTo>
                    <a:pt x="2237" y="5860"/>
                  </a:lnTo>
                  <a:lnTo>
                    <a:pt x="2514" y="5916"/>
                  </a:lnTo>
                  <a:lnTo>
                    <a:pt x="2810" y="5953"/>
                  </a:lnTo>
                  <a:lnTo>
                    <a:pt x="3106" y="5953"/>
                  </a:lnTo>
                  <a:lnTo>
                    <a:pt x="3402" y="5916"/>
                  </a:lnTo>
                  <a:lnTo>
                    <a:pt x="3697" y="5860"/>
                  </a:lnTo>
                  <a:lnTo>
                    <a:pt x="3993" y="5768"/>
                  </a:lnTo>
                  <a:lnTo>
                    <a:pt x="4270" y="5657"/>
                  </a:lnTo>
                  <a:lnTo>
                    <a:pt x="4529" y="5528"/>
                  </a:lnTo>
                  <a:lnTo>
                    <a:pt x="4770" y="5361"/>
                  </a:lnTo>
                  <a:lnTo>
                    <a:pt x="4991" y="5176"/>
                  </a:lnTo>
                  <a:lnTo>
                    <a:pt x="5195" y="4973"/>
                  </a:lnTo>
                  <a:lnTo>
                    <a:pt x="5361" y="4733"/>
                  </a:lnTo>
                  <a:lnTo>
                    <a:pt x="5527" y="4511"/>
                  </a:lnTo>
                  <a:lnTo>
                    <a:pt x="5657" y="4252"/>
                  </a:lnTo>
                  <a:lnTo>
                    <a:pt x="5768" y="3993"/>
                  </a:lnTo>
                  <a:lnTo>
                    <a:pt x="5860" y="3716"/>
                  </a:lnTo>
                  <a:lnTo>
                    <a:pt x="5916" y="3439"/>
                  </a:lnTo>
                  <a:lnTo>
                    <a:pt x="5953" y="3143"/>
                  </a:lnTo>
                  <a:lnTo>
                    <a:pt x="5953" y="2847"/>
                  </a:lnTo>
                  <a:lnTo>
                    <a:pt x="5916" y="2551"/>
                  </a:lnTo>
                  <a:lnTo>
                    <a:pt x="5860" y="2256"/>
                  </a:lnTo>
                  <a:lnTo>
                    <a:pt x="5768" y="1960"/>
                  </a:lnTo>
                  <a:lnTo>
                    <a:pt x="5657" y="1683"/>
                  </a:lnTo>
                  <a:lnTo>
                    <a:pt x="5509" y="1424"/>
                  </a:lnTo>
                  <a:lnTo>
                    <a:pt x="5343" y="1184"/>
                  </a:lnTo>
                  <a:lnTo>
                    <a:pt x="5158" y="962"/>
                  </a:lnTo>
                  <a:lnTo>
                    <a:pt x="4954" y="758"/>
                  </a:lnTo>
                  <a:lnTo>
                    <a:pt x="4733" y="573"/>
                  </a:lnTo>
                  <a:lnTo>
                    <a:pt x="4492" y="426"/>
                  </a:lnTo>
                  <a:lnTo>
                    <a:pt x="4252" y="278"/>
                  </a:lnTo>
                  <a:lnTo>
                    <a:pt x="3975" y="167"/>
                  </a:lnTo>
                  <a:lnTo>
                    <a:pt x="3697" y="93"/>
                  </a:lnTo>
                  <a:lnTo>
                    <a:pt x="3420" y="37"/>
                  </a:lnTo>
                  <a:lnTo>
                    <a:pt x="31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3"/>
            <p:cNvSpPr/>
            <p:nvPr/>
          </p:nvSpPr>
          <p:spPr>
            <a:xfrm>
              <a:off x="4923500" y="445150"/>
              <a:ext cx="148825" cy="148825"/>
            </a:xfrm>
            <a:custGeom>
              <a:avLst/>
              <a:gdLst/>
              <a:ahLst/>
              <a:cxnLst/>
              <a:rect l="l" t="t" r="r" b="b"/>
              <a:pathLst>
                <a:path w="5953" h="5953" fill="none" extrusionOk="0">
                  <a:moveTo>
                    <a:pt x="5860" y="2256"/>
                  </a:moveTo>
                  <a:lnTo>
                    <a:pt x="5860" y="2256"/>
                  </a:lnTo>
                  <a:lnTo>
                    <a:pt x="5916" y="2551"/>
                  </a:lnTo>
                  <a:lnTo>
                    <a:pt x="5953" y="2847"/>
                  </a:lnTo>
                  <a:lnTo>
                    <a:pt x="5953" y="3143"/>
                  </a:lnTo>
                  <a:lnTo>
                    <a:pt x="5916" y="3439"/>
                  </a:lnTo>
                  <a:lnTo>
                    <a:pt x="5860" y="3716"/>
                  </a:lnTo>
                  <a:lnTo>
                    <a:pt x="5768" y="3993"/>
                  </a:lnTo>
                  <a:lnTo>
                    <a:pt x="5657" y="4252"/>
                  </a:lnTo>
                  <a:lnTo>
                    <a:pt x="5527" y="4511"/>
                  </a:lnTo>
                  <a:lnTo>
                    <a:pt x="5361" y="4733"/>
                  </a:lnTo>
                  <a:lnTo>
                    <a:pt x="5195" y="4973"/>
                  </a:lnTo>
                  <a:lnTo>
                    <a:pt x="4991" y="5176"/>
                  </a:lnTo>
                  <a:lnTo>
                    <a:pt x="4770" y="5361"/>
                  </a:lnTo>
                  <a:lnTo>
                    <a:pt x="4529" y="5528"/>
                  </a:lnTo>
                  <a:lnTo>
                    <a:pt x="4270" y="5657"/>
                  </a:lnTo>
                  <a:lnTo>
                    <a:pt x="3993" y="5768"/>
                  </a:lnTo>
                  <a:lnTo>
                    <a:pt x="3697" y="5860"/>
                  </a:lnTo>
                  <a:lnTo>
                    <a:pt x="3697" y="5860"/>
                  </a:lnTo>
                  <a:lnTo>
                    <a:pt x="3402" y="5916"/>
                  </a:lnTo>
                  <a:lnTo>
                    <a:pt x="3106" y="5953"/>
                  </a:lnTo>
                  <a:lnTo>
                    <a:pt x="2810" y="5953"/>
                  </a:lnTo>
                  <a:lnTo>
                    <a:pt x="2514" y="5916"/>
                  </a:lnTo>
                  <a:lnTo>
                    <a:pt x="2237" y="5860"/>
                  </a:lnTo>
                  <a:lnTo>
                    <a:pt x="1960" y="5786"/>
                  </a:lnTo>
                  <a:lnTo>
                    <a:pt x="1701" y="5675"/>
                  </a:lnTo>
                  <a:lnTo>
                    <a:pt x="1442" y="5528"/>
                  </a:lnTo>
                  <a:lnTo>
                    <a:pt x="1202" y="5380"/>
                  </a:lnTo>
                  <a:lnTo>
                    <a:pt x="980" y="5195"/>
                  </a:lnTo>
                  <a:lnTo>
                    <a:pt x="777" y="4991"/>
                  </a:lnTo>
                  <a:lnTo>
                    <a:pt x="592" y="4770"/>
                  </a:lnTo>
                  <a:lnTo>
                    <a:pt x="425" y="4529"/>
                  </a:lnTo>
                  <a:lnTo>
                    <a:pt x="278" y="4271"/>
                  </a:lnTo>
                  <a:lnTo>
                    <a:pt x="167" y="3993"/>
                  </a:lnTo>
                  <a:lnTo>
                    <a:pt x="74" y="3698"/>
                  </a:lnTo>
                  <a:lnTo>
                    <a:pt x="74" y="3698"/>
                  </a:lnTo>
                  <a:lnTo>
                    <a:pt x="19" y="3402"/>
                  </a:lnTo>
                  <a:lnTo>
                    <a:pt x="0" y="3106"/>
                  </a:lnTo>
                  <a:lnTo>
                    <a:pt x="0" y="2810"/>
                  </a:lnTo>
                  <a:lnTo>
                    <a:pt x="19" y="2533"/>
                  </a:lnTo>
                  <a:lnTo>
                    <a:pt x="74" y="2237"/>
                  </a:lnTo>
                  <a:lnTo>
                    <a:pt x="167" y="1960"/>
                  </a:lnTo>
                  <a:lnTo>
                    <a:pt x="278" y="1701"/>
                  </a:lnTo>
                  <a:lnTo>
                    <a:pt x="407" y="1442"/>
                  </a:lnTo>
                  <a:lnTo>
                    <a:pt x="573" y="1220"/>
                  </a:lnTo>
                  <a:lnTo>
                    <a:pt x="758" y="999"/>
                  </a:lnTo>
                  <a:lnTo>
                    <a:pt x="943" y="777"/>
                  </a:lnTo>
                  <a:lnTo>
                    <a:pt x="1165" y="592"/>
                  </a:lnTo>
                  <a:lnTo>
                    <a:pt x="1405" y="444"/>
                  </a:lnTo>
                  <a:lnTo>
                    <a:pt x="1664" y="296"/>
                  </a:lnTo>
                  <a:lnTo>
                    <a:pt x="1941" y="185"/>
                  </a:lnTo>
                  <a:lnTo>
                    <a:pt x="2237" y="93"/>
                  </a:lnTo>
                  <a:lnTo>
                    <a:pt x="2237" y="93"/>
                  </a:lnTo>
                  <a:lnTo>
                    <a:pt x="2533" y="37"/>
                  </a:lnTo>
                  <a:lnTo>
                    <a:pt x="2829" y="0"/>
                  </a:lnTo>
                  <a:lnTo>
                    <a:pt x="3124" y="0"/>
                  </a:lnTo>
                  <a:lnTo>
                    <a:pt x="3420" y="37"/>
                  </a:lnTo>
                  <a:lnTo>
                    <a:pt x="3697" y="93"/>
                  </a:lnTo>
                  <a:lnTo>
                    <a:pt x="3975" y="167"/>
                  </a:lnTo>
                  <a:lnTo>
                    <a:pt x="4252" y="278"/>
                  </a:lnTo>
                  <a:lnTo>
                    <a:pt x="4492" y="426"/>
                  </a:lnTo>
                  <a:lnTo>
                    <a:pt x="4733" y="573"/>
                  </a:lnTo>
                  <a:lnTo>
                    <a:pt x="4954" y="758"/>
                  </a:lnTo>
                  <a:lnTo>
                    <a:pt x="5158" y="962"/>
                  </a:lnTo>
                  <a:lnTo>
                    <a:pt x="5343" y="1184"/>
                  </a:lnTo>
                  <a:lnTo>
                    <a:pt x="5509" y="1424"/>
                  </a:lnTo>
                  <a:lnTo>
                    <a:pt x="5657" y="1683"/>
                  </a:lnTo>
                  <a:lnTo>
                    <a:pt x="5768" y="1960"/>
                  </a:lnTo>
                  <a:lnTo>
                    <a:pt x="5860" y="22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3"/>
            <p:cNvSpPr/>
            <p:nvPr/>
          </p:nvSpPr>
          <p:spPr>
            <a:xfrm>
              <a:off x="4941975" y="452075"/>
              <a:ext cx="130350" cy="141900"/>
            </a:xfrm>
            <a:custGeom>
              <a:avLst/>
              <a:gdLst/>
              <a:ahLst/>
              <a:cxnLst/>
              <a:rect l="l" t="t" r="r" b="b"/>
              <a:pathLst>
                <a:path w="5214" h="5676" extrusionOk="0">
                  <a:moveTo>
                    <a:pt x="3494" y="1"/>
                  </a:moveTo>
                  <a:lnTo>
                    <a:pt x="3698" y="278"/>
                  </a:lnTo>
                  <a:lnTo>
                    <a:pt x="3883" y="574"/>
                  </a:lnTo>
                  <a:lnTo>
                    <a:pt x="4031" y="907"/>
                  </a:lnTo>
                  <a:lnTo>
                    <a:pt x="4104" y="1073"/>
                  </a:lnTo>
                  <a:lnTo>
                    <a:pt x="4141" y="1239"/>
                  </a:lnTo>
                  <a:lnTo>
                    <a:pt x="4215" y="1553"/>
                  </a:lnTo>
                  <a:lnTo>
                    <a:pt x="4234" y="1849"/>
                  </a:lnTo>
                  <a:lnTo>
                    <a:pt x="4234" y="2145"/>
                  </a:lnTo>
                  <a:lnTo>
                    <a:pt x="4197" y="2422"/>
                  </a:lnTo>
                  <a:lnTo>
                    <a:pt x="4141" y="2718"/>
                  </a:lnTo>
                  <a:lnTo>
                    <a:pt x="4067" y="2995"/>
                  </a:lnTo>
                  <a:lnTo>
                    <a:pt x="3957" y="3254"/>
                  </a:lnTo>
                  <a:lnTo>
                    <a:pt x="3809" y="3513"/>
                  </a:lnTo>
                  <a:lnTo>
                    <a:pt x="3661" y="3735"/>
                  </a:lnTo>
                  <a:lnTo>
                    <a:pt x="3476" y="3957"/>
                  </a:lnTo>
                  <a:lnTo>
                    <a:pt x="3273" y="4160"/>
                  </a:lnTo>
                  <a:lnTo>
                    <a:pt x="3051" y="4363"/>
                  </a:lnTo>
                  <a:lnTo>
                    <a:pt x="2810" y="4511"/>
                  </a:lnTo>
                  <a:lnTo>
                    <a:pt x="2552" y="4659"/>
                  </a:lnTo>
                  <a:lnTo>
                    <a:pt x="2274" y="4770"/>
                  </a:lnTo>
                  <a:lnTo>
                    <a:pt x="1997" y="4862"/>
                  </a:lnTo>
                  <a:lnTo>
                    <a:pt x="1812" y="4899"/>
                  </a:lnTo>
                  <a:lnTo>
                    <a:pt x="1627" y="4936"/>
                  </a:lnTo>
                  <a:lnTo>
                    <a:pt x="1443" y="4955"/>
                  </a:lnTo>
                  <a:lnTo>
                    <a:pt x="1258" y="4955"/>
                  </a:lnTo>
                  <a:lnTo>
                    <a:pt x="925" y="4936"/>
                  </a:lnTo>
                  <a:lnTo>
                    <a:pt x="611" y="4881"/>
                  </a:lnTo>
                  <a:lnTo>
                    <a:pt x="296" y="4788"/>
                  </a:lnTo>
                  <a:lnTo>
                    <a:pt x="1" y="4678"/>
                  </a:lnTo>
                  <a:lnTo>
                    <a:pt x="223" y="4899"/>
                  </a:lnTo>
                  <a:lnTo>
                    <a:pt x="463" y="5103"/>
                  </a:lnTo>
                  <a:lnTo>
                    <a:pt x="722" y="5269"/>
                  </a:lnTo>
                  <a:lnTo>
                    <a:pt x="999" y="5417"/>
                  </a:lnTo>
                  <a:lnTo>
                    <a:pt x="1295" y="5528"/>
                  </a:lnTo>
                  <a:lnTo>
                    <a:pt x="1590" y="5602"/>
                  </a:lnTo>
                  <a:lnTo>
                    <a:pt x="1905" y="5657"/>
                  </a:lnTo>
                  <a:lnTo>
                    <a:pt x="2237" y="5676"/>
                  </a:lnTo>
                  <a:lnTo>
                    <a:pt x="2404" y="5676"/>
                  </a:lnTo>
                  <a:lnTo>
                    <a:pt x="2589" y="5657"/>
                  </a:lnTo>
                  <a:lnTo>
                    <a:pt x="2774" y="5620"/>
                  </a:lnTo>
                  <a:lnTo>
                    <a:pt x="2958" y="5583"/>
                  </a:lnTo>
                  <a:lnTo>
                    <a:pt x="3254" y="5491"/>
                  </a:lnTo>
                  <a:lnTo>
                    <a:pt x="3531" y="5380"/>
                  </a:lnTo>
                  <a:lnTo>
                    <a:pt x="3790" y="5251"/>
                  </a:lnTo>
                  <a:lnTo>
                    <a:pt x="4031" y="5084"/>
                  </a:lnTo>
                  <a:lnTo>
                    <a:pt x="4252" y="4899"/>
                  </a:lnTo>
                  <a:lnTo>
                    <a:pt x="4456" y="4696"/>
                  </a:lnTo>
                  <a:lnTo>
                    <a:pt x="4622" y="4456"/>
                  </a:lnTo>
                  <a:lnTo>
                    <a:pt x="4788" y="4234"/>
                  </a:lnTo>
                  <a:lnTo>
                    <a:pt x="4918" y="3975"/>
                  </a:lnTo>
                  <a:lnTo>
                    <a:pt x="5029" y="3716"/>
                  </a:lnTo>
                  <a:lnTo>
                    <a:pt x="5121" y="3439"/>
                  </a:lnTo>
                  <a:lnTo>
                    <a:pt x="5177" y="3162"/>
                  </a:lnTo>
                  <a:lnTo>
                    <a:pt x="5214" y="2866"/>
                  </a:lnTo>
                  <a:lnTo>
                    <a:pt x="5214" y="2570"/>
                  </a:lnTo>
                  <a:lnTo>
                    <a:pt x="5177" y="2274"/>
                  </a:lnTo>
                  <a:lnTo>
                    <a:pt x="5121" y="1979"/>
                  </a:lnTo>
                  <a:lnTo>
                    <a:pt x="5010" y="1646"/>
                  </a:lnTo>
                  <a:lnTo>
                    <a:pt x="4881" y="1332"/>
                  </a:lnTo>
                  <a:lnTo>
                    <a:pt x="4714" y="1054"/>
                  </a:lnTo>
                  <a:lnTo>
                    <a:pt x="4511" y="777"/>
                  </a:lnTo>
                  <a:lnTo>
                    <a:pt x="4289" y="537"/>
                  </a:lnTo>
                  <a:lnTo>
                    <a:pt x="4031" y="333"/>
                  </a:lnTo>
                  <a:lnTo>
                    <a:pt x="3772" y="149"/>
                  </a:lnTo>
                  <a:lnTo>
                    <a:pt x="3494"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3"/>
            <p:cNvSpPr/>
            <p:nvPr/>
          </p:nvSpPr>
          <p:spPr>
            <a:xfrm>
              <a:off x="4941975" y="452075"/>
              <a:ext cx="130350" cy="141900"/>
            </a:xfrm>
            <a:custGeom>
              <a:avLst/>
              <a:gdLst/>
              <a:ahLst/>
              <a:cxnLst/>
              <a:rect l="l" t="t" r="r" b="b"/>
              <a:pathLst>
                <a:path w="5214" h="5676" fill="none" extrusionOk="0">
                  <a:moveTo>
                    <a:pt x="3494" y="1"/>
                  </a:moveTo>
                  <a:lnTo>
                    <a:pt x="3494" y="1"/>
                  </a:lnTo>
                  <a:lnTo>
                    <a:pt x="3698" y="278"/>
                  </a:lnTo>
                  <a:lnTo>
                    <a:pt x="3883" y="574"/>
                  </a:lnTo>
                  <a:lnTo>
                    <a:pt x="4031" y="907"/>
                  </a:lnTo>
                  <a:lnTo>
                    <a:pt x="4104" y="1073"/>
                  </a:lnTo>
                  <a:lnTo>
                    <a:pt x="4141" y="1239"/>
                  </a:lnTo>
                  <a:lnTo>
                    <a:pt x="4141" y="1239"/>
                  </a:lnTo>
                  <a:lnTo>
                    <a:pt x="4215" y="1553"/>
                  </a:lnTo>
                  <a:lnTo>
                    <a:pt x="4234" y="1849"/>
                  </a:lnTo>
                  <a:lnTo>
                    <a:pt x="4234" y="2145"/>
                  </a:lnTo>
                  <a:lnTo>
                    <a:pt x="4197" y="2422"/>
                  </a:lnTo>
                  <a:lnTo>
                    <a:pt x="4141" y="2718"/>
                  </a:lnTo>
                  <a:lnTo>
                    <a:pt x="4067" y="2995"/>
                  </a:lnTo>
                  <a:lnTo>
                    <a:pt x="3957" y="3254"/>
                  </a:lnTo>
                  <a:lnTo>
                    <a:pt x="3809" y="3513"/>
                  </a:lnTo>
                  <a:lnTo>
                    <a:pt x="3661" y="3735"/>
                  </a:lnTo>
                  <a:lnTo>
                    <a:pt x="3476" y="3957"/>
                  </a:lnTo>
                  <a:lnTo>
                    <a:pt x="3273" y="4160"/>
                  </a:lnTo>
                  <a:lnTo>
                    <a:pt x="3051" y="4363"/>
                  </a:lnTo>
                  <a:lnTo>
                    <a:pt x="2810" y="4511"/>
                  </a:lnTo>
                  <a:lnTo>
                    <a:pt x="2552" y="4659"/>
                  </a:lnTo>
                  <a:lnTo>
                    <a:pt x="2274" y="4770"/>
                  </a:lnTo>
                  <a:lnTo>
                    <a:pt x="1997" y="4862"/>
                  </a:lnTo>
                  <a:lnTo>
                    <a:pt x="1997" y="4862"/>
                  </a:lnTo>
                  <a:lnTo>
                    <a:pt x="1812" y="4899"/>
                  </a:lnTo>
                  <a:lnTo>
                    <a:pt x="1627" y="4936"/>
                  </a:lnTo>
                  <a:lnTo>
                    <a:pt x="1443" y="4955"/>
                  </a:lnTo>
                  <a:lnTo>
                    <a:pt x="1258" y="4955"/>
                  </a:lnTo>
                  <a:lnTo>
                    <a:pt x="1258" y="4955"/>
                  </a:lnTo>
                  <a:lnTo>
                    <a:pt x="925" y="4936"/>
                  </a:lnTo>
                  <a:lnTo>
                    <a:pt x="611" y="4881"/>
                  </a:lnTo>
                  <a:lnTo>
                    <a:pt x="296" y="4788"/>
                  </a:lnTo>
                  <a:lnTo>
                    <a:pt x="1" y="4678"/>
                  </a:lnTo>
                  <a:lnTo>
                    <a:pt x="1" y="4678"/>
                  </a:lnTo>
                  <a:lnTo>
                    <a:pt x="223" y="4899"/>
                  </a:lnTo>
                  <a:lnTo>
                    <a:pt x="463" y="5103"/>
                  </a:lnTo>
                  <a:lnTo>
                    <a:pt x="722" y="5269"/>
                  </a:lnTo>
                  <a:lnTo>
                    <a:pt x="999" y="5417"/>
                  </a:lnTo>
                  <a:lnTo>
                    <a:pt x="1295" y="5528"/>
                  </a:lnTo>
                  <a:lnTo>
                    <a:pt x="1590" y="5602"/>
                  </a:lnTo>
                  <a:lnTo>
                    <a:pt x="1905" y="5657"/>
                  </a:lnTo>
                  <a:lnTo>
                    <a:pt x="2237" y="5676"/>
                  </a:lnTo>
                  <a:lnTo>
                    <a:pt x="2237" y="5676"/>
                  </a:lnTo>
                  <a:lnTo>
                    <a:pt x="2404" y="5676"/>
                  </a:lnTo>
                  <a:lnTo>
                    <a:pt x="2589" y="5657"/>
                  </a:lnTo>
                  <a:lnTo>
                    <a:pt x="2774" y="5620"/>
                  </a:lnTo>
                  <a:lnTo>
                    <a:pt x="2958" y="5583"/>
                  </a:lnTo>
                  <a:lnTo>
                    <a:pt x="2958" y="5583"/>
                  </a:lnTo>
                  <a:lnTo>
                    <a:pt x="3254" y="5491"/>
                  </a:lnTo>
                  <a:lnTo>
                    <a:pt x="3531" y="5380"/>
                  </a:lnTo>
                  <a:lnTo>
                    <a:pt x="3790" y="5251"/>
                  </a:lnTo>
                  <a:lnTo>
                    <a:pt x="4031" y="5084"/>
                  </a:lnTo>
                  <a:lnTo>
                    <a:pt x="4252" y="4899"/>
                  </a:lnTo>
                  <a:lnTo>
                    <a:pt x="4456" y="4696"/>
                  </a:lnTo>
                  <a:lnTo>
                    <a:pt x="4622" y="4456"/>
                  </a:lnTo>
                  <a:lnTo>
                    <a:pt x="4788" y="4234"/>
                  </a:lnTo>
                  <a:lnTo>
                    <a:pt x="4918" y="3975"/>
                  </a:lnTo>
                  <a:lnTo>
                    <a:pt x="5029" y="3716"/>
                  </a:lnTo>
                  <a:lnTo>
                    <a:pt x="5121" y="3439"/>
                  </a:lnTo>
                  <a:lnTo>
                    <a:pt x="5177" y="3162"/>
                  </a:lnTo>
                  <a:lnTo>
                    <a:pt x="5214" y="2866"/>
                  </a:lnTo>
                  <a:lnTo>
                    <a:pt x="5214" y="2570"/>
                  </a:lnTo>
                  <a:lnTo>
                    <a:pt x="5177" y="2274"/>
                  </a:lnTo>
                  <a:lnTo>
                    <a:pt x="5121" y="1979"/>
                  </a:lnTo>
                  <a:lnTo>
                    <a:pt x="5121" y="1979"/>
                  </a:lnTo>
                  <a:lnTo>
                    <a:pt x="5010" y="1646"/>
                  </a:lnTo>
                  <a:lnTo>
                    <a:pt x="4881" y="1332"/>
                  </a:lnTo>
                  <a:lnTo>
                    <a:pt x="4714" y="1054"/>
                  </a:lnTo>
                  <a:lnTo>
                    <a:pt x="4511" y="777"/>
                  </a:lnTo>
                  <a:lnTo>
                    <a:pt x="4289" y="537"/>
                  </a:lnTo>
                  <a:lnTo>
                    <a:pt x="4031" y="333"/>
                  </a:lnTo>
                  <a:lnTo>
                    <a:pt x="3772" y="149"/>
                  </a:lnTo>
                  <a:lnTo>
                    <a:pt x="34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3"/>
            <p:cNvSpPr/>
            <p:nvPr/>
          </p:nvSpPr>
          <p:spPr>
            <a:xfrm>
              <a:off x="4938275" y="459925"/>
              <a:ext cx="49950" cy="63350"/>
            </a:xfrm>
            <a:custGeom>
              <a:avLst/>
              <a:gdLst/>
              <a:ahLst/>
              <a:cxnLst/>
              <a:rect l="l" t="t" r="r" b="b"/>
              <a:pathLst>
                <a:path w="1998" h="2534" extrusionOk="0">
                  <a:moveTo>
                    <a:pt x="1886" y="1"/>
                  </a:moveTo>
                  <a:lnTo>
                    <a:pt x="1757" y="19"/>
                  </a:lnTo>
                  <a:lnTo>
                    <a:pt x="1609" y="56"/>
                  </a:lnTo>
                  <a:lnTo>
                    <a:pt x="1443" y="130"/>
                  </a:lnTo>
                  <a:lnTo>
                    <a:pt x="1258" y="223"/>
                  </a:lnTo>
                  <a:lnTo>
                    <a:pt x="1055" y="334"/>
                  </a:lnTo>
                  <a:lnTo>
                    <a:pt x="851" y="482"/>
                  </a:lnTo>
                  <a:lnTo>
                    <a:pt x="666" y="666"/>
                  </a:lnTo>
                  <a:lnTo>
                    <a:pt x="481" y="870"/>
                  </a:lnTo>
                  <a:lnTo>
                    <a:pt x="389" y="999"/>
                  </a:lnTo>
                  <a:lnTo>
                    <a:pt x="297" y="1147"/>
                  </a:lnTo>
                  <a:lnTo>
                    <a:pt x="167" y="1406"/>
                  </a:lnTo>
                  <a:lnTo>
                    <a:pt x="75" y="1683"/>
                  </a:lnTo>
                  <a:lnTo>
                    <a:pt x="19" y="1923"/>
                  </a:lnTo>
                  <a:lnTo>
                    <a:pt x="1" y="2145"/>
                  </a:lnTo>
                  <a:lnTo>
                    <a:pt x="1" y="2330"/>
                  </a:lnTo>
                  <a:lnTo>
                    <a:pt x="19" y="2460"/>
                  </a:lnTo>
                  <a:lnTo>
                    <a:pt x="38" y="2496"/>
                  </a:lnTo>
                  <a:lnTo>
                    <a:pt x="56" y="2533"/>
                  </a:lnTo>
                  <a:lnTo>
                    <a:pt x="112" y="2533"/>
                  </a:lnTo>
                  <a:lnTo>
                    <a:pt x="149" y="2515"/>
                  </a:lnTo>
                  <a:lnTo>
                    <a:pt x="204" y="2423"/>
                  </a:lnTo>
                  <a:lnTo>
                    <a:pt x="389" y="2127"/>
                  </a:lnTo>
                  <a:lnTo>
                    <a:pt x="629" y="1702"/>
                  </a:lnTo>
                  <a:lnTo>
                    <a:pt x="777" y="1461"/>
                  </a:lnTo>
                  <a:lnTo>
                    <a:pt x="944" y="1221"/>
                  </a:lnTo>
                  <a:lnTo>
                    <a:pt x="1147" y="981"/>
                  </a:lnTo>
                  <a:lnTo>
                    <a:pt x="1350" y="759"/>
                  </a:lnTo>
                  <a:lnTo>
                    <a:pt x="1701" y="408"/>
                  </a:lnTo>
                  <a:lnTo>
                    <a:pt x="1849" y="260"/>
                  </a:lnTo>
                  <a:lnTo>
                    <a:pt x="1942" y="167"/>
                  </a:lnTo>
                  <a:lnTo>
                    <a:pt x="1997" y="75"/>
                  </a:lnTo>
                  <a:lnTo>
                    <a:pt x="1997" y="56"/>
                  </a:lnTo>
                  <a:lnTo>
                    <a:pt x="1979" y="19"/>
                  </a:lnTo>
                  <a:lnTo>
                    <a:pt x="1942"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3"/>
            <p:cNvSpPr/>
            <p:nvPr/>
          </p:nvSpPr>
          <p:spPr>
            <a:xfrm>
              <a:off x="4938275" y="459925"/>
              <a:ext cx="49950" cy="63350"/>
            </a:xfrm>
            <a:custGeom>
              <a:avLst/>
              <a:gdLst/>
              <a:ahLst/>
              <a:cxnLst/>
              <a:rect l="l" t="t" r="r" b="b"/>
              <a:pathLst>
                <a:path w="1998" h="2534" fill="none" extrusionOk="0">
                  <a:moveTo>
                    <a:pt x="1886" y="1"/>
                  </a:moveTo>
                  <a:lnTo>
                    <a:pt x="1886" y="1"/>
                  </a:lnTo>
                  <a:lnTo>
                    <a:pt x="1757" y="19"/>
                  </a:lnTo>
                  <a:lnTo>
                    <a:pt x="1609" y="56"/>
                  </a:lnTo>
                  <a:lnTo>
                    <a:pt x="1443" y="130"/>
                  </a:lnTo>
                  <a:lnTo>
                    <a:pt x="1258" y="223"/>
                  </a:lnTo>
                  <a:lnTo>
                    <a:pt x="1055" y="334"/>
                  </a:lnTo>
                  <a:lnTo>
                    <a:pt x="851" y="482"/>
                  </a:lnTo>
                  <a:lnTo>
                    <a:pt x="666" y="666"/>
                  </a:lnTo>
                  <a:lnTo>
                    <a:pt x="481" y="870"/>
                  </a:lnTo>
                  <a:lnTo>
                    <a:pt x="481" y="870"/>
                  </a:lnTo>
                  <a:lnTo>
                    <a:pt x="389" y="999"/>
                  </a:lnTo>
                  <a:lnTo>
                    <a:pt x="297" y="1147"/>
                  </a:lnTo>
                  <a:lnTo>
                    <a:pt x="167" y="1406"/>
                  </a:lnTo>
                  <a:lnTo>
                    <a:pt x="75" y="1683"/>
                  </a:lnTo>
                  <a:lnTo>
                    <a:pt x="19" y="1923"/>
                  </a:lnTo>
                  <a:lnTo>
                    <a:pt x="1" y="2145"/>
                  </a:lnTo>
                  <a:lnTo>
                    <a:pt x="1" y="2330"/>
                  </a:lnTo>
                  <a:lnTo>
                    <a:pt x="19" y="2460"/>
                  </a:lnTo>
                  <a:lnTo>
                    <a:pt x="38" y="2496"/>
                  </a:lnTo>
                  <a:lnTo>
                    <a:pt x="56" y="2533"/>
                  </a:lnTo>
                  <a:lnTo>
                    <a:pt x="56" y="2533"/>
                  </a:lnTo>
                  <a:lnTo>
                    <a:pt x="93" y="2533"/>
                  </a:lnTo>
                  <a:lnTo>
                    <a:pt x="93" y="2533"/>
                  </a:lnTo>
                  <a:lnTo>
                    <a:pt x="112" y="2533"/>
                  </a:lnTo>
                  <a:lnTo>
                    <a:pt x="149" y="2515"/>
                  </a:lnTo>
                  <a:lnTo>
                    <a:pt x="204" y="2423"/>
                  </a:lnTo>
                  <a:lnTo>
                    <a:pt x="389" y="2127"/>
                  </a:lnTo>
                  <a:lnTo>
                    <a:pt x="629" y="1702"/>
                  </a:lnTo>
                  <a:lnTo>
                    <a:pt x="777" y="1461"/>
                  </a:lnTo>
                  <a:lnTo>
                    <a:pt x="944" y="1221"/>
                  </a:lnTo>
                  <a:lnTo>
                    <a:pt x="944" y="1221"/>
                  </a:lnTo>
                  <a:lnTo>
                    <a:pt x="1147" y="981"/>
                  </a:lnTo>
                  <a:lnTo>
                    <a:pt x="1350" y="759"/>
                  </a:lnTo>
                  <a:lnTo>
                    <a:pt x="1701" y="408"/>
                  </a:lnTo>
                  <a:lnTo>
                    <a:pt x="1849" y="260"/>
                  </a:lnTo>
                  <a:lnTo>
                    <a:pt x="1942" y="167"/>
                  </a:lnTo>
                  <a:lnTo>
                    <a:pt x="1997" y="75"/>
                  </a:lnTo>
                  <a:lnTo>
                    <a:pt x="1997" y="56"/>
                  </a:lnTo>
                  <a:lnTo>
                    <a:pt x="1979" y="19"/>
                  </a:lnTo>
                  <a:lnTo>
                    <a:pt x="1979" y="19"/>
                  </a:lnTo>
                  <a:lnTo>
                    <a:pt x="1942" y="1"/>
                  </a:lnTo>
                  <a:lnTo>
                    <a:pt x="188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
  <p:cSld name="CUSTOM_4">
    <p:spTree>
      <p:nvGrpSpPr>
        <p:cNvPr id="1" name="Shape 1167"/>
        <p:cNvGrpSpPr/>
        <p:nvPr/>
      </p:nvGrpSpPr>
      <p:grpSpPr>
        <a:xfrm>
          <a:off x="0" y="0"/>
          <a:ext cx="0" cy="0"/>
          <a:chOff x="0" y="0"/>
          <a:chExt cx="0" cy="0"/>
        </a:xfrm>
      </p:grpSpPr>
      <p:sp>
        <p:nvSpPr>
          <p:cNvPr id="1168" name="Google Shape;1168;p17"/>
          <p:cNvSpPr txBox="1">
            <a:spLocks noGrp="1"/>
          </p:cNvSpPr>
          <p:nvPr>
            <p:ph type="title"/>
          </p:nvPr>
        </p:nvSpPr>
        <p:spPr>
          <a:xfrm>
            <a:off x="962801" y="1706975"/>
            <a:ext cx="3024900" cy="572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69" name="Google Shape;1169;p17"/>
          <p:cNvSpPr txBox="1">
            <a:spLocks noGrp="1"/>
          </p:cNvSpPr>
          <p:nvPr>
            <p:ph type="subTitle" idx="1"/>
          </p:nvPr>
        </p:nvSpPr>
        <p:spPr>
          <a:xfrm>
            <a:off x="963426" y="2269525"/>
            <a:ext cx="3023700" cy="1167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170" name="Google Shape;1170;p17"/>
          <p:cNvSpPr/>
          <p:nvPr/>
        </p:nvSpPr>
        <p:spPr>
          <a:xfrm rot="10800000">
            <a:off x="6" y="2"/>
            <a:ext cx="3875406" cy="1663615"/>
          </a:xfrm>
          <a:custGeom>
            <a:avLst/>
            <a:gdLst/>
            <a:ahLst/>
            <a:cxnLst/>
            <a:rect l="l" t="t" r="r" b="b"/>
            <a:pathLst>
              <a:path w="67823" h="29116" extrusionOk="0">
                <a:moveTo>
                  <a:pt x="65679" y="1"/>
                </a:moveTo>
                <a:lnTo>
                  <a:pt x="64643" y="19"/>
                </a:lnTo>
                <a:lnTo>
                  <a:pt x="63608" y="75"/>
                </a:lnTo>
                <a:lnTo>
                  <a:pt x="62592" y="167"/>
                </a:lnTo>
                <a:lnTo>
                  <a:pt x="61556" y="278"/>
                </a:lnTo>
                <a:lnTo>
                  <a:pt x="60521" y="444"/>
                </a:lnTo>
                <a:lnTo>
                  <a:pt x="59505" y="629"/>
                </a:lnTo>
                <a:lnTo>
                  <a:pt x="58488" y="851"/>
                </a:lnTo>
                <a:lnTo>
                  <a:pt x="57490" y="1110"/>
                </a:lnTo>
                <a:lnTo>
                  <a:pt x="56491" y="1387"/>
                </a:lnTo>
                <a:lnTo>
                  <a:pt x="55493" y="1720"/>
                </a:lnTo>
                <a:lnTo>
                  <a:pt x="54532" y="2071"/>
                </a:lnTo>
                <a:lnTo>
                  <a:pt x="53571" y="2459"/>
                </a:lnTo>
                <a:lnTo>
                  <a:pt x="52628" y="2884"/>
                </a:lnTo>
                <a:lnTo>
                  <a:pt x="51704" y="3347"/>
                </a:lnTo>
                <a:lnTo>
                  <a:pt x="50816" y="3827"/>
                </a:lnTo>
                <a:lnTo>
                  <a:pt x="49929" y="4345"/>
                </a:lnTo>
                <a:lnTo>
                  <a:pt x="49023" y="4936"/>
                </a:lnTo>
                <a:lnTo>
                  <a:pt x="48136" y="5509"/>
                </a:lnTo>
                <a:lnTo>
                  <a:pt x="47230" y="6101"/>
                </a:lnTo>
                <a:lnTo>
                  <a:pt x="46768" y="6378"/>
                </a:lnTo>
                <a:lnTo>
                  <a:pt x="46306" y="6637"/>
                </a:lnTo>
                <a:lnTo>
                  <a:pt x="45825" y="6896"/>
                </a:lnTo>
                <a:lnTo>
                  <a:pt x="45345" y="7118"/>
                </a:lnTo>
                <a:lnTo>
                  <a:pt x="44846" y="7339"/>
                </a:lnTo>
                <a:lnTo>
                  <a:pt x="44347" y="7561"/>
                </a:lnTo>
                <a:lnTo>
                  <a:pt x="43848" y="7746"/>
                </a:lnTo>
                <a:lnTo>
                  <a:pt x="43330" y="7912"/>
                </a:lnTo>
                <a:lnTo>
                  <a:pt x="42812" y="8079"/>
                </a:lnTo>
                <a:lnTo>
                  <a:pt x="42295" y="8208"/>
                </a:lnTo>
                <a:lnTo>
                  <a:pt x="41759" y="8338"/>
                </a:lnTo>
                <a:lnTo>
                  <a:pt x="41241" y="8448"/>
                </a:lnTo>
                <a:lnTo>
                  <a:pt x="40705" y="8541"/>
                </a:lnTo>
                <a:lnTo>
                  <a:pt x="40169" y="8615"/>
                </a:lnTo>
                <a:lnTo>
                  <a:pt x="39633" y="8670"/>
                </a:lnTo>
                <a:lnTo>
                  <a:pt x="39097" y="8726"/>
                </a:lnTo>
                <a:lnTo>
                  <a:pt x="38561" y="8744"/>
                </a:lnTo>
                <a:lnTo>
                  <a:pt x="37507" y="8744"/>
                </a:lnTo>
                <a:lnTo>
                  <a:pt x="36989" y="8726"/>
                </a:lnTo>
                <a:lnTo>
                  <a:pt x="36490" y="8689"/>
                </a:lnTo>
                <a:lnTo>
                  <a:pt x="35991" y="8633"/>
                </a:lnTo>
                <a:lnTo>
                  <a:pt x="33902" y="8356"/>
                </a:lnTo>
                <a:lnTo>
                  <a:pt x="31037" y="7986"/>
                </a:lnTo>
                <a:lnTo>
                  <a:pt x="29540" y="7820"/>
                </a:lnTo>
                <a:lnTo>
                  <a:pt x="28135" y="7672"/>
                </a:lnTo>
                <a:lnTo>
                  <a:pt x="26952" y="7561"/>
                </a:lnTo>
                <a:lnTo>
                  <a:pt x="26453" y="7524"/>
                </a:lnTo>
                <a:lnTo>
                  <a:pt x="26009" y="7524"/>
                </a:lnTo>
                <a:lnTo>
                  <a:pt x="25510" y="7543"/>
                </a:lnTo>
                <a:lnTo>
                  <a:pt x="24937" y="7561"/>
                </a:lnTo>
                <a:lnTo>
                  <a:pt x="24290" y="7617"/>
                </a:lnTo>
                <a:lnTo>
                  <a:pt x="23606" y="7691"/>
                </a:lnTo>
                <a:lnTo>
                  <a:pt x="22848" y="7783"/>
                </a:lnTo>
                <a:lnTo>
                  <a:pt x="22035" y="7912"/>
                </a:lnTo>
                <a:lnTo>
                  <a:pt x="21185" y="8079"/>
                </a:lnTo>
                <a:lnTo>
                  <a:pt x="20297" y="8264"/>
                </a:lnTo>
                <a:lnTo>
                  <a:pt x="19373" y="8504"/>
                </a:lnTo>
                <a:lnTo>
                  <a:pt x="18412" y="8763"/>
                </a:lnTo>
                <a:lnTo>
                  <a:pt x="17432" y="9077"/>
                </a:lnTo>
                <a:lnTo>
                  <a:pt x="16434" y="9410"/>
                </a:lnTo>
                <a:lnTo>
                  <a:pt x="15417" y="9816"/>
                </a:lnTo>
                <a:lnTo>
                  <a:pt x="14382" y="10260"/>
                </a:lnTo>
                <a:lnTo>
                  <a:pt x="13864" y="10500"/>
                </a:lnTo>
                <a:lnTo>
                  <a:pt x="13347" y="10741"/>
                </a:lnTo>
                <a:lnTo>
                  <a:pt x="12829" y="11018"/>
                </a:lnTo>
                <a:lnTo>
                  <a:pt x="12330" y="11295"/>
                </a:lnTo>
                <a:lnTo>
                  <a:pt x="11813" y="11591"/>
                </a:lnTo>
                <a:lnTo>
                  <a:pt x="11295" y="11887"/>
                </a:lnTo>
                <a:lnTo>
                  <a:pt x="10777" y="12219"/>
                </a:lnTo>
                <a:lnTo>
                  <a:pt x="10278" y="12552"/>
                </a:lnTo>
                <a:lnTo>
                  <a:pt x="9779" y="12903"/>
                </a:lnTo>
                <a:lnTo>
                  <a:pt x="9280" y="13273"/>
                </a:lnTo>
                <a:lnTo>
                  <a:pt x="8781" y="13643"/>
                </a:lnTo>
                <a:lnTo>
                  <a:pt x="8300" y="14050"/>
                </a:lnTo>
                <a:lnTo>
                  <a:pt x="7820" y="14456"/>
                </a:lnTo>
                <a:lnTo>
                  <a:pt x="7339" y="14881"/>
                </a:lnTo>
                <a:lnTo>
                  <a:pt x="6877" y="15344"/>
                </a:lnTo>
                <a:lnTo>
                  <a:pt x="6415" y="15806"/>
                </a:lnTo>
                <a:lnTo>
                  <a:pt x="5971" y="16286"/>
                </a:lnTo>
                <a:lnTo>
                  <a:pt x="5528" y="16785"/>
                </a:lnTo>
                <a:lnTo>
                  <a:pt x="5102" y="17303"/>
                </a:lnTo>
                <a:lnTo>
                  <a:pt x="4696" y="17821"/>
                </a:lnTo>
                <a:lnTo>
                  <a:pt x="4289" y="18375"/>
                </a:lnTo>
                <a:lnTo>
                  <a:pt x="3882" y="18948"/>
                </a:lnTo>
                <a:lnTo>
                  <a:pt x="3513" y="19540"/>
                </a:lnTo>
                <a:lnTo>
                  <a:pt x="3143" y="20150"/>
                </a:lnTo>
                <a:lnTo>
                  <a:pt x="2792" y="20797"/>
                </a:lnTo>
                <a:lnTo>
                  <a:pt x="2440" y="21444"/>
                </a:lnTo>
                <a:lnTo>
                  <a:pt x="2126" y="22109"/>
                </a:lnTo>
                <a:lnTo>
                  <a:pt x="1812" y="22793"/>
                </a:lnTo>
                <a:lnTo>
                  <a:pt x="1516" y="23514"/>
                </a:lnTo>
                <a:lnTo>
                  <a:pt x="1257" y="24253"/>
                </a:lnTo>
                <a:lnTo>
                  <a:pt x="999" y="25011"/>
                </a:lnTo>
                <a:lnTo>
                  <a:pt x="758" y="25788"/>
                </a:lnTo>
                <a:lnTo>
                  <a:pt x="536" y="26583"/>
                </a:lnTo>
                <a:lnTo>
                  <a:pt x="352" y="27396"/>
                </a:lnTo>
                <a:lnTo>
                  <a:pt x="167" y="28246"/>
                </a:lnTo>
                <a:lnTo>
                  <a:pt x="0" y="29115"/>
                </a:lnTo>
                <a:lnTo>
                  <a:pt x="67823" y="29115"/>
                </a:lnTo>
                <a:lnTo>
                  <a:pt x="67823" y="75"/>
                </a:lnTo>
                <a:lnTo>
                  <a:pt x="66751" y="19"/>
                </a:lnTo>
                <a:lnTo>
                  <a:pt x="656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7"/>
          <p:cNvSpPr/>
          <p:nvPr/>
        </p:nvSpPr>
        <p:spPr>
          <a:xfrm rot="-5400000" flipH="1">
            <a:off x="7512883" y="797765"/>
            <a:ext cx="2395893" cy="866356"/>
          </a:xfrm>
          <a:custGeom>
            <a:avLst/>
            <a:gdLst/>
            <a:ahLst/>
            <a:cxnLst/>
            <a:rect l="l" t="t" r="r" b="b"/>
            <a:pathLst>
              <a:path w="62605" h="22638" extrusionOk="0">
                <a:moveTo>
                  <a:pt x="37049" y="0"/>
                </a:moveTo>
                <a:lnTo>
                  <a:pt x="36150" y="22"/>
                </a:lnTo>
                <a:lnTo>
                  <a:pt x="35251" y="66"/>
                </a:lnTo>
                <a:lnTo>
                  <a:pt x="34351" y="132"/>
                </a:lnTo>
                <a:lnTo>
                  <a:pt x="33452" y="198"/>
                </a:lnTo>
                <a:lnTo>
                  <a:pt x="32553" y="285"/>
                </a:lnTo>
                <a:lnTo>
                  <a:pt x="31631" y="395"/>
                </a:lnTo>
                <a:lnTo>
                  <a:pt x="30732" y="527"/>
                </a:lnTo>
                <a:lnTo>
                  <a:pt x="29833" y="658"/>
                </a:lnTo>
                <a:lnTo>
                  <a:pt x="28933" y="812"/>
                </a:lnTo>
                <a:lnTo>
                  <a:pt x="28056" y="987"/>
                </a:lnTo>
                <a:lnTo>
                  <a:pt x="27156" y="1163"/>
                </a:lnTo>
                <a:lnTo>
                  <a:pt x="26279" y="1360"/>
                </a:lnTo>
                <a:lnTo>
                  <a:pt x="25380" y="1558"/>
                </a:lnTo>
                <a:lnTo>
                  <a:pt x="23647" y="2018"/>
                </a:lnTo>
                <a:lnTo>
                  <a:pt x="21914" y="2501"/>
                </a:lnTo>
                <a:lnTo>
                  <a:pt x="20203" y="3049"/>
                </a:lnTo>
                <a:lnTo>
                  <a:pt x="18536" y="3620"/>
                </a:lnTo>
                <a:lnTo>
                  <a:pt x="16913" y="4212"/>
                </a:lnTo>
                <a:lnTo>
                  <a:pt x="16057" y="4563"/>
                </a:lnTo>
                <a:lnTo>
                  <a:pt x="15202" y="4914"/>
                </a:lnTo>
                <a:lnTo>
                  <a:pt x="14346" y="5309"/>
                </a:lnTo>
                <a:lnTo>
                  <a:pt x="13513" y="5703"/>
                </a:lnTo>
                <a:lnTo>
                  <a:pt x="12679" y="6142"/>
                </a:lnTo>
                <a:lnTo>
                  <a:pt x="11867" y="6581"/>
                </a:lnTo>
                <a:lnTo>
                  <a:pt x="11056" y="7042"/>
                </a:lnTo>
                <a:lnTo>
                  <a:pt x="10288" y="7546"/>
                </a:lnTo>
                <a:lnTo>
                  <a:pt x="9498" y="8051"/>
                </a:lnTo>
                <a:lnTo>
                  <a:pt x="8753" y="8599"/>
                </a:lnTo>
                <a:lnTo>
                  <a:pt x="8029" y="9169"/>
                </a:lnTo>
                <a:lnTo>
                  <a:pt x="7305" y="9740"/>
                </a:lnTo>
                <a:lnTo>
                  <a:pt x="6625" y="10354"/>
                </a:lnTo>
                <a:lnTo>
                  <a:pt x="5945" y="10990"/>
                </a:lnTo>
                <a:lnTo>
                  <a:pt x="5309" y="11670"/>
                </a:lnTo>
                <a:lnTo>
                  <a:pt x="4695" y="12350"/>
                </a:lnTo>
                <a:lnTo>
                  <a:pt x="4234" y="12898"/>
                </a:lnTo>
                <a:lnTo>
                  <a:pt x="3773" y="13469"/>
                </a:lnTo>
                <a:lnTo>
                  <a:pt x="3356" y="14061"/>
                </a:lnTo>
                <a:lnTo>
                  <a:pt x="2962" y="14653"/>
                </a:lnTo>
                <a:lnTo>
                  <a:pt x="2589" y="15267"/>
                </a:lnTo>
                <a:lnTo>
                  <a:pt x="2238" y="15882"/>
                </a:lnTo>
                <a:lnTo>
                  <a:pt x="1887" y="16518"/>
                </a:lnTo>
                <a:lnTo>
                  <a:pt x="1580" y="17176"/>
                </a:lnTo>
                <a:lnTo>
                  <a:pt x="1295" y="17834"/>
                </a:lnTo>
                <a:lnTo>
                  <a:pt x="1031" y="18492"/>
                </a:lnTo>
                <a:lnTo>
                  <a:pt x="812" y="19172"/>
                </a:lnTo>
                <a:lnTo>
                  <a:pt x="593" y="19852"/>
                </a:lnTo>
                <a:lnTo>
                  <a:pt x="395" y="20532"/>
                </a:lnTo>
                <a:lnTo>
                  <a:pt x="242" y="21234"/>
                </a:lnTo>
                <a:lnTo>
                  <a:pt x="110" y="21936"/>
                </a:lnTo>
                <a:lnTo>
                  <a:pt x="0" y="22638"/>
                </a:lnTo>
                <a:lnTo>
                  <a:pt x="62407" y="22638"/>
                </a:lnTo>
                <a:lnTo>
                  <a:pt x="62495" y="21980"/>
                </a:lnTo>
                <a:lnTo>
                  <a:pt x="62560" y="21322"/>
                </a:lnTo>
                <a:lnTo>
                  <a:pt x="62582" y="20663"/>
                </a:lnTo>
                <a:lnTo>
                  <a:pt x="62604" y="19983"/>
                </a:lnTo>
                <a:lnTo>
                  <a:pt x="62604" y="19325"/>
                </a:lnTo>
                <a:lnTo>
                  <a:pt x="62582" y="18667"/>
                </a:lnTo>
                <a:lnTo>
                  <a:pt x="62516" y="18009"/>
                </a:lnTo>
                <a:lnTo>
                  <a:pt x="62451" y="17373"/>
                </a:lnTo>
                <a:lnTo>
                  <a:pt x="62341" y="16715"/>
                </a:lnTo>
                <a:lnTo>
                  <a:pt x="62231" y="16057"/>
                </a:lnTo>
                <a:lnTo>
                  <a:pt x="62078" y="15421"/>
                </a:lnTo>
                <a:lnTo>
                  <a:pt x="61924" y="14785"/>
                </a:lnTo>
                <a:lnTo>
                  <a:pt x="61727" y="14149"/>
                </a:lnTo>
                <a:lnTo>
                  <a:pt x="61507" y="13534"/>
                </a:lnTo>
                <a:lnTo>
                  <a:pt x="61266" y="12920"/>
                </a:lnTo>
                <a:lnTo>
                  <a:pt x="61003" y="12306"/>
                </a:lnTo>
                <a:lnTo>
                  <a:pt x="60718" y="11736"/>
                </a:lnTo>
                <a:lnTo>
                  <a:pt x="60411" y="11165"/>
                </a:lnTo>
                <a:lnTo>
                  <a:pt x="60104" y="10617"/>
                </a:lnTo>
                <a:lnTo>
                  <a:pt x="59753" y="10091"/>
                </a:lnTo>
                <a:lnTo>
                  <a:pt x="59402" y="9564"/>
                </a:lnTo>
                <a:lnTo>
                  <a:pt x="59029" y="9060"/>
                </a:lnTo>
                <a:lnTo>
                  <a:pt x="58634" y="8555"/>
                </a:lnTo>
                <a:lnTo>
                  <a:pt x="58217" y="8072"/>
                </a:lnTo>
                <a:lnTo>
                  <a:pt x="57800" y="7612"/>
                </a:lnTo>
                <a:lnTo>
                  <a:pt x="57362" y="7151"/>
                </a:lnTo>
                <a:lnTo>
                  <a:pt x="56901" y="6712"/>
                </a:lnTo>
                <a:lnTo>
                  <a:pt x="56418" y="6274"/>
                </a:lnTo>
                <a:lnTo>
                  <a:pt x="55936" y="5857"/>
                </a:lnTo>
                <a:lnTo>
                  <a:pt x="55453" y="5462"/>
                </a:lnTo>
                <a:lnTo>
                  <a:pt x="54949" y="5067"/>
                </a:lnTo>
                <a:lnTo>
                  <a:pt x="54422" y="4694"/>
                </a:lnTo>
                <a:lnTo>
                  <a:pt x="53896" y="4343"/>
                </a:lnTo>
                <a:lnTo>
                  <a:pt x="53347" y="3992"/>
                </a:lnTo>
                <a:lnTo>
                  <a:pt x="52799" y="3663"/>
                </a:lnTo>
                <a:lnTo>
                  <a:pt x="52229" y="3356"/>
                </a:lnTo>
                <a:lnTo>
                  <a:pt x="51658" y="3049"/>
                </a:lnTo>
                <a:lnTo>
                  <a:pt x="51088" y="2764"/>
                </a:lnTo>
                <a:lnTo>
                  <a:pt x="50496" y="2479"/>
                </a:lnTo>
                <a:lnTo>
                  <a:pt x="49904" y="2238"/>
                </a:lnTo>
                <a:lnTo>
                  <a:pt x="49311" y="1996"/>
                </a:lnTo>
                <a:lnTo>
                  <a:pt x="48697" y="1755"/>
                </a:lnTo>
                <a:lnTo>
                  <a:pt x="48083" y="1536"/>
                </a:lnTo>
                <a:lnTo>
                  <a:pt x="47469" y="1338"/>
                </a:lnTo>
                <a:lnTo>
                  <a:pt x="46855" y="1163"/>
                </a:lnTo>
                <a:lnTo>
                  <a:pt x="46240" y="987"/>
                </a:lnTo>
                <a:lnTo>
                  <a:pt x="45604" y="856"/>
                </a:lnTo>
                <a:lnTo>
                  <a:pt x="44990" y="702"/>
                </a:lnTo>
                <a:lnTo>
                  <a:pt x="44113" y="549"/>
                </a:lnTo>
                <a:lnTo>
                  <a:pt x="43257" y="395"/>
                </a:lnTo>
                <a:lnTo>
                  <a:pt x="42380" y="285"/>
                </a:lnTo>
                <a:lnTo>
                  <a:pt x="41502" y="176"/>
                </a:lnTo>
                <a:lnTo>
                  <a:pt x="40625" y="110"/>
                </a:lnTo>
                <a:lnTo>
                  <a:pt x="39726" y="44"/>
                </a:lnTo>
                <a:lnTo>
                  <a:pt x="38848" y="22"/>
                </a:lnTo>
                <a:lnTo>
                  <a:pt x="379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2" name="Google Shape;1172;p17"/>
          <p:cNvGrpSpPr/>
          <p:nvPr/>
        </p:nvGrpSpPr>
        <p:grpSpPr>
          <a:xfrm>
            <a:off x="7907862" y="3974460"/>
            <a:ext cx="1045827" cy="1035871"/>
            <a:chOff x="3757075" y="4675675"/>
            <a:chExt cx="808900" cy="801200"/>
          </a:xfrm>
        </p:grpSpPr>
        <p:sp>
          <p:nvSpPr>
            <p:cNvPr id="1173" name="Google Shape;1173;p17"/>
            <p:cNvSpPr/>
            <p:nvPr/>
          </p:nvSpPr>
          <p:spPr>
            <a:xfrm>
              <a:off x="3941875" y="5027175"/>
              <a:ext cx="136025" cy="137675"/>
            </a:xfrm>
            <a:custGeom>
              <a:avLst/>
              <a:gdLst/>
              <a:ahLst/>
              <a:cxnLst/>
              <a:rect l="l" t="t" r="r" b="b"/>
              <a:pathLst>
                <a:path w="5441" h="5507" extrusionOk="0">
                  <a:moveTo>
                    <a:pt x="2567" y="1"/>
                  </a:moveTo>
                  <a:lnTo>
                    <a:pt x="2326" y="23"/>
                  </a:lnTo>
                  <a:lnTo>
                    <a:pt x="2062" y="67"/>
                  </a:lnTo>
                  <a:lnTo>
                    <a:pt x="1799" y="132"/>
                  </a:lnTo>
                  <a:lnTo>
                    <a:pt x="1558" y="220"/>
                  </a:lnTo>
                  <a:lnTo>
                    <a:pt x="1317" y="352"/>
                  </a:lnTo>
                  <a:lnTo>
                    <a:pt x="1075" y="505"/>
                  </a:lnTo>
                  <a:lnTo>
                    <a:pt x="856" y="681"/>
                  </a:lnTo>
                  <a:lnTo>
                    <a:pt x="680" y="878"/>
                  </a:lnTo>
                  <a:lnTo>
                    <a:pt x="505" y="1076"/>
                  </a:lnTo>
                  <a:lnTo>
                    <a:pt x="373" y="1295"/>
                  </a:lnTo>
                  <a:lnTo>
                    <a:pt x="242" y="1536"/>
                  </a:lnTo>
                  <a:lnTo>
                    <a:pt x="154" y="1778"/>
                  </a:lnTo>
                  <a:lnTo>
                    <a:pt x="66" y="2019"/>
                  </a:lnTo>
                  <a:lnTo>
                    <a:pt x="22" y="2282"/>
                  </a:lnTo>
                  <a:lnTo>
                    <a:pt x="0" y="2545"/>
                  </a:lnTo>
                  <a:lnTo>
                    <a:pt x="0" y="2809"/>
                  </a:lnTo>
                  <a:lnTo>
                    <a:pt x="22" y="3072"/>
                  </a:lnTo>
                  <a:lnTo>
                    <a:pt x="88" y="3335"/>
                  </a:lnTo>
                  <a:lnTo>
                    <a:pt x="154" y="3598"/>
                  </a:lnTo>
                  <a:lnTo>
                    <a:pt x="264" y="3862"/>
                  </a:lnTo>
                  <a:lnTo>
                    <a:pt x="395" y="4103"/>
                  </a:lnTo>
                  <a:lnTo>
                    <a:pt x="549" y="4344"/>
                  </a:lnTo>
                  <a:lnTo>
                    <a:pt x="724" y="4563"/>
                  </a:lnTo>
                  <a:lnTo>
                    <a:pt x="922" y="4761"/>
                  </a:lnTo>
                  <a:lnTo>
                    <a:pt x="1141" y="4936"/>
                  </a:lnTo>
                  <a:lnTo>
                    <a:pt x="1360" y="5090"/>
                  </a:lnTo>
                  <a:lnTo>
                    <a:pt x="1602" y="5222"/>
                  </a:lnTo>
                  <a:lnTo>
                    <a:pt x="1843" y="5309"/>
                  </a:lnTo>
                  <a:lnTo>
                    <a:pt x="2084" y="5397"/>
                  </a:lnTo>
                  <a:lnTo>
                    <a:pt x="2348" y="5463"/>
                  </a:lnTo>
                  <a:lnTo>
                    <a:pt x="2611" y="5485"/>
                  </a:lnTo>
                  <a:lnTo>
                    <a:pt x="2874" y="5507"/>
                  </a:lnTo>
                  <a:lnTo>
                    <a:pt x="3137" y="5485"/>
                  </a:lnTo>
                  <a:lnTo>
                    <a:pt x="3379" y="5441"/>
                  </a:lnTo>
                  <a:lnTo>
                    <a:pt x="3642" y="5353"/>
                  </a:lnTo>
                  <a:lnTo>
                    <a:pt x="3883" y="5265"/>
                  </a:lnTo>
                  <a:lnTo>
                    <a:pt x="4124" y="5134"/>
                  </a:lnTo>
                  <a:lnTo>
                    <a:pt x="4366" y="4980"/>
                  </a:lnTo>
                  <a:lnTo>
                    <a:pt x="4585" y="4805"/>
                  </a:lnTo>
                  <a:lnTo>
                    <a:pt x="4760" y="4629"/>
                  </a:lnTo>
                  <a:lnTo>
                    <a:pt x="4936" y="4410"/>
                  </a:lnTo>
                  <a:lnTo>
                    <a:pt x="5090" y="4191"/>
                  </a:lnTo>
                  <a:lnTo>
                    <a:pt x="5199" y="3949"/>
                  </a:lnTo>
                  <a:lnTo>
                    <a:pt x="5309" y="3708"/>
                  </a:lnTo>
                  <a:lnTo>
                    <a:pt x="5375" y="3467"/>
                  </a:lnTo>
                  <a:lnTo>
                    <a:pt x="5419" y="3203"/>
                  </a:lnTo>
                  <a:lnTo>
                    <a:pt x="5441" y="2940"/>
                  </a:lnTo>
                  <a:lnTo>
                    <a:pt x="5441" y="2677"/>
                  </a:lnTo>
                  <a:lnTo>
                    <a:pt x="5419" y="2414"/>
                  </a:lnTo>
                  <a:lnTo>
                    <a:pt x="5375" y="2151"/>
                  </a:lnTo>
                  <a:lnTo>
                    <a:pt x="5287" y="1887"/>
                  </a:lnTo>
                  <a:lnTo>
                    <a:pt x="5177" y="1646"/>
                  </a:lnTo>
                  <a:lnTo>
                    <a:pt x="5046" y="1383"/>
                  </a:lnTo>
                  <a:lnTo>
                    <a:pt x="4892" y="1163"/>
                  </a:lnTo>
                  <a:lnTo>
                    <a:pt x="4717" y="922"/>
                  </a:lnTo>
                  <a:lnTo>
                    <a:pt x="4519" y="725"/>
                  </a:lnTo>
                  <a:lnTo>
                    <a:pt x="4322" y="549"/>
                  </a:lnTo>
                  <a:lnTo>
                    <a:pt x="4080" y="396"/>
                  </a:lnTo>
                  <a:lnTo>
                    <a:pt x="3861" y="286"/>
                  </a:lnTo>
                  <a:lnTo>
                    <a:pt x="3598" y="176"/>
                  </a:lnTo>
                  <a:lnTo>
                    <a:pt x="3357" y="89"/>
                  </a:lnTo>
                  <a:lnTo>
                    <a:pt x="3093" y="23"/>
                  </a:lnTo>
                  <a:lnTo>
                    <a:pt x="28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7"/>
            <p:cNvSpPr/>
            <p:nvPr/>
          </p:nvSpPr>
          <p:spPr>
            <a:xfrm>
              <a:off x="4112975" y="4874725"/>
              <a:ext cx="140950" cy="126150"/>
            </a:xfrm>
            <a:custGeom>
              <a:avLst/>
              <a:gdLst/>
              <a:ahLst/>
              <a:cxnLst/>
              <a:rect l="l" t="t" r="r" b="b"/>
              <a:pathLst>
                <a:path w="5638" h="5046" extrusionOk="0">
                  <a:moveTo>
                    <a:pt x="2830" y="1"/>
                  </a:moveTo>
                  <a:lnTo>
                    <a:pt x="2523" y="23"/>
                  </a:lnTo>
                  <a:lnTo>
                    <a:pt x="2260" y="45"/>
                  </a:lnTo>
                  <a:lnTo>
                    <a:pt x="1975" y="110"/>
                  </a:lnTo>
                  <a:lnTo>
                    <a:pt x="1733" y="198"/>
                  </a:lnTo>
                  <a:lnTo>
                    <a:pt x="1470" y="308"/>
                  </a:lnTo>
                  <a:lnTo>
                    <a:pt x="1251" y="440"/>
                  </a:lnTo>
                  <a:lnTo>
                    <a:pt x="1031" y="571"/>
                  </a:lnTo>
                  <a:lnTo>
                    <a:pt x="834" y="747"/>
                  </a:lnTo>
                  <a:lnTo>
                    <a:pt x="637" y="922"/>
                  </a:lnTo>
                  <a:lnTo>
                    <a:pt x="483" y="1120"/>
                  </a:lnTo>
                  <a:lnTo>
                    <a:pt x="351" y="1317"/>
                  </a:lnTo>
                  <a:lnTo>
                    <a:pt x="220" y="1536"/>
                  </a:lnTo>
                  <a:lnTo>
                    <a:pt x="132" y="1778"/>
                  </a:lnTo>
                  <a:lnTo>
                    <a:pt x="66" y="2019"/>
                  </a:lnTo>
                  <a:lnTo>
                    <a:pt x="22" y="2260"/>
                  </a:lnTo>
                  <a:lnTo>
                    <a:pt x="0" y="2523"/>
                  </a:lnTo>
                  <a:lnTo>
                    <a:pt x="22" y="2787"/>
                  </a:lnTo>
                  <a:lnTo>
                    <a:pt x="66" y="3028"/>
                  </a:lnTo>
                  <a:lnTo>
                    <a:pt x="132" y="3269"/>
                  </a:lnTo>
                  <a:lnTo>
                    <a:pt x="220" y="3510"/>
                  </a:lnTo>
                  <a:lnTo>
                    <a:pt x="351" y="3730"/>
                  </a:lnTo>
                  <a:lnTo>
                    <a:pt x="483" y="3927"/>
                  </a:lnTo>
                  <a:lnTo>
                    <a:pt x="637" y="4125"/>
                  </a:lnTo>
                  <a:lnTo>
                    <a:pt x="834" y="4300"/>
                  </a:lnTo>
                  <a:lnTo>
                    <a:pt x="1031" y="4476"/>
                  </a:lnTo>
                  <a:lnTo>
                    <a:pt x="1251" y="4607"/>
                  </a:lnTo>
                  <a:lnTo>
                    <a:pt x="1470" y="4739"/>
                  </a:lnTo>
                  <a:lnTo>
                    <a:pt x="1733" y="4849"/>
                  </a:lnTo>
                  <a:lnTo>
                    <a:pt x="1975" y="4936"/>
                  </a:lnTo>
                  <a:lnTo>
                    <a:pt x="2260" y="5002"/>
                  </a:lnTo>
                  <a:lnTo>
                    <a:pt x="2523" y="5024"/>
                  </a:lnTo>
                  <a:lnTo>
                    <a:pt x="2830" y="5046"/>
                  </a:lnTo>
                  <a:lnTo>
                    <a:pt x="3115" y="5024"/>
                  </a:lnTo>
                  <a:lnTo>
                    <a:pt x="3400" y="5002"/>
                  </a:lnTo>
                  <a:lnTo>
                    <a:pt x="3664" y="4936"/>
                  </a:lnTo>
                  <a:lnTo>
                    <a:pt x="3927" y="4849"/>
                  </a:lnTo>
                  <a:lnTo>
                    <a:pt x="4168" y="4739"/>
                  </a:lnTo>
                  <a:lnTo>
                    <a:pt x="4387" y="4607"/>
                  </a:lnTo>
                  <a:lnTo>
                    <a:pt x="4607" y="4476"/>
                  </a:lnTo>
                  <a:lnTo>
                    <a:pt x="4826" y="4300"/>
                  </a:lnTo>
                  <a:lnTo>
                    <a:pt x="5002" y="4125"/>
                  </a:lnTo>
                  <a:lnTo>
                    <a:pt x="5155" y="3927"/>
                  </a:lnTo>
                  <a:lnTo>
                    <a:pt x="5309" y="3730"/>
                  </a:lnTo>
                  <a:lnTo>
                    <a:pt x="5418" y="3510"/>
                  </a:lnTo>
                  <a:lnTo>
                    <a:pt x="5506" y="3269"/>
                  </a:lnTo>
                  <a:lnTo>
                    <a:pt x="5594" y="3028"/>
                  </a:lnTo>
                  <a:lnTo>
                    <a:pt x="5638" y="2787"/>
                  </a:lnTo>
                  <a:lnTo>
                    <a:pt x="5638" y="2523"/>
                  </a:lnTo>
                  <a:lnTo>
                    <a:pt x="5638" y="2260"/>
                  </a:lnTo>
                  <a:lnTo>
                    <a:pt x="5594" y="2019"/>
                  </a:lnTo>
                  <a:lnTo>
                    <a:pt x="5506" y="1778"/>
                  </a:lnTo>
                  <a:lnTo>
                    <a:pt x="5418" y="1536"/>
                  </a:lnTo>
                  <a:lnTo>
                    <a:pt x="5309" y="1317"/>
                  </a:lnTo>
                  <a:lnTo>
                    <a:pt x="5155" y="1120"/>
                  </a:lnTo>
                  <a:lnTo>
                    <a:pt x="5002" y="922"/>
                  </a:lnTo>
                  <a:lnTo>
                    <a:pt x="4826" y="747"/>
                  </a:lnTo>
                  <a:lnTo>
                    <a:pt x="4607" y="571"/>
                  </a:lnTo>
                  <a:lnTo>
                    <a:pt x="4387" y="440"/>
                  </a:lnTo>
                  <a:lnTo>
                    <a:pt x="4168" y="308"/>
                  </a:lnTo>
                  <a:lnTo>
                    <a:pt x="3927" y="198"/>
                  </a:lnTo>
                  <a:lnTo>
                    <a:pt x="3664" y="110"/>
                  </a:lnTo>
                  <a:lnTo>
                    <a:pt x="3400" y="45"/>
                  </a:lnTo>
                  <a:lnTo>
                    <a:pt x="3115" y="23"/>
                  </a:lnTo>
                  <a:lnTo>
                    <a:pt x="28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7"/>
            <p:cNvSpPr/>
            <p:nvPr/>
          </p:nvSpPr>
          <p:spPr>
            <a:xfrm>
              <a:off x="4112425" y="5170850"/>
              <a:ext cx="139325" cy="139325"/>
            </a:xfrm>
            <a:custGeom>
              <a:avLst/>
              <a:gdLst/>
              <a:ahLst/>
              <a:cxnLst/>
              <a:rect l="l" t="t" r="r" b="b"/>
              <a:pathLst>
                <a:path w="5573" h="5573" extrusionOk="0">
                  <a:moveTo>
                    <a:pt x="2348" y="1"/>
                  </a:moveTo>
                  <a:lnTo>
                    <a:pt x="2084" y="23"/>
                  </a:lnTo>
                  <a:lnTo>
                    <a:pt x="1821" y="67"/>
                  </a:lnTo>
                  <a:lnTo>
                    <a:pt x="1580" y="133"/>
                  </a:lnTo>
                  <a:lnTo>
                    <a:pt x="1339" y="242"/>
                  </a:lnTo>
                  <a:lnTo>
                    <a:pt x="1119" y="352"/>
                  </a:lnTo>
                  <a:lnTo>
                    <a:pt x="900" y="506"/>
                  </a:lnTo>
                  <a:lnTo>
                    <a:pt x="702" y="681"/>
                  </a:lnTo>
                  <a:lnTo>
                    <a:pt x="527" y="878"/>
                  </a:lnTo>
                  <a:lnTo>
                    <a:pt x="373" y="1098"/>
                  </a:lnTo>
                  <a:lnTo>
                    <a:pt x="242" y="1317"/>
                  </a:lnTo>
                  <a:lnTo>
                    <a:pt x="154" y="1558"/>
                  </a:lnTo>
                  <a:lnTo>
                    <a:pt x="66" y="1822"/>
                  </a:lnTo>
                  <a:lnTo>
                    <a:pt x="22" y="2063"/>
                  </a:lnTo>
                  <a:lnTo>
                    <a:pt x="0" y="2326"/>
                  </a:lnTo>
                  <a:lnTo>
                    <a:pt x="22" y="2589"/>
                  </a:lnTo>
                  <a:lnTo>
                    <a:pt x="44" y="2875"/>
                  </a:lnTo>
                  <a:lnTo>
                    <a:pt x="88" y="3138"/>
                  </a:lnTo>
                  <a:lnTo>
                    <a:pt x="176" y="3401"/>
                  </a:lnTo>
                  <a:lnTo>
                    <a:pt x="286" y="3664"/>
                  </a:lnTo>
                  <a:lnTo>
                    <a:pt x="417" y="3906"/>
                  </a:lnTo>
                  <a:lnTo>
                    <a:pt x="571" y="4169"/>
                  </a:lnTo>
                  <a:lnTo>
                    <a:pt x="746" y="4388"/>
                  </a:lnTo>
                  <a:lnTo>
                    <a:pt x="966" y="4607"/>
                  </a:lnTo>
                  <a:lnTo>
                    <a:pt x="1185" y="4827"/>
                  </a:lnTo>
                  <a:lnTo>
                    <a:pt x="1426" y="5002"/>
                  </a:lnTo>
                  <a:lnTo>
                    <a:pt x="1668" y="5156"/>
                  </a:lnTo>
                  <a:lnTo>
                    <a:pt x="1909" y="5287"/>
                  </a:lnTo>
                  <a:lnTo>
                    <a:pt x="2172" y="5397"/>
                  </a:lnTo>
                  <a:lnTo>
                    <a:pt x="2435" y="5485"/>
                  </a:lnTo>
                  <a:lnTo>
                    <a:pt x="2720" y="5529"/>
                  </a:lnTo>
                  <a:lnTo>
                    <a:pt x="2984" y="5573"/>
                  </a:lnTo>
                  <a:lnTo>
                    <a:pt x="3247" y="5573"/>
                  </a:lnTo>
                  <a:lnTo>
                    <a:pt x="3510" y="5551"/>
                  </a:lnTo>
                  <a:lnTo>
                    <a:pt x="3773" y="5507"/>
                  </a:lnTo>
                  <a:lnTo>
                    <a:pt x="4015" y="5419"/>
                  </a:lnTo>
                  <a:lnTo>
                    <a:pt x="4256" y="5331"/>
                  </a:lnTo>
                  <a:lnTo>
                    <a:pt x="4475" y="5200"/>
                  </a:lnTo>
                  <a:lnTo>
                    <a:pt x="4695" y="5046"/>
                  </a:lnTo>
                  <a:lnTo>
                    <a:pt x="4892" y="4871"/>
                  </a:lnTo>
                  <a:lnTo>
                    <a:pt x="5068" y="4673"/>
                  </a:lnTo>
                  <a:lnTo>
                    <a:pt x="5221" y="4476"/>
                  </a:lnTo>
                  <a:lnTo>
                    <a:pt x="5353" y="4235"/>
                  </a:lnTo>
                  <a:lnTo>
                    <a:pt x="5440" y="3993"/>
                  </a:lnTo>
                  <a:lnTo>
                    <a:pt x="5506" y="3752"/>
                  </a:lnTo>
                  <a:lnTo>
                    <a:pt x="5550" y="3489"/>
                  </a:lnTo>
                  <a:lnTo>
                    <a:pt x="5572" y="3226"/>
                  </a:lnTo>
                  <a:lnTo>
                    <a:pt x="5572" y="2962"/>
                  </a:lnTo>
                  <a:lnTo>
                    <a:pt x="5550" y="2699"/>
                  </a:lnTo>
                  <a:lnTo>
                    <a:pt x="5484" y="2436"/>
                  </a:lnTo>
                  <a:lnTo>
                    <a:pt x="5397" y="2173"/>
                  </a:lnTo>
                  <a:lnTo>
                    <a:pt x="5309" y="1909"/>
                  </a:lnTo>
                  <a:lnTo>
                    <a:pt x="5177" y="1646"/>
                  </a:lnTo>
                  <a:lnTo>
                    <a:pt x="5024" y="1405"/>
                  </a:lnTo>
                  <a:lnTo>
                    <a:pt x="4826" y="1164"/>
                  </a:lnTo>
                  <a:lnTo>
                    <a:pt x="4629" y="944"/>
                  </a:lnTo>
                  <a:lnTo>
                    <a:pt x="4409" y="747"/>
                  </a:lnTo>
                  <a:lnTo>
                    <a:pt x="4168" y="571"/>
                  </a:lnTo>
                  <a:lnTo>
                    <a:pt x="3927" y="396"/>
                  </a:lnTo>
                  <a:lnTo>
                    <a:pt x="3664" y="264"/>
                  </a:lnTo>
                  <a:lnTo>
                    <a:pt x="3400" y="176"/>
                  </a:lnTo>
                  <a:lnTo>
                    <a:pt x="3137" y="89"/>
                  </a:lnTo>
                  <a:lnTo>
                    <a:pt x="2874" y="23"/>
                  </a:lnTo>
                  <a:lnTo>
                    <a:pt x="26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7"/>
            <p:cNvSpPr/>
            <p:nvPr/>
          </p:nvSpPr>
          <p:spPr>
            <a:xfrm>
              <a:off x="4256100" y="5073800"/>
              <a:ext cx="113550" cy="85025"/>
            </a:xfrm>
            <a:custGeom>
              <a:avLst/>
              <a:gdLst/>
              <a:ahLst/>
              <a:cxnLst/>
              <a:rect l="l" t="t" r="r" b="b"/>
              <a:pathLst>
                <a:path w="4542" h="3401" extrusionOk="0">
                  <a:moveTo>
                    <a:pt x="2633" y="0"/>
                  </a:moveTo>
                  <a:lnTo>
                    <a:pt x="2413" y="22"/>
                  </a:lnTo>
                  <a:lnTo>
                    <a:pt x="2194" y="66"/>
                  </a:lnTo>
                  <a:lnTo>
                    <a:pt x="1953" y="132"/>
                  </a:lnTo>
                  <a:lnTo>
                    <a:pt x="1733" y="198"/>
                  </a:lnTo>
                  <a:lnTo>
                    <a:pt x="1514" y="286"/>
                  </a:lnTo>
                  <a:lnTo>
                    <a:pt x="1295" y="395"/>
                  </a:lnTo>
                  <a:lnTo>
                    <a:pt x="1097" y="505"/>
                  </a:lnTo>
                  <a:lnTo>
                    <a:pt x="922" y="637"/>
                  </a:lnTo>
                  <a:lnTo>
                    <a:pt x="746" y="768"/>
                  </a:lnTo>
                  <a:lnTo>
                    <a:pt x="593" y="900"/>
                  </a:lnTo>
                  <a:lnTo>
                    <a:pt x="461" y="1053"/>
                  </a:lnTo>
                  <a:lnTo>
                    <a:pt x="330" y="1207"/>
                  </a:lnTo>
                  <a:lnTo>
                    <a:pt x="220" y="1360"/>
                  </a:lnTo>
                  <a:lnTo>
                    <a:pt x="154" y="1536"/>
                  </a:lnTo>
                  <a:lnTo>
                    <a:pt x="88" y="1689"/>
                  </a:lnTo>
                  <a:lnTo>
                    <a:pt x="22" y="1865"/>
                  </a:lnTo>
                  <a:lnTo>
                    <a:pt x="1" y="2018"/>
                  </a:lnTo>
                  <a:lnTo>
                    <a:pt x="1" y="2172"/>
                  </a:lnTo>
                  <a:lnTo>
                    <a:pt x="22" y="2348"/>
                  </a:lnTo>
                  <a:lnTo>
                    <a:pt x="66" y="2501"/>
                  </a:lnTo>
                  <a:lnTo>
                    <a:pt x="132" y="2655"/>
                  </a:lnTo>
                  <a:lnTo>
                    <a:pt x="220" y="2786"/>
                  </a:lnTo>
                  <a:lnTo>
                    <a:pt x="330" y="2918"/>
                  </a:lnTo>
                  <a:lnTo>
                    <a:pt x="461" y="3028"/>
                  </a:lnTo>
                  <a:lnTo>
                    <a:pt x="593" y="3115"/>
                  </a:lnTo>
                  <a:lnTo>
                    <a:pt x="746" y="3203"/>
                  </a:lnTo>
                  <a:lnTo>
                    <a:pt x="922" y="3269"/>
                  </a:lnTo>
                  <a:lnTo>
                    <a:pt x="1097" y="3335"/>
                  </a:lnTo>
                  <a:lnTo>
                    <a:pt x="1295" y="3378"/>
                  </a:lnTo>
                  <a:lnTo>
                    <a:pt x="1492" y="3400"/>
                  </a:lnTo>
                  <a:lnTo>
                    <a:pt x="1909" y="3400"/>
                  </a:lnTo>
                  <a:lnTo>
                    <a:pt x="2128" y="3378"/>
                  </a:lnTo>
                  <a:lnTo>
                    <a:pt x="2370" y="3335"/>
                  </a:lnTo>
                  <a:lnTo>
                    <a:pt x="2589" y="3269"/>
                  </a:lnTo>
                  <a:lnTo>
                    <a:pt x="2808" y="3203"/>
                  </a:lnTo>
                  <a:lnTo>
                    <a:pt x="3050" y="3115"/>
                  </a:lnTo>
                  <a:lnTo>
                    <a:pt x="3247" y="3006"/>
                  </a:lnTo>
                  <a:lnTo>
                    <a:pt x="3444" y="2896"/>
                  </a:lnTo>
                  <a:lnTo>
                    <a:pt x="3642" y="2786"/>
                  </a:lnTo>
                  <a:lnTo>
                    <a:pt x="3795" y="2655"/>
                  </a:lnTo>
                  <a:lnTo>
                    <a:pt x="3949" y="2501"/>
                  </a:lnTo>
                  <a:lnTo>
                    <a:pt x="4102" y="2348"/>
                  </a:lnTo>
                  <a:lnTo>
                    <a:pt x="4212" y="2194"/>
                  </a:lnTo>
                  <a:lnTo>
                    <a:pt x="4322" y="2040"/>
                  </a:lnTo>
                  <a:lnTo>
                    <a:pt x="4410" y="1887"/>
                  </a:lnTo>
                  <a:lnTo>
                    <a:pt x="4475" y="1711"/>
                  </a:lnTo>
                  <a:lnTo>
                    <a:pt x="4519" y="1558"/>
                  </a:lnTo>
                  <a:lnTo>
                    <a:pt x="4541" y="1382"/>
                  </a:lnTo>
                  <a:lnTo>
                    <a:pt x="4541" y="1229"/>
                  </a:lnTo>
                  <a:lnTo>
                    <a:pt x="4519" y="1053"/>
                  </a:lnTo>
                  <a:lnTo>
                    <a:pt x="4475" y="900"/>
                  </a:lnTo>
                  <a:lnTo>
                    <a:pt x="4410" y="746"/>
                  </a:lnTo>
                  <a:lnTo>
                    <a:pt x="4322" y="615"/>
                  </a:lnTo>
                  <a:lnTo>
                    <a:pt x="4212" y="505"/>
                  </a:lnTo>
                  <a:lnTo>
                    <a:pt x="4102" y="395"/>
                  </a:lnTo>
                  <a:lnTo>
                    <a:pt x="3949" y="286"/>
                  </a:lnTo>
                  <a:lnTo>
                    <a:pt x="3795" y="198"/>
                  </a:lnTo>
                  <a:lnTo>
                    <a:pt x="3620" y="132"/>
                  </a:lnTo>
                  <a:lnTo>
                    <a:pt x="3444" y="88"/>
                  </a:lnTo>
                  <a:lnTo>
                    <a:pt x="3247" y="44"/>
                  </a:lnTo>
                  <a:lnTo>
                    <a:pt x="3050" y="22"/>
                  </a:lnTo>
                  <a:lnTo>
                    <a:pt x="2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7"/>
            <p:cNvSpPr/>
            <p:nvPr/>
          </p:nvSpPr>
          <p:spPr>
            <a:xfrm>
              <a:off x="3779000" y="5011825"/>
              <a:ext cx="78450" cy="58700"/>
            </a:xfrm>
            <a:custGeom>
              <a:avLst/>
              <a:gdLst/>
              <a:ahLst/>
              <a:cxnLst/>
              <a:rect l="l" t="t" r="r" b="b"/>
              <a:pathLst>
                <a:path w="3138" h="2348" extrusionOk="0">
                  <a:moveTo>
                    <a:pt x="1821" y="1"/>
                  </a:moveTo>
                  <a:lnTo>
                    <a:pt x="1514" y="45"/>
                  </a:lnTo>
                  <a:lnTo>
                    <a:pt x="1207" y="132"/>
                  </a:lnTo>
                  <a:lnTo>
                    <a:pt x="900" y="264"/>
                  </a:lnTo>
                  <a:lnTo>
                    <a:pt x="637" y="417"/>
                  </a:lnTo>
                  <a:lnTo>
                    <a:pt x="417" y="615"/>
                  </a:lnTo>
                  <a:lnTo>
                    <a:pt x="242" y="812"/>
                  </a:lnTo>
                  <a:lnTo>
                    <a:pt x="110" y="1054"/>
                  </a:lnTo>
                  <a:lnTo>
                    <a:pt x="66" y="1163"/>
                  </a:lnTo>
                  <a:lnTo>
                    <a:pt x="23" y="1273"/>
                  </a:lnTo>
                  <a:lnTo>
                    <a:pt x="1" y="1383"/>
                  </a:lnTo>
                  <a:lnTo>
                    <a:pt x="1" y="1492"/>
                  </a:lnTo>
                  <a:lnTo>
                    <a:pt x="23" y="1602"/>
                  </a:lnTo>
                  <a:lnTo>
                    <a:pt x="45" y="1712"/>
                  </a:lnTo>
                  <a:lnTo>
                    <a:pt x="88" y="1821"/>
                  </a:lnTo>
                  <a:lnTo>
                    <a:pt x="154" y="1909"/>
                  </a:lnTo>
                  <a:lnTo>
                    <a:pt x="242" y="1997"/>
                  </a:lnTo>
                  <a:lnTo>
                    <a:pt x="308" y="2085"/>
                  </a:lnTo>
                  <a:lnTo>
                    <a:pt x="417" y="2150"/>
                  </a:lnTo>
                  <a:lnTo>
                    <a:pt x="527" y="2194"/>
                  </a:lnTo>
                  <a:lnTo>
                    <a:pt x="768" y="2282"/>
                  </a:lnTo>
                  <a:lnTo>
                    <a:pt x="1032" y="2326"/>
                  </a:lnTo>
                  <a:lnTo>
                    <a:pt x="1339" y="2348"/>
                  </a:lnTo>
                  <a:lnTo>
                    <a:pt x="1646" y="2304"/>
                  </a:lnTo>
                  <a:lnTo>
                    <a:pt x="1953" y="2194"/>
                  </a:lnTo>
                  <a:lnTo>
                    <a:pt x="2260" y="2063"/>
                  </a:lnTo>
                  <a:lnTo>
                    <a:pt x="2523" y="1909"/>
                  </a:lnTo>
                  <a:lnTo>
                    <a:pt x="2743" y="1712"/>
                  </a:lnTo>
                  <a:lnTo>
                    <a:pt x="2918" y="1514"/>
                  </a:lnTo>
                  <a:lnTo>
                    <a:pt x="3050" y="1295"/>
                  </a:lnTo>
                  <a:lnTo>
                    <a:pt x="3094" y="1185"/>
                  </a:lnTo>
                  <a:lnTo>
                    <a:pt x="3115" y="1054"/>
                  </a:lnTo>
                  <a:lnTo>
                    <a:pt x="3137" y="944"/>
                  </a:lnTo>
                  <a:lnTo>
                    <a:pt x="3137" y="834"/>
                  </a:lnTo>
                  <a:lnTo>
                    <a:pt x="3137" y="725"/>
                  </a:lnTo>
                  <a:lnTo>
                    <a:pt x="3094" y="615"/>
                  </a:lnTo>
                  <a:lnTo>
                    <a:pt x="3050" y="505"/>
                  </a:lnTo>
                  <a:lnTo>
                    <a:pt x="2984" y="417"/>
                  </a:lnTo>
                  <a:lnTo>
                    <a:pt x="2918" y="330"/>
                  </a:lnTo>
                  <a:lnTo>
                    <a:pt x="2830" y="264"/>
                  </a:lnTo>
                  <a:lnTo>
                    <a:pt x="2743" y="176"/>
                  </a:lnTo>
                  <a:lnTo>
                    <a:pt x="2633" y="132"/>
                  </a:lnTo>
                  <a:lnTo>
                    <a:pt x="2392" y="45"/>
                  </a:lnTo>
                  <a:lnTo>
                    <a:pt x="21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7"/>
            <p:cNvSpPr/>
            <p:nvPr/>
          </p:nvSpPr>
          <p:spPr>
            <a:xfrm>
              <a:off x="3965450" y="4704725"/>
              <a:ext cx="64750" cy="73525"/>
            </a:xfrm>
            <a:custGeom>
              <a:avLst/>
              <a:gdLst/>
              <a:ahLst/>
              <a:cxnLst/>
              <a:rect l="l" t="t" r="r" b="b"/>
              <a:pathLst>
                <a:path w="2590" h="2941" extrusionOk="0">
                  <a:moveTo>
                    <a:pt x="703" y="1"/>
                  </a:moveTo>
                  <a:lnTo>
                    <a:pt x="593" y="23"/>
                  </a:lnTo>
                  <a:lnTo>
                    <a:pt x="483" y="67"/>
                  </a:lnTo>
                  <a:lnTo>
                    <a:pt x="396" y="132"/>
                  </a:lnTo>
                  <a:lnTo>
                    <a:pt x="286" y="198"/>
                  </a:lnTo>
                  <a:lnTo>
                    <a:pt x="220" y="286"/>
                  </a:lnTo>
                  <a:lnTo>
                    <a:pt x="154" y="374"/>
                  </a:lnTo>
                  <a:lnTo>
                    <a:pt x="110" y="483"/>
                  </a:lnTo>
                  <a:lnTo>
                    <a:pt x="67" y="593"/>
                  </a:lnTo>
                  <a:lnTo>
                    <a:pt x="23" y="703"/>
                  </a:lnTo>
                  <a:lnTo>
                    <a:pt x="1" y="966"/>
                  </a:lnTo>
                  <a:lnTo>
                    <a:pt x="23" y="1229"/>
                  </a:lnTo>
                  <a:lnTo>
                    <a:pt x="88" y="1514"/>
                  </a:lnTo>
                  <a:lnTo>
                    <a:pt x="220" y="1800"/>
                  </a:lnTo>
                  <a:lnTo>
                    <a:pt x="374" y="2085"/>
                  </a:lnTo>
                  <a:lnTo>
                    <a:pt x="571" y="2348"/>
                  </a:lnTo>
                  <a:lnTo>
                    <a:pt x="812" y="2567"/>
                  </a:lnTo>
                  <a:lnTo>
                    <a:pt x="1054" y="2743"/>
                  </a:lnTo>
                  <a:lnTo>
                    <a:pt x="1295" y="2852"/>
                  </a:lnTo>
                  <a:lnTo>
                    <a:pt x="1536" y="2918"/>
                  </a:lnTo>
                  <a:lnTo>
                    <a:pt x="1646" y="2940"/>
                  </a:lnTo>
                  <a:lnTo>
                    <a:pt x="1887" y="2940"/>
                  </a:lnTo>
                  <a:lnTo>
                    <a:pt x="1997" y="2918"/>
                  </a:lnTo>
                  <a:lnTo>
                    <a:pt x="2107" y="2874"/>
                  </a:lnTo>
                  <a:lnTo>
                    <a:pt x="2194" y="2809"/>
                  </a:lnTo>
                  <a:lnTo>
                    <a:pt x="2282" y="2743"/>
                  </a:lnTo>
                  <a:lnTo>
                    <a:pt x="2370" y="2655"/>
                  </a:lnTo>
                  <a:lnTo>
                    <a:pt x="2436" y="2567"/>
                  </a:lnTo>
                  <a:lnTo>
                    <a:pt x="2479" y="2458"/>
                  </a:lnTo>
                  <a:lnTo>
                    <a:pt x="2523" y="2348"/>
                  </a:lnTo>
                  <a:lnTo>
                    <a:pt x="2567" y="2238"/>
                  </a:lnTo>
                  <a:lnTo>
                    <a:pt x="2589" y="1975"/>
                  </a:lnTo>
                  <a:lnTo>
                    <a:pt x="2567" y="1712"/>
                  </a:lnTo>
                  <a:lnTo>
                    <a:pt x="2479" y="1427"/>
                  </a:lnTo>
                  <a:lnTo>
                    <a:pt x="2370" y="1141"/>
                  </a:lnTo>
                  <a:lnTo>
                    <a:pt x="2216" y="856"/>
                  </a:lnTo>
                  <a:lnTo>
                    <a:pt x="1997" y="593"/>
                  </a:lnTo>
                  <a:lnTo>
                    <a:pt x="1777" y="374"/>
                  </a:lnTo>
                  <a:lnTo>
                    <a:pt x="1536" y="198"/>
                  </a:lnTo>
                  <a:lnTo>
                    <a:pt x="1295" y="89"/>
                  </a:lnTo>
                  <a:lnTo>
                    <a:pt x="1054" y="23"/>
                  </a:lnTo>
                  <a:lnTo>
                    <a:pt x="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7"/>
            <p:cNvSpPr/>
            <p:nvPr/>
          </p:nvSpPr>
          <p:spPr>
            <a:xfrm>
              <a:off x="4199625" y="4675675"/>
              <a:ext cx="58700" cy="78975"/>
            </a:xfrm>
            <a:custGeom>
              <a:avLst/>
              <a:gdLst/>
              <a:ahLst/>
              <a:cxnLst/>
              <a:rect l="l" t="t" r="r" b="b"/>
              <a:pathLst>
                <a:path w="2348" h="3159" extrusionOk="0">
                  <a:moveTo>
                    <a:pt x="878" y="0"/>
                  </a:moveTo>
                  <a:lnTo>
                    <a:pt x="768" y="22"/>
                  </a:lnTo>
                  <a:lnTo>
                    <a:pt x="658" y="44"/>
                  </a:lnTo>
                  <a:lnTo>
                    <a:pt x="549" y="88"/>
                  </a:lnTo>
                  <a:lnTo>
                    <a:pt x="461" y="154"/>
                  </a:lnTo>
                  <a:lnTo>
                    <a:pt x="373" y="220"/>
                  </a:lnTo>
                  <a:lnTo>
                    <a:pt x="285" y="307"/>
                  </a:lnTo>
                  <a:lnTo>
                    <a:pt x="220" y="395"/>
                  </a:lnTo>
                  <a:lnTo>
                    <a:pt x="154" y="505"/>
                  </a:lnTo>
                  <a:lnTo>
                    <a:pt x="66" y="746"/>
                  </a:lnTo>
                  <a:lnTo>
                    <a:pt x="22" y="1009"/>
                  </a:lnTo>
                  <a:lnTo>
                    <a:pt x="0" y="1316"/>
                  </a:lnTo>
                  <a:lnTo>
                    <a:pt x="44" y="1623"/>
                  </a:lnTo>
                  <a:lnTo>
                    <a:pt x="132" y="1931"/>
                  </a:lnTo>
                  <a:lnTo>
                    <a:pt x="263" y="2238"/>
                  </a:lnTo>
                  <a:lnTo>
                    <a:pt x="417" y="2501"/>
                  </a:lnTo>
                  <a:lnTo>
                    <a:pt x="592" y="2720"/>
                  </a:lnTo>
                  <a:lnTo>
                    <a:pt x="812" y="2918"/>
                  </a:lnTo>
                  <a:lnTo>
                    <a:pt x="1031" y="3049"/>
                  </a:lnTo>
                  <a:lnTo>
                    <a:pt x="1141" y="3093"/>
                  </a:lnTo>
                  <a:lnTo>
                    <a:pt x="1251" y="3137"/>
                  </a:lnTo>
                  <a:lnTo>
                    <a:pt x="1360" y="3137"/>
                  </a:lnTo>
                  <a:lnTo>
                    <a:pt x="1470" y="3159"/>
                  </a:lnTo>
                  <a:lnTo>
                    <a:pt x="1601" y="3137"/>
                  </a:lnTo>
                  <a:lnTo>
                    <a:pt x="1711" y="3115"/>
                  </a:lnTo>
                  <a:lnTo>
                    <a:pt x="1799" y="3071"/>
                  </a:lnTo>
                  <a:lnTo>
                    <a:pt x="1909" y="3005"/>
                  </a:lnTo>
                  <a:lnTo>
                    <a:pt x="1996" y="2940"/>
                  </a:lnTo>
                  <a:lnTo>
                    <a:pt x="2062" y="2852"/>
                  </a:lnTo>
                  <a:lnTo>
                    <a:pt x="2128" y="2764"/>
                  </a:lnTo>
                  <a:lnTo>
                    <a:pt x="2194" y="2654"/>
                  </a:lnTo>
                  <a:lnTo>
                    <a:pt x="2281" y="2413"/>
                  </a:lnTo>
                  <a:lnTo>
                    <a:pt x="2325" y="2128"/>
                  </a:lnTo>
                  <a:lnTo>
                    <a:pt x="2347" y="1843"/>
                  </a:lnTo>
                  <a:lnTo>
                    <a:pt x="2303" y="1536"/>
                  </a:lnTo>
                  <a:lnTo>
                    <a:pt x="2216" y="1229"/>
                  </a:lnTo>
                  <a:lnTo>
                    <a:pt x="2084" y="922"/>
                  </a:lnTo>
                  <a:lnTo>
                    <a:pt x="1931" y="658"/>
                  </a:lnTo>
                  <a:lnTo>
                    <a:pt x="1755" y="417"/>
                  </a:lnTo>
                  <a:lnTo>
                    <a:pt x="1536" y="242"/>
                  </a:lnTo>
                  <a:lnTo>
                    <a:pt x="1316" y="110"/>
                  </a:lnTo>
                  <a:lnTo>
                    <a:pt x="1207" y="66"/>
                  </a:lnTo>
                  <a:lnTo>
                    <a:pt x="1097" y="22"/>
                  </a:lnTo>
                  <a:lnTo>
                    <a:pt x="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7"/>
            <p:cNvSpPr/>
            <p:nvPr/>
          </p:nvSpPr>
          <p:spPr>
            <a:xfrm>
              <a:off x="4488625" y="5058450"/>
              <a:ext cx="77350" cy="60900"/>
            </a:xfrm>
            <a:custGeom>
              <a:avLst/>
              <a:gdLst/>
              <a:ahLst/>
              <a:cxnLst/>
              <a:rect l="l" t="t" r="r" b="b"/>
              <a:pathLst>
                <a:path w="3094" h="2436" extrusionOk="0">
                  <a:moveTo>
                    <a:pt x="1974" y="0"/>
                  </a:moveTo>
                  <a:lnTo>
                    <a:pt x="1689" y="22"/>
                  </a:lnTo>
                  <a:lnTo>
                    <a:pt x="1382" y="88"/>
                  </a:lnTo>
                  <a:lnTo>
                    <a:pt x="1075" y="220"/>
                  </a:lnTo>
                  <a:lnTo>
                    <a:pt x="790" y="373"/>
                  </a:lnTo>
                  <a:lnTo>
                    <a:pt x="549" y="571"/>
                  </a:lnTo>
                  <a:lnTo>
                    <a:pt x="329" y="768"/>
                  </a:lnTo>
                  <a:lnTo>
                    <a:pt x="176" y="1009"/>
                  </a:lnTo>
                  <a:lnTo>
                    <a:pt x="66" y="1229"/>
                  </a:lnTo>
                  <a:lnTo>
                    <a:pt x="44" y="1360"/>
                  </a:lnTo>
                  <a:lnTo>
                    <a:pt x="22" y="1470"/>
                  </a:lnTo>
                  <a:lnTo>
                    <a:pt x="0" y="1580"/>
                  </a:lnTo>
                  <a:lnTo>
                    <a:pt x="22" y="1689"/>
                  </a:lnTo>
                  <a:lnTo>
                    <a:pt x="44" y="1799"/>
                  </a:lnTo>
                  <a:lnTo>
                    <a:pt x="88" y="1909"/>
                  </a:lnTo>
                  <a:lnTo>
                    <a:pt x="132" y="2018"/>
                  </a:lnTo>
                  <a:lnTo>
                    <a:pt x="198" y="2106"/>
                  </a:lnTo>
                  <a:lnTo>
                    <a:pt x="285" y="2172"/>
                  </a:lnTo>
                  <a:lnTo>
                    <a:pt x="373" y="2238"/>
                  </a:lnTo>
                  <a:lnTo>
                    <a:pt x="483" y="2303"/>
                  </a:lnTo>
                  <a:lnTo>
                    <a:pt x="592" y="2347"/>
                  </a:lnTo>
                  <a:lnTo>
                    <a:pt x="856" y="2413"/>
                  </a:lnTo>
                  <a:lnTo>
                    <a:pt x="1119" y="2435"/>
                  </a:lnTo>
                  <a:lnTo>
                    <a:pt x="1404" y="2413"/>
                  </a:lnTo>
                  <a:lnTo>
                    <a:pt x="1711" y="2325"/>
                  </a:lnTo>
                  <a:lnTo>
                    <a:pt x="2018" y="2216"/>
                  </a:lnTo>
                  <a:lnTo>
                    <a:pt x="2303" y="2062"/>
                  </a:lnTo>
                  <a:lnTo>
                    <a:pt x="2545" y="1865"/>
                  </a:lnTo>
                  <a:lnTo>
                    <a:pt x="2764" y="1645"/>
                  </a:lnTo>
                  <a:lnTo>
                    <a:pt x="2918" y="1426"/>
                  </a:lnTo>
                  <a:lnTo>
                    <a:pt x="3027" y="1207"/>
                  </a:lnTo>
                  <a:lnTo>
                    <a:pt x="3049" y="1075"/>
                  </a:lnTo>
                  <a:lnTo>
                    <a:pt x="3071" y="965"/>
                  </a:lnTo>
                  <a:lnTo>
                    <a:pt x="3093" y="856"/>
                  </a:lnTo>
                  <a:lnTo>
                    <a:pt x="3071" y="746"/>
                  </a:lnTo>
                  <a:lnTo>
                    <a:pt x="3049" y="636"/>
                  </a:lnTo>
                  <a:lnTo>
                    <a:pt x="3005" y="527"/>
                  </a:lnTo>
                  <a:lnTo>
                    <a:pt x="2961" y="417"/>
                  </a:lnTo>
                  <a:lnTo>
                    <a:pt x="2874" y="329"/>
                  </a:lnTo>
                  <a:lnTo>
                    <a:pt x="2808" y="263"/>
                  </a:lnTo>
                  <a:lnTo>
                    <a:pt x="2720" y="198"/>
                  </a:lnTo>
                  <a:lnTo>
                    <a:pt x="2611" y="132"/>
                  </a:lnTo>
                  <a:lnTo>
                    <a:pt x="2501" y="88"/>
                  </a:lnTo>
                  <a:lnTo>
                    <a:pt x="2238" y="22"/>
                  </a:lnTo>
                  <a:lnTo>
                    <a:pt x="19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7"/>
            <p:cNvSpPr/>
            <p:nvPr/>
          </p:nvSpPr>
          <p:spPr>
            <a:xfrm>
              <a:off x="4231425" y="5416000"/>
              <a:ext cx="76800" cy="60875"/>
            </a:xfrm>
            <a:custGeom>
              <a:avLst/>
              <a:gdLst/>
              <a:ahLst/>
              <a:cxnLst/>
              <a:rect l="l" t="t" r="r" b="b"/>
              <a:pathLst>
                <a:path w="3072" h="2435" extrusionOk="0">
                  <a:moveTo>
                    <a:pt x="1953" y="0"/>
                  </a:moveTo>
                  <a:lnTo>
                    <a:pt x="1668" y="22"/>
                  </a:lnTo>
                  <a:lnTo>
                    <a:pt x="1360" y="110"/>
                  </a:lnTo>
                  <a:lnTo>
                    <a:pt x="1053" y="220"/>
                  </a:lnTo>
                  <a:lnTo>
                    <a:pt x="768" y="373"/>
                  </a:lnTo>
                  <a:lnTo>
                    <a:pt x="527" y="570"/>
                  </a:lnTo>
                  <a:lnTo>
                    <a:pt x="329" y="790"/>
                  </a:lnTo>
                  <a:lnTo>
                    <a:pt x="176" y="1009"/>
                  </a:lnTo>
                  <a:lnTo>
                    <a:pt x="66" y="1229"/>
                  </a:lnTo>
                  <a:lnTo>
                    <a:pt x="22" y="1360"/>
                  </a:lnTo>
                  <a:lnTo>
                    <a:pt x="0" y="1470"/>
                  </a:lnTo>
                  <a:lnTo>
                    <a:pt x="0" y="1580"/>
                  </a:lnTo>
                  <a:lnTo>
                    <a:pt x="0" y="1689"/>
                  </a:lnTo>
                  <a:lnTo>
                    <a:pt x="44" y="1799"/>
                  </a:lnTo>
                  <a:lnTo>
                    <a:pt x="66" y="1909"/>
                  </a:lnTo>
                  <a:lnTo>
                    <a:pt x="132" y="2018"/>
                  </a:lnTo>
                  <a:lnTo>
                    <a:pt x="198" y="2106"/>
                  </a:lnTo>
                  <a:lnTo>
                    <a:pt x="286" y="2172"/>
                  </a:lnTo>
                  <a:lnTo>
                    <a:pt x="373" y="2238"/>
                  </a:lnTo>
                  <a:lnTo>
                    <a:pt x="483" y="2303"/>
                  </a:lnTo>
                  <a:lnTo>
                    <a:pt x="593" y="2347"/>
                  </a:lnTo>
                  <a:lnTo>
                    <a:pt x="834" y="2413"/>
                  </a:lnTo>
                  <a:lnTo>
                    <a:pt x="1119" y="2435"/>
                  </a:lnTo>
                  <a:lnTo>
                    <a:pt x="1404" y="2413"/>
                  </a:lnTo>
                  <a:lnTo>
                    <a:pt x="1711" y="2347"/>
                  </a:lnTo>
                  <a:lnTo>
                    <a:pt x="2019" y="2216"/>
                  </a:lnTo>
                  <a:lnTo>
                    <a:pt x="2304" y="2062"/>
                  </a:lnTo>
                  <a:lnTo>
                    <a:pt x="2545" y="1865"/>
                  </a:lnTo>
                  <a:lnTo>
                    <a:pt x="2742" y="1667"/>
                  </a:lnTo>
                  <a:lnTo>
                    <a:pt x="2896" y="1426"/>
                  </a:lnTo>
                  <a:lnTo>
                    <a:pt x="3006" y="1207"/>
                  </a:lnTo>
                  <a:lnTo>
                    <a:pt x="3049" y="1075"/>
                  </a:lnTo>
                  <a:lnTo>
                    <a:pt x="3071" y="965"/>
                  </a:lnTo>
                  <a:lnTo>
                    <a:pt x="3071" y="856"/>
                  </a:lnTo>
                  <a:lnTo>
                    <a:pt x="3071" y="746"/>
                  </a:lnTo>
                  <a:lnTo>
                    <a:pt x="3049" y="636"/>
                  </a:lnTo>
                  <a:lnTo>
                    <a:pt x="3006" y="527"/>
                  </a:lnTo>
                  <a:lnTo>
                    <a:pt x="2940" y="417"/>
                  </a:lnTo>
                  <a:lnTo>
                    <a:pt x="2874" y="329"/>
                  </a:lnTo>
                  <a:lnTo>
                    <a:pt x="2786" y="263"/>
                  </a:lnTo>
                  <a:lnTo>
                    <a:pt x="2699" y="198"/>
                  </a:lnTo>
                  <a:lnTo>
                    <a:pt x="2589" y="132"/>
                  </a:lnTo>
                  <a:lnTo>
                    <a:pt x="2479" y="88"/>
                  </a:lnTo>
                  <a:lnTo>
                    <a:pt x="2238" y="22"/>
                  </a:lnTo>
                  <a:lnTo>
                    <a:pt x="19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7"/>
            <p:cNvSpPr/>
            <p:nvPr/>
          </p:nvSpPr>
          <p:spPr>
            <a:xfrm>
              <a:off x="3757075" y="5299725"/>
              <a:ext cx="58150" cy="78450"/>
            </a:xfrm>
            <a:custGeom>
              <a:avLst/>
              <a:gdLst/>
              <a:ahLst/>
              <a:cxnLst/>
              <a:rect l="l" t="t" r="r" b="b"/>
              <a:pathLst>
                <a:path w="2326" h="3138" extrusionOk="0">
                  <a:moveTo>
                    <a:pt x="746" y="1"/>
                  </a:moveTo>
                  <a:lnTo>
                    <a:pt x="636" y="23"/>
                  </a:lnTo>
                  <a:lnTo>
                    <a:pt x="527" y="67"/>
                  </a:lnTo>
                  <a:lnTo>
                    <a:pt x="439" y="132"/>
                  </a:lnTo>
                  <a:lnTo>
                    <a:pt x="351" y="198"/>
                  </a:lnTo>
                  <a:lnTo>
                    <a:pt x="263" y="286"/>
                  </a:lnTo>
                  <a:lnTo>
                    <a:pt x="198" y="396"/>
                  </a:lnTo>
                  <a:lnTo>
                    <a:pt x="132" y="483"/>
                  </a:lnTo>
                  <a:lnTo>
                    <a:pt x="44" y="725"/>
                  </a:lnTo>
                  <a:lnTo>
                    <a:pt x="0" y="1010"/>
                  </a:lnTo>
                  <a:lnTo>
                    <a:pt x="0" y="1295"/>
                  </a:lnTo>
                  <a:lnTo>
                    <a:pt x="22" y="1602"/>
                  </a:lnTo>
                  <a:lnTo>
                    <a:pt x="110" y="1931"/>
                  </a:lnTo>
                  <a:lnTo>
                    <a:pt x="242" y="2216"/>
                  </a:lnTo>
                  <a:lnTo>
                    <a:pt x="395" y="2480"/>
                  </a:lnTo>
                  <a:lnTo>
                    <a:pt x="592" y="2721"/>
                  </a:lnTo>
                  <a:lnTo>
                    <a:pt x="790" y="2896"/>
                  </a:lnTo>
                  <a:lnTo>
                    <a:pt x="1009" y="3028"/>
                  </a:lnTo>
                  <a:lnTo>
                    <a:pt x="1119" y="3072"/>
                  </a:lnTo>
                  <a:lnTo>
                    <a:pt x="1229" y="3116"/>
                  </a:lnTo>
                  <a:lnTo>
                    <a:pt x="1338" y="3138"/>
                  </a:lnTo>
                  <a:lnTo>
                    <a:pt x="1470" y="3138"/>
                  </a:lnTo>
                  <a:lnTo>
                    <a:pt x="1580" y="3116"/>
                  </a:lnTo>
                  <a:lnTo>
                    <a:pt x="1689" y="3094"/>
                  </a:lnTo>
                  <a:lnTo>
                    <a:pt x="1777" y="3050"/>
                  </a:lnTo>
                  <a:lnTo>
                    <a:pt x="1887" y="2984"/>
                  </a:lnTo>
                  <a:lnTo>
                    <a:pt x="1974" y="2918"/>
                  </a:lnTo>
                  <a:lnTo>
                    <a:pt x="2040" y="2831"/>
                  </a:lnTo>
                  <a:lnTo>
                    <a:pt x="2106" y="2743"/>
                  </a:lnTo>
                  <a:lnTo>
                    <a:pt x="2172" y="2633"/>
                  </a:lnTo>
                  <a:lnTo>
                    <a:pt x="2260" y="2392"/>
                  </a:lnTo>
                  <a:lnTo>
                    <a:pt x="2325" y="2129"/>
                  </a:lnTo>
                  <a:lnTo>
                    <a:pt x="2325" y="1821"/>
                  </a:lnTo>
                  <a:lnTo>
                    <a:pt x="2282" y="1514"/>
                  </a:lnTo>
                  <a:lnTo>
                    <a:pt x="2194" y="1207"/>
                  </a:lnTo>
                  <a:lnTo>
                    <a:pt x="2084" y="900"/>
                  </a:lnTo>
                  <a:lnTo>
                    <a:pt x="1909" y="637"/>
                  </a:lnTo>
                  <a:lnTo>
                    <a:pt x="1733" y="418"/>
                  </a:lnTo>
                  <a:lnTo>
                    <a:pt x="1514" y="220"/>
                  </a:lnTo>
                  <a:lnTo>
                    <a:pt x="1316" y="89"/>
                  </a:lnTo>
                  <a:lnTo>
                    <a:pt x="1185" y="45"/>
                  </a:lnTo>
                  <a:lnTo>
                    <a:pt x="1075" y="23"/>
                  </a:lnTo>
                  <a:lnTo>
                    <a:pt x="9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7"/>
            <p:cNvSpPr/>
            <p:nvPr/>
          </p:nvSpPr>
          <p:spPr>
            <a:xfrm>
              <a:off x="3945725" y="4908725"/>
              <a:ext cx="100925" cy="64200"/>
            </a:xfrm>
            <a:custGeom>
              <a:avLst/>
              <a:gdLst/>
              <a:ahLst/>
              <a:cxnLst/>
              <a:rect l="l" t="t" r="r" b="b"/>
              <a:pathLst>
                <a:path w="4037" h="2568" extrusionOk="0">
                  <a:moveTo>
                    <a:pt x="1821" y="1"/>
                  </a:moveTo>
                  <a:lnTo>
                    <a:pt x="1601" y="23"/>
                  </a:lnTo>
                  <a:lnTo>
                    <a:pt x="1228" y="110"/>
                  </a:lnTo>
                  <a:lnTo>
                    <a:pt x="877" y="220"/>
                  </a:lnTo>
                  <a:lnTo>
                    <a:pt x="724" y="286"/>
                  </a:lnTo>
                  <a:lnTo>
                    <a:pt x="592" y="374"/>
                  </a:lnTo>
                  <a:lnTo>
                    <a:pt x="461" y="461"/>
                  </a:lnTo>
                  <a:lnTo>
                    <a:pt x="351" y="571"/>
                  </a:lnTo>
                  <a:lnTo>
                    <a:pt x="241" y="681"/>
                  </a:lnTo>
                  <a:lnTo>
                    <a:pt x="154" y="790"/>
                  </a:lnTo>
                  <a:lnTo>
                    <a:pt x="88" y="900"/>
                  </a:lnTo>
                  <a:lnTo>
                    <a:pt x="44" y="1032"/>
                  </a:lnTo>
                  <a:lnTo>
                    <a:pt x="0" y="1141"/>
                  </a:lnTo>
                  <a:lnTo>
                    <a:pt x="0" y="1273"/>
                  </a:lnTo>
                  <a:lnTo>
                    <a:pt x="0" y="1405"/>
                  </a:lnTo>
                  <a:lnTo>
                    <a:pt x="44" y="1536"/>
                  </a:lnTo>
                  <a:lnTo>
                    <a:pt x="88" y="1668"/>
                  </a:lnTo>
                  <a:lnTo>
                    <a:pt x="154" y="1778"/>
                  </a:lnTo>
                  <a:lnTo>
                    <a:pt x="241" y="1887"/>
                  </a:lnTo>
                  <a:lnTo>
                    <a:pt x="351" y="1997"/>
                  </a:lnTo>
                  <a:lnTo>
                    <a:pt x="461" y="2085"/>
                  </a:lnTo>
                  <a:lnTo>
                    <a:pt x="592" y="2172"/>
                  </a:lnTo>
                  <a:lnTo>
                    <a:pt x="724" y="2260"/>
                  </a:lnTo>
                  <a:lnTo>
                    <a:pt x="877" y="2348"/>
                  </a:lnTo>
                  <a:lnTo>
                    <a:pt x="1228" y="2458"/>
                  </a:lnTo>
                  <a:lnTo>
                    <a:pt x="1601" y="2523"/>
                  </a:lnTo>
                  <a:lnTo>
                    <a:pt x="1821" y="2545"/>
                  </a:lnTo>
                  <a:lnTo>
                    <a:pt x="2018" y="2567"/>
                  </a:lnTo>
                  <a:lnTo>
                    <a:pt x="2216" y="2545"/>
                  </a:lnTo>
                  <a:lnTo>
                    <a:pt x="2435" y="2523"/>
                  </a:lnTo>
                  <a:lnTo>
                    <a:pt x="2808" y="2458"/>
                  </a:lnTo>
                  <a:lnTo>
                    <a:pt x="3159" y="2348"/>
                  </a:lnTo>
                  <a:lnTo>
                    <a:pt x="3312" y="2260"/>
                  </a:lnTo>
                  <a:lnTo>
                    <a:pt x="3444" y="2172"/>
                  </a:lnTo>
                  <a:lnTo>
                    <a:pt x="3576" y="2085"/>
                  </a:lnTo>
                  <a:lnTo>
                    <a:pt x="3685" y="1997"/>
                  </a:lnTo>
                  <a:lnTo>
                    <a:pt x="3795" y="1887"/>
                  </a:lnTo>
                  <a:lnTo>
                    <a:pt x="3883" y="1778"/>
                  </a:lnTo>
                  <a:lnTo>
                    <a:pt x="3948" y="1668"/>
                  </a:lnTo>
                  <a:lnTo>
                    <a:pt x="3992" y="1536"/>
                  </a:lnTo>
                  <a:lnTo>
                    <a:pt x="4036" y="1405"/>
                  </a:lnTo>
                  <a:lnTo>
                    <a:pt x="4036" y="1273"/>
                  </a:lnTo>
                  <a:lnTo>
                    <a:pt x="4036" y="1141"/>
                  </a:lnTo>
                  <a:lnTo>
                    <a:pt x="3992" y="1032"/>
                  </a:lnTo>
                  <a:lnTo>
                    <a:pt x="3948" y="900"/>
                  </a:lnTo>
                  <a:lnTo>
                    <a:pt x="3883" y="790"/>
                  </a:lnTo>
                  <a:lnTo>
                    <a:pt x="3795" y="681"/>
                  </a:lnTo>
                  <a:lnTo>
                    <a:pt x="3685" y="571"/>
                  </a:lnTo>
                  <a:lnTo>
                    <a:pt x="3576" y="461"/>
                  </a:lnTo>
                  <a:lnTo>
                    <a:pt x="3444" y="374"/>
                  </a:lnTo>
                  <a:lnTo>
                    <a:pt x="3312" y="286"/>
                  </a:lnTo>
                  <a:lnTo>
                    <a:pt x="3159" y="220"/>
                  </a:lnTo>
                  <a:lnTo>
                    <a:pt x="2808" y="110"/>
                  </a:lnTo>
                  <a:lnTo>
                    <a:pt x="2435" y="23"/>
                  </a:lnTo>
                  <a:lnTo>
                    <a:pt x="22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7"/>
            <p:cNvSpPr/>
            <p:nvPr/>
          </p:nvSpPr>
          <p:spPr>
            <a:xfrm>
              <a:off x="4305450" y="5236675"/>
              <a:ext cx="84475" cy="84475"/>
            </a:xfrm>
            <a:custGeom>
              <a:avLst/>
              <a:gdLst/>
              <a:ahLst/>
              <a:cxnLst/>
              <a:rect l="l" t="t" r="r" b="b"/>
              <a:pathLst>
                <a:path w="3379" h="3379" extrusionOk="0">
                  <a:moveTo>
                    <a:pt x="856" y="0"/>
                  </a:moveTo>
                  <a:lnTo>
                    <a:pt x="725" y="22"/>
                  </a:lnTo>
                  <a:lnTo>
                    <a:pt x="593" y="44"/>
                  </a:lnTo>
                  <a:lnTo>
                    <a:pt x="461" y="110"/>
                  </a:lnTo>
                  <a:lnTo>
                    <a:pt x="352" y="176"/>
                  </a:lnTo>
                  <a:lnTo>
                    <a:pt x="264" y="263"/>
                  </a:lnTo>
                  <a:lnTo>
                    <a:pt x="176" y="351"/>
                  </a:lnTo>
                  <a:lnTo>
                    <a:pt x="110" y="461"/>
                  </a:lnTo>
                  <a:lnTo>
                    <a:pt x="45" y="593"/>
                  </a:lnTo>
                  <a:lnTo>
                    <a:pt x="23" y="724"/>
                  </a:lnTo>
                  <a:lnTo>
                    <a:pt x="1" y="856"/>
                  </a:lnTo>
                  <a:lnTo>
                    <a:pt x="1" y="1009"/>
                  </a:lnTo>
                  <a:lnTo>
                    <a:pt x="1" y="1163"/>
                  </a:lnTo>
                  <a:lnTo>
                    <a:pt x="45" y="1316"/>
                  </a:lnTo>
                  <a:lnTo>
                    <a:pt x="67" y="1470"/>
                  </a:lnTo>
                  <a:lnTo>
                    <a:pt x="132" y="1623"/>
                  </a:lnTo>
                  <a:lnTo>
                    <a:pt x="286" y="1953"/>
                  </a:lnTo>
                  <a:lnTo>
                    <a:pt x="505" y="2282"/>
                  </a:lnTo>
                  <a:lnTo>
                    <a:pt x="637" y="2435"/>
                  </a:lnTo>
                  <a:lnTo>
                    <a:pt x="790" y="2589"/>
                  </a:lnTo>
                  <a:lnTo>
                    <a:pt x="922" y="2720"/>
                  </a:lnTo>
                  <a:lnTo>
                    <a:pt x="1098" y="2852"/>
                  </a:lnTo>
                  <a:lnTo>
                    <a:pt x="1405" y="3071"/>
                  </a:lnTo>
                  <a:lnTo>
                    <a:pt x="1734" y="3225"/>
                  </a:lnTo>
                  <a:lnTo>
                    <a:pt x="1887" y="3291"/>
                  </a:lnTo>
                  <a:lnTo>
                    <a:pt x="2063" y="3334"/>
                  </a:lnTo>
                  <a:lnTo>
                    <a:pt x="2216" y="3356"/>
                  </a:lnTo>
                  <a:lnTo>
                    <a:pt x="2370" y="3378"/>
                  </a:lnTo>
                  <a:lnTo>
                    <a:pt x="2501" y="3378"/>
                  </a:lnTo>
                  <a:lnTo>
                    <a:pt x="2655" y="3356"/>
                  </a:lnTo>
                  <a:lnTo>
                    <a:pt x="2787" y="3313"/>
                  </a:lnTo>
                  <a:lnTo>
                    <a:pt x="2896" y="3269"/>
                  </a:lnTo>
                  <a:lnTo>
                    <a:pt x="3006" y="3203"/>
                  </a:lnTo>
                  <a:lnTo>
                    <a:pt x="3116" y="3115"/>
                  </a:lnTo>
                  <a:lnTo>
                    <a:pt x="3203" y="3005"/>
                  </a:lnTo>
                  <a:lnTo>
                    <a:pt x="3269" y="2896"/>
                  </a:lnTo>
                  <a:lnTo>
                    <a:pt x="3313" y="2786"/>
                  </a:lnTo>
                  <a:lnTo>
                    <a:pt x="3357" y="2654"/>
                  </a:lnTo>
                  <a:lnTo>
                    <a:pt x="3379" y="2501"/>
                  </a:lnTo>
                  <a:lnTo>
                    <a:pt x="3379" y="2369"/>
                  </a:lnTo>
                  <a:lnTo>
                    <a:pt x="3357" y="2216"/>
                  </a:lnTo>
                  <a:lnTo>
                    <a:pt x="3335" y="2062"/>
                  </a:lnTo>
                  <a:lnTo>
                    <a:pt x="3291" y="1887"/>
                  </a:lnTo>
                  <a:lnTo>
                    <a:pt x="3225" y="1733"/>
                  </a:lnTo>
                  <a:lnTo>
                    <a:pt x="3072" y="1404"/>
                  </a:lnTo>
                  <a:lnTo>
                    <a:pt x="2852" y="1097"/>
                  </a:lnTo>
                  <a:lnTo>
                    <a:pt x="2721" y="922"/>
                  </a:lnTo>
                  <a:lnTo>
                    <a:pt x="2589" y="790"/>
                  </a:lnTo>
                  <a:lnTo>
                    <a:pt x="2436" y="636"/>
                  </a:lnTo>
                  <a:lnTo>
                    <a:pt x="2282" y="505"/>
                  </a:lnTo>
                  <a:lnTo>
                    <a:pt x="1953" y="285"/>
                  </a:lnTo>
                  <a:lnTo>
                    <a:pt x="1624" y="132"/>
                  </a:lnTo>
                  <a:lnTo>
                    <a:pt x="1470" y="66"/>
                  </a:lnTo>
                  <a:lnTo>
                    <a:pt x="1317" y="44"/>
                  </a:lnTo>
                  <a:lnTo>
                    <a:pt x="11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7"/>
            <p:cNvSpPr/>
            <p:nvPr/>
          </p:nvSpPr>
          <p:spPr>
            <a:xfrm>
              <a:off x="4320800" y="4839100"/>
              <a:ext cx="85575" cy="112975"/>
            </a:xfrm>
            <a:custGeom>
              <a:avLst/>
              <a:gdLst/>
              <a:ahLst/>
              <a:cxnLst/>
              <a:rect l="l" t="t" r="r" b="b"/>
              <a:pathLst>
                <a:path w="3423" h="4519" extrusionOk="0">
                  <a:moveTo>
                    <a:pt x="2085" y="0"/>
                  </a:moveTo>
                  <a:lnTo>
                    <a:pt x="1909" y="22"/>
                  </a:lnTo>
                  <a:lnTo>
                    <a:pt x="1734" y="66"/>
                  </a:lnTo>
                  <a:lnTo>
                    <a:pt x="1580" y="132"/>
                  </a:lnTo>
                  <a:lnTo>
                    <a:pt x="1427" y="197"/>
                  </a:lnTo>
                  <a:lnTo>
                    <a:pt x="1251" y="307"/>
                  </a:lnTo>
                  <a:lnTo>
                    <a:pt x="1098" y="417"/>
                  </a:lnTo>
                  <a:lnTo>
                    <a:pt x="944" y="548"/>
                  </a:lnTo>
                  <a:lnTo>
                    <a:pt x="813" y="702"/>
                  </a:lnTo>
                  <a:lnTo>
                    <a:pt x="659" y="877"/>
                  </a:lnTo>
                  <a:lnTo>
                    <a:pt x="549" y="1053"/>
                  </a:lnTo>
                  <a:lnTo>
                    <a:pt x="418" y="1250"/>
                  </a:lnTo>
                  <a:lnTo>
                    <a:pt x="308" y="1448"/>
                  </a:lnTo>
                  <a:lnTo>
                    <a:pt x="220" y="1667"/>
                  </a:lnTo>
                  <a:lnTo>
                    <a:pt x="133" y="1908"/>
                  </a:lnTo>
                  <a:lnTo>
                    <a:pt x="89" y="2128"/>
                  </a:lnTo>
                  <a:lnTo>
                    <a:pt x="45" y="2347"/>
                  </a:lnTo>
                  <a:lnTo>
                    <a:pt x="1" y="2566"/>
                  </a:lnTo>
                  <a:lnTo>
                    <a:pt x="1" y="2786"/>
                  </a:lnTo>
                  <a:lnTo>
                    <a:pt x="1" y="3005"/>
                  </a:lnTo>
                  <a:lnTo>
                    <a:pt x="23" y="3203"/>
                  </a:lnTo>
                  <a:lnTo>
                    <a:pt x="67" y="3400"/>
                  </a:lnTo>
                  <a:lnTo>
                    <a:pt x="111" y="3575"/>
                  </a:lnTo>
                  <a:lnTo>
                    <a:pt x="176" y="3751"/>
                  </a:lnTo>
                  <a:lnTo>
                    <a:pt x="264" y="3905"/>
                  </a:lnTo>
                  <a:lnTo>
                    <a:pt x="352" y="4036"/>
                  </a:lnTo>
                  <a:lnTo>
                    <a:pt x="462" y="4168"/>
                  </a:lnTo>
                  <a:lnTo>
                    <a:pt x="571" y="4277"/>
                  </a:lnTo>
                  <a:lnTo>
                    <a:pt x="725" y="4365"/>
                  </a:lnTo>
                  <a:lnTo>
                    <a:pt x="856" y="4431"/>
                  </a:lnTo>
                  <a:lnTo>
                    <a:pt x="1010" y="4497"/>
                  </a:lnTo>
                  <a:lnTo>
                    <a:pt x="1185" y="4519"/>
                  </a:lnTo>
                  <a:lnTo>
                    <a:pt x="1339" y="4519"/>
                  </a:lnTo>
                  <a:lnTo>
                    <a:pt x="1514" y="4497"/>
                  </a:lnTo>
                  <a:lnTo>
                    <a:pt x="1668" y="4453"/>
                  </a:lnTo>
                  <a:lnTo>
                    <a:pt x="1844" y="4387"/>
                  </a:lnTo>
                  <a:lnTo>
                    <a:pt x="1997" y="4299"/>
                  </a:lnTo>
                  <a:lnTo>
                    <a:pt x="2173" y="4212"/>
                  </a:lnTo>
                  <a:lnTo>
                    <a:pt x="2326" y="4080"/>
                  </a:lnTo>
                  <a:lnTo>
                    <a:pt x="2480" y="3948"/>
                  </a:lnTo>
                  <a:lnTo>
                    <a:pt x="2611" y="3795"/>
                  </a:lnTo>
                  <a:lnTo>
                    <a:pt x="2743" y="3641"/>
                  </a:lnTo>
                  <a:lnTo>
                    <a:pt x="2874" y="3466"/>
                  </a:lnTo>
                  <a:lnTo>
                    <a:pt x="3006" y="3268"/>
                  </a:lnTo>
                  <a:lnTo>
                    <a:pt x="3094" y="3049"/>
                  </a:lnTo>
                  <a:lnTo>
                    <a:pt x="3204" y="2830"/>
                  </a:lnTo>
                  <a:lnTo>
                    <a:pt x="3269" y="2610"/>
                  </a:lnTo>
                  <a:lnTo>
                    <a:pt x="3335" y="2391"/>
                  </a:lnTo>
                  <a:lnTo>
                    <a:pt x="3379" y="2150"/>
                  </a:lnTo>
                  <a:lnTo>
                    <a:pt x="3401" y="1930"/>
                  </a:lnTo>
                  <a:lnTo>
                    <a:pt x="3423" y="1711"/>
                  </a:lnTo>
                  <a:lnTo>
                    <a:pt x="3423" y="1514"/>
                  </a:lnTo>
                  <a:lnTo>
                    <a:pt x="3401" y="1316"/>
                  </a:lnTo>
                  <a:lnTo>
                    <a:pt x="3357" y="1119"/>
                  </a:lnTo>
                  <a:lnTo>
                    <a:pt x="3313" y="943"/>
                  </a:lnTo>
                  <a:lnTo>
                    <a:pt x="3247" y="768"/>
                  </a:lnTo>
                  <a:lnTo>
                    <a:pt x="3160" y="614"/>
                  </a:lnTo>
                  <a:lnTo>
                    <a:pt x="3072" y="461"/>
                  </a:lnTo>
                  <a:lnTo>
                    <a:pt x="2962" y="351"/>
                  </a:lnTo>
                  <a:lnTo>
                    <a:pt x="2831" y="241"/>
                  </a:lnTo>
                  <a:lnTo>
                    <a:pt x="2699" y="132"/>
                  </a:lnTo>
                  <a:lnTo>
                    <a:pt x="2567" y="66"/>
                  </a:lnTo>
                  <a:lnTo>
                    <a:pt x="2392" y="22"/>
                  </a:lnTo>
                  <a:lnTo>
                    <a:pt x="22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7"/>
            <p:cNvSpPr/>
            <p:nvPr/>
          </p:nvSpPr>
          <p:spPr>
            <a:xfrm>
              <a:off x="3947900" y="5254225"/>
              <a:ext cx="85575" cy="112975"/>
            </a:xfrm>
            <a:custGeom>
              <a:avLst/>
              <a:gdLst/>
              <a:ahLst/>
              <a:cxnLst/>
              <a:rect l="l" t="t" r="r" b="b"/>
              <a:pathLst>
                <a:path w="3423" h="4519" extrusionOk="0">
                  <a:moveTo>
                    <a:pt x="2085" y="0"/>
                  </a:moveTo>
                  <a:lnTo>
                    <a:pt x="1909" y="22"/>
                  </a:lnTo>
                  <a:lnTo>
                    <a:pt x="1756" y="66"/>
                  </a:lnTo>
                  <a:lnTo>
                    <a:pt x="1580" y="132"/>
                  </a:lnTo>
                  <a:lnTo>
                    <a:pt x="1427" y="198"/>
                  </a:lnTo>
                  <a:lnTo>
                    <a:pt x="1273" y="307"/>
                  </a:lnTo>
                  <a:lnTo>
                    <a:pt x="1119" y="417"/>
                  </a:lnTo>
                  <a:lnTo>
                    <a:pt x="966" y="571"/>
                  </a:lnTo>
                  <a:lnTo>
                    <a:pt x="812" y="702"/>
                  </a:lnTo>
                  <a:lnTo>
                    <a:pt x="681" y="878"/>
                  </a:lnTo>
                  <a:lnTo>
                    <a:pt x="549" y="1053"/>
                  </a:lnTo>
                  <a:lnTo>
                    <a:pt x="439" y="1251"/>
                  </a:lnTo>
                  <a:lnTo>
                    <a:pt x="330" y="1470"/>
                  </a:lnTo>
                  <a:lnTo>
                    <a:pt x="220" y="1689"/>
                  </a:lnTo>
                  <a:lnTo>
                    <a:pt x="154" y="1909"/>
                  </a:lnTo>
                  <a:lnTo>
                    <a:pt x="89" y="2128"/>
                  </a:lnTo>
                  <a:lnTo>
                    <a:pt x="45" y="2347"/>
                  </a:lnTo>
                  <a:lnTo>
                    <a:pt x="23" y="2567"/>
                  </a:lnTo>
                  <a:lnTo>
                    <a:pt x="1" y="2786"/>
                  </a:lnTo>
                  <a:lnTo>
                    <a:pt x="1" y="3005"/>
                  </a:lnTo>
                  <a:lnTo>
                    <a:pt x="23" y="3203"/>
                  </a:lnTo>
                  <a:lnTo>
                    <a:pt x="67" y="3400"/>
                  </a:lnTo>
                  <a:lnTo>
                    <a:pt x="110" y="3576"/>
                  </a:lnTo>
                  <a:lnTo>
                    <a:pt x="176" y="3751"/>
                  </a:lnTo>
                  <a:lnTo>
                    <a:pt x="264" y="3905"/>
                  </a:lnTo>
                  <a:lnTo>
                    <a:pt x="352" y="4036"/>
                  </a:lnTo>
                  <a:lnTo>
                    <a:pt x="461" y="4168"/>
                  </a:lnTo>
                  <a:lnTo>
                    <a:pt x="593" y="4278"/>
                  </a:lnTo>
                  <a:lnTo>
                    <a:pt x="725" y="4365"/>
                  </a:lnTo>
                  <a:lnTo>
                    <a:pt x="878" y="4453"/>
                  </a:lnTo>
                  <a:lnTo>
                    <a:pt x="1032" y="4497"/>
                  </a:lnTo>
                  <a:lnTo>
                    <a:pt x="1185" y="4519"/>
                  </a:lnTo>
                  <a:lnTo>
                    <a:pt x="1361" y="4519"/>
                  </a:lnTo>
                  <a:lnTo>
                    <a:pt x="1514" y="4497"/>
                  </a:lnTo>
                  <a:lnTo>
                    <a:pt x="1690" y="4453"/>
                  </a:lnTo>
                  <a:lnTo>
                    <a:pt x="1843" y="4387"/>
                  </a:lnTo>
                  <a:lnTo>
                    <a:pt x="2019" y="4321"/>
                  </a:lnTo>
                  <a:lnTo>
                    <a:pt x="2172" y="4212"/>
                  </a:lnTo>
                  <a:lnTo>
                    <a:pt x="2326" y="4102"/>
                  </a:lnTo>
                  <a:lnTo>
                    <a:pt x="2479" y="3971"/>
                  </a:lnTo>
                  <a:lnTo>
                    <a:pt x="2633" y="3817"/>
                  </a:lnTo>
                  <a:lnTo>
                    <a:pt x="2765" y="3641"/>
                  </a:lnTo>
                  <a:lnTo>
                    <a:pt x="2896" y="3466"/>
                  </a:lnTo>
                  <a:lnTo>
                    <a:pt x="3006" y="3269"/>
                  </a:lnTo>
                  <a:lnTo>
                    <a:pt x="3116" y="3049"/>
                  </a:lnTo>
                  <a:lnTo>
                    <a:pt x="3203" y="2830"/>
                  </a:lnTo>
                  <a:lnTo>
                    <a:pt x="3291" y="2611"/>
                  </a:lnTo>
                  <a:lnTo>
                    <a:pt x="3357" y="2391"/>
                  </a:lnTo>
                  <a:lnTo>
                    <a:pt x="3401" y="2172"/>
                  </a:lnTo>
                  <a:lnTo>
                    <a:pt x="3423" y="1952"/>
                  </a:lnTo>
                  <a:lnTo>
                    <a:pt x="3423" y="1733"/>
                  </a:lnTo>
                  <a:lnTo>
                    <a:pt x="3423" y="1514"/>
                  </a:lnTo>
                  <a:lnTo>
                    <a:pt x="3401" y="1316"/>
                  </a:lnTo>
                  <a:lnTo>
                    <a:pt x="3379" y="1119"/>
                  </a:lnTo>
                  <a:lnTo>
                    <a:pt x="3313" y="943"/>
                  </a:lnTo>
                  <a:lnTo>
                    <a:pt x="3247" y="768"/>
                  </a:lnTo>
                  <a:lnTo>
                    <a:pt x="3181" y="614"/>
                  </a:lnTo>
                  <a:lnTo>
                    <a:pt x="3072" y="483"/>
                  </a:lnTo>
                  <a:lnTo>
                    <a:pt x="2962" y="351"/>
                  </a:lnTo>
                  <a:lnTo>
                    <a:pt x="2852" y="241"/>
                  </a:lnTo>
                  <a:lnTo>
                    <a:pt x="2721" y="154"/>
                  </a:lnTo>
                  <a:lnTo>
                    <a:pt x="2567" y="66"/>
                  </a:lnTo>
                  <a:lnTo>
                    <a:pt x="2414" y="22"/>
                  </a:lnTo>
                  <a:lnTo>
                    <a:pt x="22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7" name="Google Shape;1187;p17"/>
          <p:cNvSpPr/>
          <p:nvPr/>
        </p:nvSpPr>
        <p:spPr>
          <a:xfrm>
            <a:off x="-119650" y="1706975"/>
            <a:ext cx="896075" cy="639975"/>
          </a:xfrm>
          <a:custGeom>
            <a:avLst/>
            <a:gdLst/>
            <a:ahLst/>
            <a:cxnLst/>
            <a:rect l="l" t="t" r="r" b="b"/>
            <a:pathLst>
              <a:path w="35843" h="25599" extrusionOk="0">
                <a:moveTo>
                  <a:pt x="32289" y="0"/>
                </a:moveTo>
                <a:lnTo>
                  <a:pt x="31960" y="22"/>
                </a:lnTo>
                <a:lnTo>
                  <a:pt x="31302" y="88"/>
                </a:lnTo>
                <a:lnTo>
                  <a:pt x="30578" y="154"/>
                </a:lnTo>
                <a:lnTo>
                  <a:pt x="29876" y="241"/>
                </a:lnTo>
                <a:lnTo>
                  <a:pt x="29152" y="351"/>
                </a:lnTo>
                <a:lnTo>
                  <a:pt x="28450" y="483"/>
                </a:lnTo>
                <a:lnTo>
                  <a:pt x="27748" y="614"/>
                </a:lnTo>
                <a:lnTo>
                  <a:pt x="27046" y="746"/>
                </a:lnTo>
                <a:lnTo>
                  <a:pt x="26345" y="899"/>
                </a:lnTo>
                <a:lnTo>
                  <a:pt x="25643" y="1075"/>
                </a:lnTo>
                <a:lnTo>
                  <a:pt x="24963" y="1272"/>
                </a:lnTo>
                <a:lnTo>
                  <a:pt x="24261" y="1470"/>
                </a:lnTo>
                <a:lnTo>
                  <a:pt x="23581" y="1667"/>
                </a:lnTo>
                <a:lnTo>
                  <a:pt x="22901" y="1887"/>
                </a:lnTo>
                <a:lnTo>
                  <a:pt x="22221" y="2128"/>
                </a:lnTo>
                <a:lnTo>
                  <a:pt x="21563" y="2369"/>
                </a:lnTo>
                <a:lnTo>
                  <a:pt x="20883" y="2632"/>
                </a:lnTo>
                <a:lnTo>
                  <a:pt x="20225" y="2918"/>
                </a:lnTo>
                <a:lnTo>
                  <a:pt x="19566" y="3203"/>
                </a:lnTo>
                <a:lnTo>
                  <a:pt x="18908" y="3488"/>
                </a:lnTo>
                <a:lnTo>
                  <a:pt x="18272" y="3795"/>
                </a:lnTo>
                <a:lnTo>
                  <a:pt x="17636" y="4124"/>
                </a:lnTo>
                <a:lnTo>
                  <a:pt x="17000" y="4453"/>
                </a:lnTo>
                <a:lnTo>
                  <a:pt x="16364" y="4804"/>
                </a:lnTo>
                <a:lnTo>
                  <a:pt x="15750" y="5155"/>
                </a:lnTo>
                <a:lnTo>
                  <a:pt x="15135" y="5528"/>
                </a:lnTo>
                <a:lnTo>
                  <a:pt x="14521" y="5923"/>
                </a:lnTo>
                <a:lnTo>
                  <a:pt x="13929" y="6296"/>
                </a:lnTo>
                <a:lnTo>
                  <a:pt x="13337" y="6712"/>
                </a:lnTo>
                <a:lnTo>
                  <a:pt x="12745" y="7129"/>
                </a:lnTo>
                <a:lnTo>
                  <a:pt x="12174" y="7546"/>
                </a:lnTo>
                <a:lnTo>
                  <a:pt x="11604" y="7985"/>
                </a:lnTo>
                <a:lnTo>
                  <a:pt x="11055" y="8445"/>
                </a:lnTo>
                <a:lnTo>
                  <a:pt x="10507" y="8906"/>
                </a:lnTo>
                <a:lnTo>
                  <a:pt x="9586" y="9718"/>
                </a:lnTo>
                <a:lnTo>
                  <a:pt x="8665" y="10595"/>
                </a:lnTo>
                <a:lnTo>
                  <a:pt x="7765" y="11516"/>
                </a:lnTo>
                <a:lnTo>
                  <a:pt x="6888" y="12459"/>
                </a:lnTo>
                <a:lnTo>
                  <a:pt x="6054" y="13425"/>
                </a:lnTo>
                <a:lnTo>
                  <a:pt x="5265" y="14434"/>
                </a:lnTo>
                <a:lnTo>
                  <a:pt x="4497" y="15465"/>
                </a:lnTo>
                <a:lnTo>
                  <a:pt x="3773" y="16540"/>
                </a:lnTo>
                <a:lnTo>
                  <a:pt x="3093" y="17614"/>
                </a:lnTo>
                <a:lnTo>
                  <a:pt x="2435" y="18711"/>
                </a:lnTo>
                <a:lnTo>
                  <a:pt x="1821" y="19852"/>
                </a:lnTo>
                <a:lnTo>
                  <a:pt x="1250" y="20992"/>
                </a:lnTo>
                <a:lnTo>
                  <a:pt x="724" y="22155"/>
                </a:lnTo>
                <a:lnTo>
                  <a:pt x="373" y="22945"/>
                </a:lnTo>
                <a:lnTo>
                  <a:pt x="197" y="23405"/>
                </a:lnTo>
                <a:lnTo>
                  <a:pt x="110" y="23625"/>
                </a:lnTo>
                <a:lnTo>
                  <a:pt x="66" y="23844"/>
                </a:lnTo>
                <a:lnTo>
                  <a:pt x="22" y="24063"/>
                </a:lnTo>
                <a:lnTo>
                  <a:pt x="0" y="24283"/>
                </a:lnTo>
                <a:lnTo>
                  <a:pt x="22" y="24480"/>
                </a:lnTo>
                <a:lnTo>
                  <a:pt x="66" y="24678"/>
                </a:lnTo>
                <a:lnTo>
                  <a:pt x="154" y="24853"/>
                </a:lnTo>
                <a:lnTo>
                  <a:pt x="263" y="25029"/>
                </a:lnTo>
                <a:lnTo>
                  <a:pt x="439" y="25182"/>
                </a:lnTo>
                <a:lnTo>
                  <a:pt x="636" y="25314"/>
                </a:lnTo>
                <a:lnTo>
                  <a:pt x="834" y="25401"/>
                </a:lnTo>
                <a:lnTo>
                  <a:pt x="1031" y="25467"/>
                </a:lnTo>
                <a:lnTo>
                  <a:pt x="1250" y="25533"/>
                </a:lnTo>
                <a:lnTo>
                  <a:pt x="1470" y="25577"/>
                </a:lnTo>
                <a:lnTo>
                  <a:pt x="1689" y="25599"/>
                </a:lnTo>
                <a:lnTo>
                  <a:pt x="1908" y="25599"/>
                </a:lnTo>
                <a:lnTo>
                  <a:pt x="2347" y="25577"/>
                </a:lnTo>
                <a:lnTo>
                  <a:pt x="2786" y="25511"/>
                </a:lnTo>
                <a:lnTo>
                  <a:pt x="3225" y="25380"/>
                </a:lnTo>
                <a:lnTo>
                  <a:pt x="3641" y="25248"/>
                </a:lnTo>
                <a:lnTo>
                  <a:pt x="4014" y="25072"/>
                </a:lnTo>
                <a:lnTo>
                  <a:pt x="5308" y="24392"/>
                </a:lnTo>
                <a:lnTo>
                  <a:pt x="6581" y="23690"/>
                </a:lnTo>
                <a:lnTo>
                  <a:pt x="9125" y="22287"/>
                </a:lnTo>
                <a:lnTo>
                  <a:pt x="11692" y="20861"/>
                </a:lnTo>
                <a:lnTo>
                  <a:pt x="14236" y="19413"/>
                </a:lnTo>
                <a:lnTo>
                  <a:pt x="16759" y="17943"/>
                </a:lnTo>
                <a:lnTo>
                  <a:pt x="19281" y="16452"/>
                </a:lnTo>
                <a:lnTo>
                  <a:pt x="21760" y="14894"/>
                </a:lnTo>
                <a:lnTo>
                  <a:pt x="22988" y="14105"/>
                </a:lnTo>
                <a:lnTo>
                  <a:pt x="24217" y="13315"/>
                </a:lnTo>
                <a:lnTo>
                  <a:pt x="25423" y="12503"/>
                </a:lnTo>
                <a:lnTo>
                  <a:pt x="26652" y="11692"/>
                </a:lnTo>
                <a:lnTo>
                  <a:pt x="27836" y="10858"/>
                </a:lnTo>
                <a:lnTo>
                  <a:pt x="29043" y="10003"/>
                </a:lnTo>
                <a:lnTo>
                  <a:pt x="29832" y="9432"/>
                </a:lnTo>
                <a:lnTo>
                  <a:pt x="30644" y="8840"/>
                </a:lnTo>
                <a:lnTo>
                  <a:pt x="31412" y="8204"/>
                </a:lnTo>
                <a:lnTo>
                  <a:pt x="32179" y="7568"/>
                </a:lnTo>
                <a:lnTo>
                  <a:pt x="32903" y="6910"/>
                </a:lnTo>
                <a:lnTo>
                  <a:pt x="33605" y="6208"/>
                </a:lnTo>
                <a:lnTo>
                  <a:pt x="33956" y="5857"/>
                </a:lnTo>
                <a:lnTo>
                  <a:pt x="34285" y="5484"/>
                </a:lnTo>
                <a:lnTo>
                  <a:pt x="34592" y="5111"/>
                </a:lnTo>
                <a:lnTo>
                  <a:pt x="34899" y="4716"/>
                </a:lnTo>
                <a:lnTo>
                  <a:pt x="35119" y="4409"/>
                </a:lnTo>
                <a:lnTo>
                  <a:pt x="35316" y="4080"/>
                </a:lnTo>
                <a:lnTo>
                  <a:pt x="35492" y="3751"/>
                </a:lnTo>
                <a:lnTo>
                  <a:pt x="35645" y="3400"/>
                </a:lnTo>
                <a:lnTo>
                  <a:pt x="35755" y="3049"/>
                </a:lnTo>
                <a:lnTo>
                  <a:pt x="35843" y="2698"/>
                </a:lnTo>
                <a:lnTo>
                  <a:pt x="35843" y="2501"/>
                </a:lnTo>
                <a:lnTo>
                  <a:pt x="35843" y="2325"/>
                </a:lnTo>
                <a:lnTo>
                  <a:pt x="35821" y="2150"/>
                </a:lnTo>
                <a:lnTo>
                  <a:pt x="35799" y="1974"/>
                </a:lnTo>
                <a:lnTo>
                  <a:pt x="35755" y="1799"/>
                </a:lnTo>
                <a:lnTo>
                  <a:pt x="35689" y="1645"/>
                </a:lnTo>
                <a:lnTo>
                  <a:pt x="35536" y="1360"/>
                </a:lnTo>
                <a:lnTo>
                  <a:pt x="35338" y="1097"/>
                </a:lnTo>
                <a:lnTo>
                  <a:pt x="35119" y="856"/>
                </a:lnTo>
                <a:lnTo>
                  <a:pt x="34856" y="636"/>
                </a:lnTo>
                <a:lnTo>
                  <a:pt x="34570" y="461"/>
                </a:lnTo>
                <a:lnTo>
                  <a:pt x="34263" y="307"/>
                </a:lnTo>
                <a:lnTo>
                  <a:pt x="33956" y="198"/>
                </a:lnTo>
                <a:lnTo>
                  <a:pt x="33627" y="110"/>
                </a:lnTo>
                <a:lnTo>
                  <a:pt x="33298" y="66"/>
                </a:lnTo>
                <a:lnTo>
                  <a:pt x="32969" y="22"/>
                </a:lnTo>
                <a:lnTo>
                  <a:pt x="326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8" name="Google Shape;1188;p17"/>
          <p:cNvGrpSpPr/>
          <p:nvPr/>
        </p:nvGrpSpPr>
        <p:grpSpPr>
          <a:xfrm>
            <a:off x="8052000" y="225275"/>
            <a:ext cx="757550" cy="809223"/>
            <a:chOff x="7402113" y="2596025"/>
            <a:chExt cx="757550" cy="809223"/>
          </a:xfrm>
        </p:grpSpPr>
        <p:sp>
          <p:nvSpPr>
            <p:cNvPr id="1189" name="Google Shape;1189;p17"/>
            <p:cNvSpPr/>
            <p:nvPr/>
          </p:nvSpPr>
          <p:spPr>
            <a:xfrm>
              <a:off x="7732635" y="2849578"/>
              <a:ext cx="145011" cy="145011"/>
            </a:xfrm>
            <a:custGeom>
              <a:avLst/>
              <a:gdLst/>
              <a:ahLst/>
              <a:cxnLst/>
              <a:rect l="l" t="t" r="r" b="b"/>
              <a:pathLst>
                <a:path w="5085" h="5085" extrusionOk="0">
                  <a:moveTo>
                    <a:pt x="2441" y="1"/>
                  </a:moveTo>
                  <a:lnTo>
                    <a:pt x="2182" y="19"/>
                  </a:lnTo>
                  <a:lnTo>
                    <a:pt x="1923" y="75"/>
                  </a:lnTo>
                  <a:lnTo>
                    <a:pt x="1683" y="149"/>
                  </a:lnTo>
                  <a:lnTo>
                    <a:pt x="1443" y="241"/>
                  </a:lnTo>
                  <a:lnTo>
                    <a:pt x="1221" y="371"/>
                  </a:lnTo>
                  <a:lnTo>
                    <a:pt x="1018" y="519"/>
                  </a:lnTo>
                  <a:lnTo>
                    <a:pt x="814" y="666"/>
                  </a:lnTo>
                  <a:lnTo>
                    <a:pt x="648" y="851"/>
                  </a:lnTo>
                  <a:lnTo>
                    <a:pt x="500" y="1036"/>
                  </a:lnTo>
                  <a:lnTo>
                    <a:pt x="352" y="1239"/>
                  </a:lnTo>
                  <a:lnTo>
                    <a:pt x="241" y="1461"/>
                  </a:lnTo>
                  <a:lnTo>
                    <a:pt x="149" y="1683"/>
                  </a:lnTo>
                  <a:lnTo>
                    <a:pt x="75" y="1905"/>
                  </a:lnTo>
                  <a:lnTo>
                    <a:pt x="38" y="2164"/>
                  </a:lnTo>
                  <a:lnTo>
                    <a:pt x="1" y="2404"/>
                  </a:lnTo>
                  <a:lnTo>
                    <a:pt x="1" y="2663"/>
                  </a:lnTo>
                  <a:lnTo>
                    <a:pt x="19" y="2903"/>
                  </a:lnTo>
                  <a:lnTo>
                    <a:pt x="75" y="3162"/>
                  </a:lnTo>
                  <a:lnTo>
                    <a:pt x="149" y="3421"/>
                  </a:lnTo>
                  <a:lnTo>
                    <a:pt x="260" y="3643"/>
                  </a:lnTo>
                  <a:lnTo>
                    <a:pt x="371" y="3864"/>
                  </a:lnTo>
                  <a:lnTo>
                    <a:pt x="518" y="4086"/>
                  </a:lnTo>
                  <a:lnTo>
                    <a:pt x="666" y="4271"/>
                  </a:lnTo>
                  <a:lnTo>
                    <a:pt x="851" y="4437"/>
                  </a:lnTo>
                  <a:lnTo>
                    <a:pt x="1036" y="4585"/>
                  </a:lnTo>
                  <a:lnTo>
                    <a:pt x="1239" y="4733"/>
                  </a:lnTo>
                  <a:lnTo>
                    <a:pt x="1461" y="4844"/>
                  </a:lnTo>
                  <a:lnTo>
                    <a:pt x="1683" y="4937"/>
                  </a:lnTo>
                  <a:lnTo>
                    <a:pt x="1923" y="5010"/>
                  </a:lnTo>
                  <a:lnTo>
                    <a:pt x="2164" y="5066"/>
                  </a:lnTo>
                  <a:lnTo>
                    <a:pt x="2404" y="5084"/>
                  </a:lnTo>
                  <a:lnTo>
                    <a:pt x="2663" y="5084"/>
                  </a:lnTo>
                  <a:lnTo>
                    <a:pt x="2922" y="5066"/>
                  </a:lnTo>
                  <a:lnTo>
                    <a:pt x="3162" y="5010"/>
                  </a:lnTo>
                  <a:lnTo>
                    <a:pt x="3421" y="4937"/>
                  </a:lnTo>
                  <a:lnTo>
                    <a:pt x="3661" y="4844"/>
                  </a:lnTo>
                  <a:lnTo>
                    <a:pt x="3883" y="4715"/>
                  </a:lnTo>
                  <a:lnTo>
                    <a:pt x="4086" y="4567"/>
                  </a:lnTo>
                  <a:lnTo>
                    <a:pt x="4271" y="4419"/>
                  </a:lnTo>
                  <a:lnTo>
                    <a:pt x="4437" y="4234"/>
                  </a:lnTo>
                  <a:lnTo>
                    <a:pt x="4604" y="4049"/>
                  </a:lnTo>
                  <a:lnTo>
                    <a:pt x="4733" y="3846"/>
                  </a:lnTo>
                  <a:lnTo>
                    <a:pt x="4844" y="3624"/>
                  </a:lnTo>
                  <a:lnTo>
                    <a:pt x="4936" y="3402"/>
                  </a:lnTo>
                  <a:lnTo>
                    <a:pt x="5010" y="3180"/>
                  </a:lnTo>
                  <a:lnTo>
                    <a:pt x="5066" y="2922"/>
                  </a:lnTo>
                  <a:lnTo>
                    <a:pt x="5084" y="2681"/>
                  </a:lnTo>
                  <a:lnTo>
                    <a:pt x="5084" y="2423"/>
                  </a:lnTo>
                  <a:lnTo>
                    <a:pt x="5066" y="2182"/>
                  </a:lnTo>
                  <a:lnTo>
                    <a:pt x="5010" y="1923"/>
                  </a:lnTo>
                  <a:lnTo>
                    <a:pt x="4936" y="1665"/>
                  </a:lnTo>
                  <a:lnTo>
                    <a:pt x="4844" y="1443"/>
                  </a:lnTo>
                  <a:lnTo>
                    <a:pt x="4715" y="1221"/>
                  </a:lnTo>
                  <a:lnTo>
                    <a:pt x="4585" y="999"/>
                  </a:lnTo>
                  <a:lnTo>
                    <a:pt x="4419" y="814"/>
                  </a:lnTo>
                  <a:lnTo>
                    <a:pt x="4252" y="648"/>
                  </a:lnTo>
                  <a:lnTo>
                    <a:pt x="4049" y="500"/>
                  </a:lnTo>
                  <a:lnTo>
                    <a:pt x="3846" y="352"/>
                  </a:lnTo>
                  <a:lnTo>
                    <a:pt x="3642" y="241"/>
                  </a:lnTo>
                  <a:lnTo>
                    <a:pt x="3402" y="149"/>
                  </a:lnTo>
                  <a:lnTo>
                    <a:pt x="3180" y="75"/>
                  </a:lnTo>
                  <a:lnTo>
                    <a:pt x="2940" y="19"/>
                  </a:lnTo>
                  <a:lnTo>
                    <a:pt x="26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7"/>
            <p:cNvSpPr/>
            <p:nvPr/>
          </p:nvSpPr>
          <p:spPr>
            <a:xfrm>
              <a:off x="7818047" y="2985067"/>
              <a:ext cx="23213" cy="8470"/>
            </a:xfrm>
            <a:custGeom>
              <a:avLst/>
              <a:gdLst/>
              <a:ahLst/>
              <a:cxnLst/>
              <a:rect l="l" t="t" r="r" b="b"/>
              <a:pathLst>
                <a:path w="814" h="297" extrusionOk="0">
                  <a:moveTo>
                    <a:pt x="814" y="1"/>
                  </a:moveTo>
                  <a:lnTo>
                    <a:pt x="814" y="1"/>
                  </a:lnTo>
                  <a:lnTo>
                    <a:pt x="666" y="75"/>
                  </a:lnTo>
                  <a:lnTo>
                    <a:pt x="500" y="149"/>
                  </a:lnTo>
                  <a:lnTo>
                    <a:pt x="352" y="204"/>
                  </a:lnTo>
                  <a:lnTo>
                    <a:pt x="167" y="259"/>
                  </a:lnTo>
                  <a:lnTo>
                    <a:pt x="167" y="259"/>
                  </a:lnTo>
                  <a:lnTo>
                    <a:pt x="0" y="296"/>
                  </a:lnTo>
                  <a:lnTo>
                    <a:pt x="0" y="296"/>
                  </a:lnTo>
                  <a:lnTo>
                    <a:pt x="167" y="259"/>
                  </a:lnTo>
                  <a:lnTo>
                    <a:pt x="167" y="259"/>
                  </a:lnTo>
                  <a:lnTo>
                    <a:pt x="352" y="204"/>
                  </a:lnTo>
                  <a:lnTo>
                    <a:pt x="500" y="149"/>
                  </a:lnTo>
                  <a:lnTo>
                    <a:pt x="666" y="75"/>
                  </a:lnTo>
                  <a:lnTo>
                    <a:pt x="814" y="1"/>
                  </a:lnTo>
                  <a:close/>
                </a:path>
              </a:pathLst>
            </a:custGeom>
            <a:solidFill>
              <a:srgbClr val="FFD3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7"/>
            <p:cNvSpPr/>
            <p:nvPr/>
          </p:nvSpPr>
          <p:spPr>
            <a:xfrm>
              <a:off x="7818047" y="2985067"/>
              <a:ext cx="23213" cy="8470"/>
            </a:xfrm>
            <a:custGeom>
              <a:avLst/>
              <a:gdLst/>
              <a:ahLst/>
              <a:cxnLst/>
              <a:rect l="l" t="t" r="r" b="b"/>
              <a:pathLst>
                <a:path w="814" h="297" fill="none" extrusionOk="0">
                  <a:moveTo>
                    <a:pt x="814" y="1"/>
                  </a:moveTo>
                  <a:lnTo>
                    <a:pt x="814" y="1"/>
                  </a:lnTo>
                  <a:lnTo>
                    <a:pt x="666" y="75"/>
                  </a:lnTo>
                  <a:lnTo>
                    <a:pt x="500" y="149"/>
                  </a:lnTo>
                  <a:lnTo>
                    <a:pt x="352" y="204"/>
                  </a:lnTo>
                  <a:lnTo>
                    <a:pt x="167" y="259"/>
                  </a:lnTo>
                  <a:lnTo>
                    <a:pt x="167" y="259"/>
                  </a:lnTo>
                  <a:lnTo>
                    <a:pt x="0" y="296"/>
                  </a:lnTo>
                  <a:lnTo>
                    <a:pt x="0" y="296"/>
                  </a:lnTo>
                  <a:lnTo>
                    <a:pt x="167" y="259"/>
                  </a:lnTo>
                  <a:lnTo>
                    <a:pt x="167" y="259"/>
                  </a:lnTo>
                  <a:lnTo>
                    <a:pt x="352" y="204"/>
                  </a:lnTo>
                  <a:lnTo>
                    <a:pt x="500" y="149"/>
                  </a:lnTo>
                  <a:lnTo>
                    <a:pt x="666" y="75"/>
                  </a:lnTo>
                  <a:lnTo>
                    <a:pt x="8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7"/>
            <p:cNvSpPr/>
            <p:nvPr/>
          </p:nvSpPr>
          <p:spPr>
            <a:xfrm>
              <a:off x="7751087" y="2856451"/>
              <a:ext cx="126561" cy="138139"/>
            </a:xfrm>
            <a:custGeom>
              <a:avLst/>
              <a:gdLst/>
              <a:ahLst/>
              <a:cxnLst/>
              <a:rect l="l" t="t" r="r" b="b"/>
              <a:pathLst>
                <a:path w="4438" h="4844" extrusionOk="0">
                  <a:moveTo>
                    <a:pt x="2977" y="0"/>
                  </a:moveTo>
                  <a:lnTo>
                    <a:pt x="3125" y="185"/>
                  </a:lnTo>
                  <a:lnTo>
                    <a:pt x="3180" y="111"/>
                  </a:lnTo>
                  <a:lnTo>
                    <a:pt x="2977" y="0"/>
                  </a:lnTo>
                  <a:close/>
                  <a:moveTo>
                    <a:pt x="3957" y="814"/>
                  </a:moveTo>
                  <a:lnTo>
                    <a:pt x="3883" y="869"/>
                  </a:lnTo>
                  <a:lnTo>
                    <a:pt x="3790" y="906"/>
                  </a:lnTo>
                  <a:lnTo>
                    <a:pt x="3698" y="943"/>
                  </a:lnTo>
                  <a:lnTo>
                    <a:pt x="3605" y="943"/>
                  </a:lnTo>
                  <a:lnTo>
                    <a:pt x="3495" y="924"/>
                  </a:lnTo>
                  <a:lnTo>
                    <a:pt x="3532" y="1054"/>
                  </a:lnTo>
                  <a:lnTo>
                    <a:pt x="3587" y="1313"/>
                  </a:lnTo>
                  <a:lnTo>
                    <a:pt x="3605" y="1571"/>
                  </a:lnTo>
                  <a:lnTo>
                    <a:pt x="3605" y="1830"/>
                  </a:lnTo>
                  <a:lnTo>
                    <a:pt x="3587" y="2071"/>
                  </a:lnTo>
                  <a:lnTo>
                    <a:pt x="3532" y="2311"/>
                  </a:lnTo>
                  <a:lnTo>
                    <a:pt x="3458" y="2551"/>
                  </a:lnTo>
                  <a:lnTo>
                    <a:pt x="3365" y="2773"/>
                  </a:lnTo>
                  <a:lnTo>
                    <a:pt x="3254" y="2995"/>
                  </a:lnTo>
                  <a:lnTo>
                    <a:pt x="3125" y="3198"/>
                  </a:lnTo>
                  <a:lnTo>
                    <a:pt x="2958" y="3383"/>
                  </a:lnTo>
                  <a:lnTo>
                    <a:pt x="2792" y="3549"/>
                  </a:lnTo>
                  <a:lnTo>
                    <a:pt x="2607" y="3716"/>
                  </a:lnTo>
                  <a:lnTo>
                    <a:pt x="2404" y="3864"/>
                  </a:lnTo>
                  <a:lnTo>
                    <a:pt x="2182" y="3975"/>
                  </a:lnTo>
                  <a:lnTo>
                    <a:pt x="1942" y="4067"/>
                  </a:lnTo>
                  <a:lnTo>
                    <a:pt x="1701" y="4159"/>
                  </a:lnTo>
                  <a:lnTo>
                    <a:pt x="1387" y="4215"/>
                  </a:lnTo>
                  <a:lnTo>
                    <a:pt x="1073" y="4233"/>
                  </a:lnTo>
                  <a:lnTo>
                    <a:pt x="796" y="4215"/>
                  </a:lnTo>
                  <a:lnTo>
                    <a:pt x="518" y="4159"/>
                  </a:lnTo>
                  <a:lnTo>
                    <a:pt x="260" y="4085"/>
                  </a:lnTo>
                  <a:lnTo>
                    <a:pt x="1" y="3993"/>
                  </a:lnTo>
                  <a:lnTo>
                    <a:pt x="186" y="4178"/>
                  </a:lnTo>
                  <a:lnTo>
                    <a:pt x="389" y="4344"/>
                  </a:lnTo>
                  <a:lnTo>
                    <a:pt x="611" y="4492"/>
                  </a:lnTo>
                  <a:lnTo>
                    <a:pt x="851" y="4622"/>
                  </a:lnTo>
                  <a:lnTo>
                    <a:pt x="1110" y="4714"/>
                  </a:lnTo>
                  <a:lnTo>
                    <a:pt x="1369" y="4788"/>
                  </a:lnTo>
                  <a:lnTo>
                    <a:pt x="1628" y="4825"/>
                  </a:lnTo>
                  <a:lnTo>
                    <a:pt x="1905" y="4843"/>
                  </a:lnTo>
                  <a:lnTo>
                    <a:pt x="2127" y="4843"/>
                  </a:lnTo>
                  <a:lnTo>
                    <a:pt x="2348" y="4806"/>
                  </a:lnTo>
                  <a:lnTo>
                    <a:pt x="2515" y="4769"/>
                  </a:lnTo>
                  <a:lnTo>
                    <a:pt x="2700" y="4714"/>
                  </a:lnTo>
                  <a:lnTo>
                    <a:pt x="2848" y="4659"/>
                  </a:lnTo>
                  <a:lnTo>
                    <a:pt x="3014" y="4585"/>
                  </a:lnTo>
                  <a:lnTo>
                    <a:pt x="3162" y="4511"/>
                  </a:lnTo>
                  <a:lnTo>
                    <a:pt x="3347" y="4400"/>
                  </a:lnTo>
                  <a:lnTo>
                    <a:pt x="3532" y="4270"/>
                  </a:lnTo>
                  <a:lnTo>
                    <a:pt x="3679" y="4122"/>
                  </a:lnTo>
                  <a:lnTo>
                    <a:pt x="3827" y="3956"/>
                  </a:lnTo>
                  <a:lnTo>
                    <a:pt x="3753" y="3901"/>
                  </a:lnTo>
                  <a:lnTo>
                    <a:pt x="3698" y="3827"/>
                  </a:lnTo>
                  <a:lnTo>
                    <a:pt x="3661" y="3734"/>
                  </a:lnTo>
                  <a:lnTo>
                    <a:pt x="3624" y="3642"/>
                  </a:lnTo>
                  <a:lnTo>
                    <a:pt x="3605" y="3549"/>
                  </a:lnTo>
                  <a:lnTo>
                    <a:pt x="3605" y="3457"/>
                  </a:lnTo>
                  <a:lnTo>
                    <a:pt x="3624" y="3365"/>
                  </a:lnTo>
                  <a:lnTo>
                    <a:pt x="3661" y="3272"/>
                  </a:lnTo>
                  <a:lnTo>
                    <a:pt x="3753" y="3161"/>
                  </a:lnTo>
                  <a:lnTo>
                    <a:pt x="3864" y="3069"/>
                  </a:lnTo>
                  <a:lnTo>
                    <a:pt x="3994" y="3013"/>
                  </a:lnTo>
                  <a:lnTo>
                    <a:pt x="4142" y="2995"/>
                  </a:lnTo>
                  <a:lnTo>
                    <a:pt x="4234" y="3013"/>
                  </a:lnTo>
                  <a:lnTo>
                    <a:pt x="4345" y="3032"/>
                  </a:lnTo>
                  <a:lnTo>
                    <a:pt x="4382" y="2884"/>
                  </a:lnTo>
                  <a:lnTo>
                    <a:pt x="4419" y="2718"/>
                  </a:lnTo>
                  <a:lnTo>
                    <a:pt x="4437" y="2551"/>
                  </a:lnTo>
                  <a:lnTo>
                    <a:pt x="4437" y="2366"/>
                  </a:lnTo>
                  <a:lnTo>
                    <a:pt x="4437" y="2200"/>
                  </a:lnTo>
                  <a:lnTo>
                    <a:pt x="4437" y="2034"/>
                  </a:lnTo>
                  <a:lnTo>
                    <a:pt x="4400" y="1849"/>
                  </a:lnTo>
                  <a:lnTo>
                    <a:pt x="4363" y="1682"/>
                  </a:lnTo>
                  <a:lnTo>
                    <a:pt x="4289" y="1442"/>
                  </a:lnTo>
                  <a:lnTo>
                    <a:pt x="4197" y="1220"/>
                  </a:lnTo>
                  <a:lnTo>
                    <a:pt x="4086" y="998"/>
                  </a:lnTo>
                  <a:lnTo>
                    <a:pt x="3957" y="814"/>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7"/>
            <p:cNvSpPr/>
            <p:nvPr/>
          </p:nvSpPr>
          <p:spPr>
            <a:xfrm>
              <a:off x="7751087" y="2879636"/>
              <a:ext cx="126561" cy="114954"/>
            </a:xfrm>
            <a:custGeom>
              <a:avLst/>
              <a:gdLst/>
              <a:ahLst/>
              <a:cxnLst/>
              <a:rect l="l" t="t" r="r" b="b"/>
              <a:pathLst>
                <a:path w="4438" h="4031" fill="none" extrusionOk="0">
                  <a:moveTo>
                    <a:pt x="3957" y="1"/>
                  </a:moveTo>
                  <a:lnTo>
                    <a:pt x="3957" y="1"/>
                  </a:lnTo>
                  <a:lnTo>
                    <a:pt x="3883" y="56"/>
                  </a:lnTo>
                  <a:lnTo>
                    <a:pt x="3790" y="93"/>
                  </a:lnTo>
                  <a:lnTo>
                    <a:pt x="3698" y="130"/>
                  </a:lnTo>
                  <a:lnTo>
                    <a:pt x="3605" y="130"/>
                  </a:lnTo>
                  <a:lnTo>
                    <a:pt x="3605" y="130"/>
                  </a:lnTo>
                  <a:lnTo>
                    <a:pt x="3495" y="111"/>
                  </a:lnTo>
                  <a:lnTo>
                    <a:pt x="3495" y="111"/>
                  </a:lnTo>
                  <a:lnTo>
                    <a:pt x="3532" y="241"/>
                  </a:lnTo>
                  <a:lnTo>
                    <a:pt x="3532" y="241"/>
                  </a:lnTo>
                  <a:lnTo>
                    <a:pt x="3587" y="500"/>
                  </a:lnTo>
                  <a:lnTo>
                    <a:pt x="3605" y="758"/>
                  </a:lnTo>
                  <a:lnTo>
                    <a:pt x="3605" y="1017"/>
                  </a:lnTo>
                  <a:lnTo>
                    <a:pt x="3587" y="1258"/>
                  </a:lnTo>
                  <a:lnTo>
                    <a:pt x="3532" y="1498"/>
                  </a:lnTo>
                  <a:lnTo>
                    <a:pt x="3458" y="1738"/>
                  </a:lnTo>
                  <a:lnTo>
                    <a:pt x="3365" y="1960"/>
                  </a:lnTo>
                  <a:lnTo>
                    <a:pt x="3254" y="2182"/>
                  </a:lnTo>
                  <a:lnTo>
                    <a:pt x="3125" y="2385"/>
                  </a:lnTo>
                  <a:lnTo>
                    <a:pt x="2958" y="2570"/>
                  </a:lnTo>
                  <a:lnTo>
                    <a:pt x="2792" y="2736"/>
                  </a:lnTo>
                  <a:lnTo>
                    <a:pt x="2607" y="2903"/>
                  </a:lnTo>
                  <a:lnTo>
                    <a:pt x="2404" y="3051"/>
                  </a:lnTo>
                  <a:lnTo>
                    <a:pt x="2182" y="3162"/>
                  </a:lnTo>
                  <a:lnTo>
                    <a:pt x="1942" y="3254"/>
                  </a:lnTo>
                  <a:lnTo>
                    <a:pt x="1701" y="3346"/>
                  </a:lnTo>
                  <a:lnTo>
                    <a:pt x="1701" y="3346"/>
                  </a:lnTo>
                  <a:lnTo>
                    <a:pt x="1387" y="3402"/>
                  </a:lnTo>
                  <a:lnTo>
                    <a:pt x="1073" y="3420"/>
                  </a:lnTo>
                  <a:lnTo>
                    <a:pt x="1073" y="3420"/>
                  </a:lnTo>
                  <a:lnTo>
                    <a:pt x="796" y="3402"/>
                  </a:lnTo>
                  <a:lnTo>
                    <a:pt x="518" y="3346"/>
                  </a:lnTo>
                  <a:lnTo>
                    <a:pt x="260" y="3272"/>
                  </a:lnTo>
                  <a:lnTo>
                    <a:pt x="1" y="3180"/>
                  </a:lnTo>
                  <a:lnTo>
                    <a:pt x="1" y="3180"/>
                  </a:lnTo>
                  <a:lnTo>
                    <a:pt x="186" y="3365"/>
                  </a:lnTo>
                  <a:lnTo>
                    <a:pt x="389" y="3531"/>
                  </a:lnTo>
                  <a:lnTo>
                    <a:pt x="611" y="3679"/>
                  </a:lnTo>
                  <a:lnTo>
                    <a:pt x="851" y="3809"/>
                  </a:lnTo>
                  <a:lnTo>
                    <a:pt x="1110" y="3901"/>
                  </a:lnTo>
                  <a:lnTo>
                    <a:pt x="1369" y="3975"/>
                  </a:lnTo>
                  <a:lnTo>
                    <a:pt x="1628" y="4012"/>
                  </a:lnTo>
                  <a:lnTo>
                    <a:pt x="1905" y="4030"/>
                  </a:lnTo>
                  <a:lnTo>
                    <a:pt x="1905" y="4030"/>
                  </a:lnTo>
                  <a:lnTo>
                    <a:pt x="2127" y="4030"/>
                  </a:lnTo>
                  <a:lnTo>
                    <a:pt x="2348" y="3993"/>
                  </a:lnTo>
                  <a:lnTo>
                    <a:pt x="2348" y="3993"/>
                  </a:lnTo>
                  <a:lnTo>
                    <a:pt x="2515" y="3956"/>
                  </a:lnTo>
                  <a:lnTo>
                    <a:pt x="2515" y="3956"/>
                  </a:lnTo>
                  <a:lnTo>
                    <a:pt x="2700" y="3901"/>
                  </a:lnTo>
                  <a:lnTo>
                    <a:pt x="2848" y="3846"/>
                  </a:lnTo>
                  <a:lnTo>
                    <a:pt x="3014" y="3772"/>
                  </a:lnTo>
                  <a:lnTo>
                    <a:pt x="3162" y="3698"/>
                  </a:lnTo>
                  <a:lnTo>
                    <a:pt x="3162" y="3698"/>
                  </a:lnTo>
                  <a:lnTo>
                    <a:pt x="3347" y="3587"/>
                  </a:lnTo>
                  <a:lnTo>
                    <a:pt x="3532" y="3457"/>
                  </a:lnTo>
                  <a:lnTo>
                    <a:pt x="3679" y="3309"/>
                  </a:lnTo>
                  <a:lnTo>
                    <a:pt x="3827" y="3143"/>
                  </a:lnTo>
                  <a:lnTo>
                    <a:pt x="3827" y="3143"/>
                  </a:lnTo>
                  <a:lnTo>
                    <a:pt x="3753" y="3088"/>
                  </a:lnTo>
                  <a:lnTo>
                    <a:pt x="3698" y="3014"/>
                  </a:lnTo>
                  <a:lnTo>
                    <a:pt x="3661" y="2921"/>
                  </a:lnTo>
                  <a:lnTo>
                    <a:pt x="3624" y="2829"/>
                  </a:lnTo>
                  <a:lnTo>
                    <a:pt x="3605" y="2736"/>
                  </a:lnTo>
                  <a:lnTo>
                    <a:pt x="3605" y="2644"/>
                  </a:lnTo>
                  <a:lnTo>
                    <a:pt x="3624" y="2552"/>
                  </a:lnTo>
                  <a:lnTo>
                    <a:pt x="3661" y="2459"/>
                  </a:lnTo>
                  <a:lnTo>
                    <a:pt x="3661" y="2459"/>
                  </a:lnTo>
                  <a:lnTo>
                    <a:pt x="3753" y="2348"/>
                  </a:lnTo>
                  <a:lnTo>
                    <a:pt x="3864" y="2256"/>
                  </a:lnTo>
                  <a:lnTo>
                    <a:pt x="3994" y="2200"/>
                  </a:lnTo>
                  <a:lnTo>
                    <a:pt x="4142" y="2182"/>
                  </a:lnTo>
                  <a:lnTo>
                    <a:pt x="4142" y="2182"/>
                  </a:lnTo>
                  <a:lnTo>
                    <a:pt x="4234" y="2200"/>
                  </a:lnTo>
                  <a:lnTo>
                    <a:pt x="4345" y="2219"/>
                  </a:lnTo>
                  <a:lnTo>
                    <a:pt x="4345" y="2219"/>
                  </a:lnTo>
                  <a:lnTo>
                    <a:pt x="4382" y="2071"/>
                  </a:lnTo>
                  <a:lnTo>
                    <a:pt x="4419" y="1905"/>
                  </a:lnTo>
                  <a:lnTo>
                    <a:pt x="4437" y="1738"/>
                  </a:lnTo>
                  <a:lnTo>
                    <a:pt x="4437" y="1553"/>
                  </a:lnTo>
                  <a:lnTo>
                    <a:pt x="4437" y="1387"/>
                  </a:lnTo>
                  <a:lnTo>
                    <a:pt x="4437" y="1221"/>
                  </a:lnTo>
                  <a:lnTo>
                    <a:pt x="4400" y="1036"/>
                  </a:lnTo>
                  <a:lnTo>
                    <a:pt x="4363" y="869"/>
                  </a:lnTo>
                  <a:lnTo>
                    <a:pt x="4363" y="869"/>
                  </a:lnTo>
                  <a:lnTo>
                    <a:pt x="4289" y="629"/>
                  </a:lnTo>
                  <a:lnTo>
                    <a:pt x="4197" y="407"/>
                  </a:lnTo>
                  <a:lnTo>
                    <a:pt x="4086" y="185"/>
                  </a:lnTo>
                  <a:lnTo>
                    <a:pt x="39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7"/>
            <p:cNvSpPr/>
            <p:nvPr/>
          </p:nvSpPr>
          <p:spPr>
            <a:xfrm>
              <a:off x="7835956" y="2856451"/>
              <a:ext cx="5846" cy="5304"/>
            </a:xfrm>
            <a:custGeom>
              <a:avLst/>
              <a:gdLst/>
              <a:ahLst/>
              <a:cxnLst/>
              <a:rect l="l" t="t" r="r" b="b"/>
              <a:pathLst>
                <a:path w="205" h="186" fill="none" extrusionOk="0">
                  <a:moveTo>
                    <a:pt x="1" y="0"/>
                  </a:moveTo>
                  <a:lnTo>
                    <a:pt x="1" y="0"/>
                  </a:lnTo>
                  <a:lnTo>
                    <a:pt x="149" y="185"/>
                  </a:lnTo>
                  <a:lnTo>
                    <a:pt x="149" y="185"/>
                  </a:lnTo>
                  <a:lnTo>
                    <a:pt x="204" y="111"/>
                  </a:lnTo>
                  <a:lnTo>
                    <a:pt x="204" y="111"/>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7"/>
            <p:cNvSpPr/>
            <p:nvPr/>
          </p:nvSpPr>
          <p:spPr>
            <a:xfrm>
              <a:off x="7746866" y="2863837"/>
              <a:ext cx="49079" cy="62225"/>
            </a:xfrm>
            <a:custGeom>
              <a:avLst/>
              <a:gdLst/>
              <a:ahLst/>
              <a:cxnLst/>
              <a:rect l="l" t="t" r="r" b="b"/>
              <a:pathLst>
                <a:path w="1721" h="2182" extrusionOk="0">
                  <a:moveTo>
                    <a:pt x="1628" y="0"/>
                  </a:moveTo>
                  <a:lnTo>
                    <a:pt x="1517" y="19"/>
                  </a:lnTo>
                  <a:lnTo>
                    <a:pt x="1387" y="55"/>
                  </a:lnTo>
                  <a:lnTo>
                    <a:pt x="1239" y="111"/>
                  </a:lnTo>
                  <a:lnTo>
                    <a:pt x="1092" y="185"/>
                  </a:lnTo>
                  <a:lnTo>
                    <a:pt x="907" y="296"/>
                  </a:lnTo>
                  <a:lnTo>
                    <a:pt x="740" y="425"/>
                  </a:lnTo>
                  <a:lnTo>
                    <a:pt x="574" y="573"/>
                  </a:lnTo>
                  <a:lnTo>
                    <a:pt x="426" y="758"/>
                  </a:lnTo>
                  <a:lnTo>
                    <a:pt x="260" y="998"/>
                  </a:lnTo>
                  <a:lnTo>
                    <a:pt x="149" y="1239"/>
                  </a:lnTo>
                  <a:lnTo>
                    <a:pt x="149" y="1312"/>
                  </a:lnTo>
                  <a:lnTo>
                    <a:pt x="130" y="1405"/>
                  </a:lnTo>
                  <a:lnTo>
                    <a:pt x="93" y="1497"/>
                  </a:lnTo>
                  <a:lnTo>
                    <a:pt x="38" y="1571"/>
                  </a:lnTo>
                  <a:lnTo>
                    <a:pt x="19" y="1793"/>
                  </a:lnTo>
                  <a:lnTo>
                    <a:pt x="1" y="1959"/>
                  </a:lnTo>
                  <a:lnTo>
                    <a:pt x="19" y="2089"/>
                  </a:lnTo>
                  <a:lnTo>
                    <a:pt x="38" y="2144"/>
                  </a:lnTo>
                  <a:lnTo>
                    <a:pt x="75" y="2163"/>
                  </a:lnTo>
                  <a:lnTo>
                    <a:pt x="93" y="2181"/>
                  </a:lnTo>
                  <a:lnTo>
                    <a:pt x="130" y="2144"/>
                  </a:lnTo>
                  <a:lnTo>
                    <a:pt x="186" y="2070"/>
                  </a:lnTo>
                  <a:lnTo>
                    <a:pt x="352" y="1812"/>
                  </a:lnTo>
                  <a:lnTo>
                    <a:pt x="555" y="1460"/>
                  </a:lnTo>
                  <a:lnTo>
                    <a:pt x="685" y="1257"/>
                  </a:lnTo>
                  <a:lnTo>
                    <a:pt x="833" y="1054"/>
                  </a:lnTo>
                  <a:lnTo>
                    <a:pt x="999" y="832"/>
                  </a:lnTo>
                  <a:lnTo>
                    <a:pt x="1166" y="647"/>
                  </a:lnTo>
                  <a:lnTo>
                    <a:pt x="1480" y="351"/>
                  </a:lnTo>
                  <a:lnTo>
                    <a:pt x="1683" y="148"/>
                  </a:lnTo>
                  <a:lnTo>
                    <a:pt x="1720" y="74"/>
                  </a:lnTo>
                  <a:lnTo>
                    <a:pt x="1720" y="37"/>
                  </a:lnTo>
                  <a:lnTo>
                    <a:pt x="1702" y="19"/>
                  </a:lnTo>
                  <a:lnTo>
                    <a:pt x="1665" y="19"/>
                  </a:lnTo>
                  <a:lnTo>
                    <a:pt x="1628"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7"/>
            <p:cNvSpPr/>
            <p:nvPr/>
          </p:nvSpPr>
          <p:spPr>
            <a:xfrm>
              <a:off x="7746866" y="2863837"/>
              <a:ext cx="49079" cy="62225"/>
            </a:xfrm>
            <a:custGeom>
              <a:avLst/>
              <a:gdLst/>
              <a:ahLst/>
              <a:cxnLst/>
              <a:rect l="l" t="t" r="r" b="b"/>
              <a:pathLst>
                <a:path w="1721" h="2182" fill="none" extrusionOk="0">
                  <a:moveTo>
                    <a:pt x="1628" y="0"/>
                  </a:moveTo>
                  <a:lnTo>
                    <a:pt x="1628" y="0"/>
                  </a:lnTo>
                  <a:lnTo>
                    <a:pt x="1517" y="19"/>
                  </a:lnTo>
                  <a:lnTo>
                    <a:pt x="1387" y="55"/>
                  </a:lnTo>
                  <a:lnTo>
                    <a:pt x="1239" y="111"/>
                  </a:lnTo>
                  <a:lnTo>
                    <a:pt x="1092" y="185"/>
                  </a:lnTo>
                  <a:lnTo>
                    <a:pt x="907" y="296"/>
                  </a:lnTo>
                  <a:lnTo>
                    <a:pt x="740" y="425"/>
                  </a:lnTo>
                  <a:lnTo>
                    <a:pt x="574" y="573"/>
                  </a:lnTo>
                  <a:lnTo>
                    <a:pt x="426" y="758"/>
                  </a:lnTo>
                  <a:lnTo>
                    <a:pt x="426" y="758"/>
                  </a:lnTo>
                  <a:lnTo>
                    <a:pt x="260" y="998"/>
                  </a:lnTo>
                  <a:lnTo>
                    <a:pt x="149" y="1239"/>
                  </a:lnTo>
                  <a:lnTo>
                    <a:pt x="149" y="1239"/>
                  </a:lnTo>
                  <a:lnTo>
                    <a:pt x="149" y="1312"/>
                  </a:lnTo>
                  <a:lnTo>
                    <a:pt x="130" y="1405"/>
                  </a:lnTo>
                  <a:lnTo>
                    <a:pt x="130" y="1405"/>
                  </a:lnTo>
                  <a:lnTo>
                    <a:pt x="93" y="1497"/>
                  </a:lnTo>
                  <a:lnTo>
                    <a:pt x="38" y="1571"/>
                  </a:lnTo>
                  <a:lnTo>
                    <a:pt x="38" y="1571"/>
                  </a:lnTo>
                  <a:lnTo>
                    <a:pt x="19" y="1793"/>
                  </a:lnTo>
                  <a:lnTo>
                    <a:pt x="1" y="1959"/>
                  </a:lnTo>
                  <a:lnTo>
                    <a:pt x="19" y="2089"/>
                  </a:lnTo>
                  <a:lnTo>
                    <a:pt x="38" y="2144"/>
                  </a:lnTo>
                  <a:lnTo>
                    <a:pt x="75" y="2163"/>
                  </a:lnTo>
                  <a:lnTo>
                    <a:pt x="75" y="2163"/>
                  </a:lnTo>
                  <a:lnTo>
                    <a:pt x="93" y="2181"/>
                  </a:lnTo>
                  <a:lnTo>
                    <a:pt x="93" y="2181"/>
                  </a:lnTo>
                  <a:lnTo>
                    <a:pt x="130" y="2144"/>
                  </a:lnTo>
                  <a:lnTo>
                    <a:pt x="186" y="2070"/>
                  </a:lnTo>
                  <a:lnTo>
                    <a:pt x="352" y="1812"/>
                  </a:lnTo>
                  <a:lnTo>
                    <a:pt x="555" y="1460"/>
                  </a:lnTo>
                  <a:lnTo>
                    <a:pt x="685" y="1257"/>
                  </a:lnTo>
                  <a:lnTo>
                    <a:pt x="833" y="1054"/>
                  </a:lnTo>
                  <a:lnTo>
                    <a:pt x="833" y="1054"/>
                  </a:lnTo>
                  <a:lnTo>
                    <a:pt x="999" y="832"/>
                  </a:lnTo>
                  <a:lnTo>
                    <a:pt x="1166" y="647"/>
                  </a:lnTo>
                  <a:lnTo>
                    <a:pt x="1480" y="351"/>
                  </a:lnTo>
                  <a:lnTo>
                    <a:pt x="1683" y="148"/>
                  </a:lnTo>
                  <a:lnTo>
                    <a:pt x="1720" y="74"/>
                  </a:lnTo>
                  <a:lnTo>
                    <a:pt x="1720" y="37"/>
                  </a:lnTo>
                  <a:lnTo>
                    <a:pt x="1702" y="19"/>
                  </a:lnTo>
                  <a:lnTo>
                    <a:pt x="1702" y="19"/>
                  </a:lnTo>
                  <a:lnTo>
                    <a:pt x="1665" y="19"/>
                  </a:lnTo>
                  <a:lnTo>
                    <a:pt x="162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7"/>
            <p:cNvSpPr/>
            <p:nvPr/>
          </p:nvSpPr>
          <p:spPr>
            <a:xfrm>
              <a:off x="7967766" y="3259723"/>
              <a:ext cx="144983" cy="144983"/>
            </a:xfrm>
            <a:custGeom>
              <a:avLst/>
              <a:gdLst/>
              <a:ahLst/>
              <a:cxnLst/>
              <a:rect l="l" t="t" r="r" b="b"/>
              <a:pathLst>
                <a:path w="5084" h="5084" extrusionOk="0">
                  <a:moveTo>
                    <a:pt x="2440" y="1"/>
                  </a:moveTo>
                  <a:lnTo>
                    <a:pt x="2182" y="37"/>
                  </a:lnTo>
                  <a:lnTo>
                    <a:pt x="1923" y="74"/>
                  </a:lnTo>
                  <a:lnTo>
                    <a:pt x="1664" y="148"/>
                  </a:lnTo>
                  <a:lnTo>
                    <a:pt x="1442" y="259"/>
                  </a:lnTo>
                  <a:lnTo>
                    <a:pt x="1220" y="370"/>
                  </a:lnTo>
                  <a:lnTo>
                    <a:pt x="1017" y="518"/>
                  </a:lnTo>
                  <a:lnTo>
                    <a:pt x="814" y="684"/>
                  </a:lnTo>
                  <a:lnTo>
                    <a:pt x="647" y="851"/>
                  </a:lnTo>
                  <a:lnTo>
                    <a:pt x="499" y="1036"/>
                  </a:lnTo>
                  <a:lnTo>
                    <a:pt x="351" y="1239"/>
                  </a:lnTo>
                  <a:lnTo>
                    <a:pt x="241" y="1461"/>
                  </a:lnTo>
                  <a:lnTo>
                    <a:pt x="148" y="1683"/>
                  </a:lnTo>
                  <a:lnTo>
                    <a:pt x="74" y="1923"/>
                  </a:lnTo>
                  <a:lnTo>
                    <a:pt x="19" y="2163"/>
                  </a:lnTo>
                  <a:lnTo>
                    <a:pt x="0" y="2404"/>
                  </a:lnTo>
                  <a:lnTo>
                    <a:pt x="0" y="2662"/>
                  </a:lnTo>
                  <a:lnTo>
                    <a:pt x="19" y="2921"/>
                  </a:lnTo>
                  <a:lnTo>
                    <a:pt x="74" y="3180"/>
                  </a:lnTo>
                  <a:lnTo>
                    <a:pt x="148" y="3420"/>
                  </a:lnTo>
                  <a:lnTo>
                    <a:pt x="259" y="3661"/>
                  </a:lnTo>
                  <a:lnTo>
                    <a:pt x="370" y="3882"/>
                  </a:lnTo>
                  <a:lnTo>
                    <a:pt x="518" y="4086"/>
                  </a:lnTo>
                  <a:lnTo>
                    <a:pt x="666" y="4271"/>
                  </a:lnTo>
                  <a:lnTo>
                    <a:pt x="851" y="4437"/>
                  </a:lnTo>
                  <a:lnTo>
                    <a:pt x="1035" y="4603"/>
                  </a:lnTo>
                  <a:lnTo>
                    <a:pt x="1239" y="4733"/>
                  </a:lnTo>
                  <a:lnTo>
                    <a:pt x="1461" y="4844"/>
                  </a:lnTo>
                  <a:lnTo>
                    <a:pt x="1682" y="4936"/>
                  </a:lnTo>
                  <a:lnTo>
                    <a:pt x="1923" y="5010"/>
                  </a:lnTo>
                  <a:lnTo>
                    <a:pt x="2163" y="5066"/>
                  </a:lnTo>
                  <a:lnTo>
                    <a:pt x="2403" y="5084"/>
                  </a:lnTo>
                  <a:lnTo>
                    <a:pt x="2662" y="5084"/>
                  </a:lnTo>
                  <a:lnTo>
                    <a:pt x="2902" y="5066"/>
                  </a:lnTo>
                  <a:lnTo>
                    <a:pt x="3161" y="5010"/>
                  </a:lnTo>
                  <a:lnTo>
                    <a:pt x="3420" y="4936"/>
                  </a:lnTo>
                  <a:lnTo>
                    <a:pt x="3660" y="4844"/>
                  </a:lnTo>
                  <a:lnTo>
                    <a:pt x="3882" y="4714"/>
                  </a:lnTo>
                  <a:lnTo>
                    <a:pt x="4086" y="4585"/>
                  </a:lnTo>
                  <a:lnTo>
                    <a:pt x="4270" y="4419"/>
                  </a:lnTo>
                  <a:lnTo>
                    <a:pt x="4437" y="4252"/>
                  </a:lnTo>
                  <a:lnTo>
                    <a:pt x="4603" y="4049"/>
                  </a:lnTo>
                  <a:lnTo>
                    <a:pt x="4733" y="3845"/>
                  </a:lnTo>
                  <a:lnTo>
                    <a:pt x="4843" y="3642"/>
                  </a:lnTo>
                  <a:lnTo>
                    <a:pt x="4936" y="3420"/>
                  </a:lnTo>
                  <a:lnTo>
                    <a:pt x="5010" y="3180"/>
                  </a:lnTo>
                  <a:lnTo>
                    <a:pt x="5065" y="2940"/>
                  </a:lnTo>
                  <a:lnTo>
                    <a:pt x="5084" y="2681"/>
                  </a:lnTo>
                  <a:lnTo>
                    <a:pt x="5084" y="2441"/>
                  </a:lnTo>
                  <a:lnTo>
                    <a:pt x="5065" y="2182"/>
                  </a:lnTo>
                  <a:lnTo>
                    <a:pt x="5010" y="1923"/>
                  </a:lnTo>
                  <a:lnTo>
                    <a:pt x="4936" y="1683"/>
                  </a:lnTo>
                  <a:lnTo>
                    <a:pt x="4843" y="1442"/>
                  </a:lnTo>
                  <a:lnTo>
                    <a:pt x="4714" y="1221"/>
                  </a:lnTo>
                  <a:lnTo>
                    <a:pt x="4585" y="1017"/>
                  </a:lnTo>
                  <a:lnTo>
                    <a:pt x="4418" y="832"/>
                  </a:lnTo>
                  <a:lnTo>
                    <a:pt x="4252" y="648"/>
                  </a:lnTo>
                  <a:lnTo>
                    <a:pt x="4049" y="500"/>
                  </a:lnTo>
                  <a:lnTo>
                    <a:pt x="3845" y="370"/>
                  </a:lnTo>
                  <a:lnTo>
                    <a:pt x="3642" y="241"/>
                  </a:lnTo>
                  <a:lnTo>
                    <a:pt x="3402" y="148"/>
                  </a:lnTo>
                  <a:lnTo>
                    <a:pt x="3180" y="74"/>
                  </a:lnTo>
                  <a:lnTo>
                    <a:pt x="2939" y="37"/>
                  </a:lnTo>
                  <a:lnTo>
                    <a:pt x="26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7"/>
            <p:cNvSpPr/>
            <p:nvPr/>
          </p:nvSpPr>
          <p:spPr>
            <a:xfrm>
              <a:off x="7986217" y="3267109"/>
              <a:ext cx="126532" cy="138139"/>
            </a:xfrm>
            <a:custGeom>
              <a:avLst/>
              <a:gdLst/>
              <a:ahLst/>
              <a:cxnLst/>
              <a:rect l="l" t="t" r="r" b="b"/>
              <a:pathLst>
                <a:path w="4437" h="4844" extrusionOk="0">
                  <a:moveTo>
                    <a:pt x="3013" y="0"/>
                  </a:moveTo>
                  <a:lnTo>
                    <a:pt x="3013" y="19"/>
                  </a:lnTo>
                  <a:lnTo>
                    <a:pt x="3180" y="241"/>
                  </a:lnTo>
                  <a:lnTo>
                    <a:pt x="3328" y="499"/>
                  </a:lnTo>
                  <a:lnTo>
                    <a:pt x="3439" y="758"/>
                  </a:lnTo>
                  <a:lnTo>
                    <a:pt x="3531" y="1054"/>
                  </a:lnTo>
                  <a:lnTo>
                    <a:pt x="3586" y="1313"/>
                  </a:lnTo>
                  <a:lnTo>
                    <a:pt x="3605" y="1553"/>
                  </a:lnTo>
                  <a:lnTo>
                    <a:pt x="3605" y="1812"/>
                  </a:lnTo>
                  <a:lnTo>
                    <a:pt x="3586" y="2052"/>
                  </a:lnTo>
                  <a:lnTo>
                    <a:pt x="3531" y="2293"/>
                  </a:lnTo>
                  <a:lnTo>
                    <a:pt x="3457" y="2533"/>
                  </a:lnTo>
                  <a:lnTo>
                    <a:pt x="3365" y="2755"/>
                  </a:lnTo>
                  <a:lnTo>
                    <a:pt x="3254" y="2976"/>
                  </a:lnTo>
                  <a:lnTo>
                    <a:pt x="3124" y="3180"/>
                  </a:lnTo>
                  <a:lnTo>
                    <a:pt x="2958" y="3365"/>
                  </a:lnTo>
                  <a:lnTo>
                    <a:pt x="2792" y="3550"/>
                  </a:lnTo>
                  <a:lnTo>
                    <a:pt x="2607" y="3697"/>
                  </a:lnTo>
                  <a:lnTo>
                    <a:pt x="2403" y="3845"/>
                  </a:lnTo>
                  <a:lnTo>
                    <a:pt x="2182" y="3956"/>
                  </a:lnTo>
                  <a:lnTo>
                    <a:pt x="1941" y="4067"/>
                  </a:lnTo>
                  <a:lnTo>
                    <a:pt x="1682" y="4141"/>
                  </a:lnTo>
                  <a:lnTo>
                    <a:pt x="1387" y="4196"/>
                  </a:lnTo>
                  <a:lnTo>
                    <a:pt x="1072" y="4215"/>
                  </a:lnTo>
                  <a:lnTo>
                    <a:pt x="795" y="4196"/>
                  </a:lnTo>
                  <a:lnTo>
                    <a:pt x="518" y="4160"/>
                  </a:lnTo>
                  <a:lnTo>
                    <a:pt x="241" y="4086"/>
                  </a:lnTo>
                  <a:lnTo>
                    <a:pt x="0" y="3975"/>
                  </a:lnTo>
                  <a:lnTo>
                    <a:pt x="0" y="3975"/>
                  </a:lnTo>
                  <a:lnTo>
                    <a:pt x="185" y="4178"/>
                  </a:lnTo>
                  <a:lnTo>
                    <a:pt x="388" y="4344"/>
                  </a:lnTo>
                  <a:lnTo>
                    <a:pt x="610" y="4492"/>
                  </a:lnTo>
                  <a:lnTo>
                    <a:pt x="851" y="4603"/>
                  </a:lnTo>
                  <a:lnTo>
                    <a:pt x="1091" y="4714"/>
                  </a:lnTo>
                  <a:lnTo>
                    <a:pt x="1350" y="4770"/>
                  </a:lnTo>
                  <a:lnTo>
                    <a:pt x="1627" y="4825"/>
                  </a:lnTo>
                  <a:lnTo>
                    <a:pt x="1904" y="4843"/>
                  </a:lnTo>
                  <a:lnTo>
                    <a:pt x="2200" y="4825"/>
                  </a:lnTo>
                  <a:lnTo>
                    <a:pt x="2514" y="4751"/>
                  </a:lnTo>
                  <a:lnTo>
                    <a:pt x="2773" y="4677"/>
                  </a:lnTo>
                  <a:lnTo>
                    <a:pt x="3013" y="4585"/>
                  </a:lnTo>
                  <a:lnTo>
                    <a:pt x="3235" y="4455"/>
                  </a:lnTo>
                  <a:lnTo>
                    <a:pt x="3439" y="4326"/>
                  </a:lnTo>
                  <a:lnTo>
                    <a:pt x="3623" y="4160"/>
                  </a:lnTo>
                  <a:lnTo>
                    <a:pt x="3790" y="3993"/>
                  </a:lnTo>
                  <a:lnTo>
                    <a:pt x="3956" y="3790"/>
                  </a:lnTo>
                  <a:lnTo>
                    <a:pt x="4086" y="3586"/>
                  </a:lnTo>
                  <a:lnTo>
                    <a:pt x="4196" y="3383"/>
                  </a:lnTo>
                  <a:lnTo>
                    <a:pt x="4289" y="3161"/>
                  </a:lnTo>
                  <a:lnTo>
                    <a:pt x="4363" y="2921"/>
                  </a:lnTo>
                  <a:lnTo>
                    <a:pt x="4418" y="2681"/>
                  </a:lnTo>
                  <a:lnTo>
                    <a:pt x="4437" y="2422"/>
                  </a:lnTo>
                  <a:lnTo>
                    <a:pt x="4437" y="2182"/>
                  </a:lnTo>
                  <a:lnTo>
                    <a:pt x="4418" y="1923"/>
                  </a:lnTo>
                  <a:lnTo>
                    <a:pt x="4363" y="1664"/>
                  </a:lnTo>
                  <a:lnTo>
                    <a:pt x="4270" y="1387"/>
                  </a:lnTo>
                  <a:lnTo>
                    <a:pt x="4159" y="1128"/>
                  </a:lnTo>
                  <a:lnTo>
                    <a:pt x="4030" y="888"/>
                  </a:lnTo>
                  <a:lnTo>
                    <a:pt x="3864" y="666"/>
                  </a:lnTo>
                  <a:lnTo>
                    <a:pt x="3679" y="462"/>
                  </a:lnTo>
                  <a:lnTo>
                    <a:pt x="3475" y="296"/>
                  </a:lnTo>
                  <a:lnTo>
                    <a:pt x="3254" y="130"/>
                  </a:lnTo>
                  <a:lnTo>
                    <a:pt x="3013"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7"/>
            <p:cNvSpPr/>
            <p:nvPr/>
          </p:nvSpPr>
          <p:spPr>
            <a:xfrm>
              <a:off x="7981996" y="3274495"/>
              <a:ext cx="49050" cy="61683"/>
            </a:xfrm>
            <a:custGeom>
              <a:avLst/>
              <a:gdLst/>
              <a:ahLst/>
              <a:cxnLst/>
              <a:rect l="l" t="t" r="r" b="b"/>
              <a:pathLst>
                <a:path w="1720" h="2163" extrusionOk="0">
                  <a:moveTo>
                    <a:pt x="1516" y="0"/>
                  </a:moveTo>
                  <a:lnTo>
                    <a:pt x="1387" y="37"/>
                  </a:lnTo>
                  <a:lnTo>
                    <a:pt x="1239" y="93"/>
                  </a:lnTo>
                  <a:lnTo>
                    <a:pt x="1073" y="185"/>
                  </a:lnTo>
                  <a:lnTo>
                    <a:pt x="906" y="277"/>
                  </a:lnTo>
                  <a:lnTo>
                    <a:pt x="740" y="407"/>
                  </a:lnTo>
                  <a:lnTo>
                    <a:pt x="573" y="555"/>
                  </a:lnTo>
                  <a:lnTo>
                    <a:pt x="426" y="740"/>
                  </a:lnTo>
                  <a:lnTo>
                    <a:pt x="278" y="961"/>
                  </a:lnTo>
                  <a:lnTo>
                    <a:pt x="167" y="1202"/>
                  </a:lnTo>
                  <a:lnTo>
                    <a:pt x="74" y="1423"/>
                  </a:lnTo>
                  <a:lnTo>
                    <a:pt x="37" y="1627"/>
                  </a:lnTo>
                  <a:lnTo>
                    <a:pt x="0" y="1830"/>
                  </a:lnTo>
                  <a:lnTo>
                    <a:pt x="0" y="1978"/>
                  </a:lnTo>
                  <a:lnTo>
                    <a:pt x="37" y="2089"/>
                  </a:lnTo>
                  <a:lnTo>
                    <a:pt x="56" y="2163"/>
                  </a:lnTo>
                  <a:lnTo>
                    <a:pt x="93" y="2163"/>
                  </a:lnTo>
                  <a:lnTo>
                    <a:pt x="130" y="2144"/>
                  </a:lnTo>
                  <a:lnTo>
                    <a:pt x="185" y="2070"/>
                  </a:lnTo>
                  <a:lnTo>
                    <a:pt x="333" y="1812"/>
                  </a:lnTo>
                  <a:lnTo>
                    <a:pt x="555" y="1442"/>
                  </a:lnTo>
                  <a:lnTo>
                    <a:pt x="684" y="1239"/>
                  </a:lnTo>
                  <a:lnTo>
                    <a:pt x="832" y="1035"/>
                  </a:lnTo>
                  <a:lnTo>
                    <a:pt x="999" y="832"/>
                  </a:lnTo>
                  <a:lnTo>
                    <a:pt x="1165" y="629"/>
                  </a:lnTo>
                  <a:lnTo>
                    <a:pt x="1479" y="333"/>
                  </a:lnTo>
                  <a:lnTo>
                    <a:pt x="1683" y="130"/>
                  </a:lnTo>
                  <a:lnTo>
                    <a:pt x="1720" y="56"/>
                  </a:lnTo>
                  <a:lnTo>
                    <a:pt x="1720" y="37"/>
                  </a:lnTo>
                  <a:lnTo>
                    <a:pt x="1701" y="19"/>
                  </a:lnTo>
                  <a:lnTo>
                    <a:pt x="1664"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7"/>
            <p:cNvSpPr/>
            <p:nvPr/>
          </p:nvSpPr>
          <p:spPr>
            <a:xfrm>
              <a:off x="7435849" y="2810594"/>
              <a:ext cx="315261" cy="104403"/>
            </a:xfrm>
            <a:custGeom>
              <a:avLst/>
              <a:gdLst/>
              <a:ahLst/>
              <a:cxnLst/>
              <a:rect l="l" t="t" r="r" b="b"/>
              <a:pathLst>
                <a:path w="11055" h="3661" extrusionOk="0">
                  <a:moveTo>
                    <a:pt x="444" y="0"/>
                  </a:moveTo>
                  <a:lnTo>
                    <a:pt x="352" y="18"/>
                  </a:lnTo>
                  <a:lnTo>
                    <a:pt x="259" y="55"/>
                  </a:lnTo>
                  <a:lnTo>
                    <a:pt x="167" y="129"/>
                  </a:lnTo>
                  <a:lnTo>
                    <a:pt x="112" y="203"/>
                  </a:lnTo>
                  <a:lnTo>
                    <a:pt x="56" y="277"/>
                  </a:lnTo>
                  <a:lnTo>
                    <a:pt x="19" y="388"/>
                  </a:lnTo>
                  <a:lnTo>
                    <a:pt x="1" y="499"/>
                  </a:lnTo>
                  <a:lnTo>
                    <a:pt x="1" y="592"/>
                  </a:lnTo>
                  <a:lnTo>
                    <a:pt x="19" y="702"/>
                  </a:lnTo>
                  <a:lnTo>
                    <a:pt x="75" y="776"/>
                  </a:lnTo>
                  <a:lnTo>
                    <a:pt x="130" y="869"/>
                  </a:lnTo>
                  <a:lnTo>
                    <a:pt x="204" y="943"/>
                  </a:lnTo>
                  <a:lnTo>
                    <a:pt x="296" y="998"/>
                  </a:lnTo>
                  <a:lnTo>
                    <a:pt x="389" y="1035"/>
                  </a:lnTo>
                  <a:lnTo>
                    <a:pt x="10389" y="3642"/>
                  </a:lnTo>
                  <a:lnTo>
                    <a:pt x="10537" y="3660"/>
                  </a:lnTo>
                  <a:lnTo>
                    <a:pt x="10611" y="3642"/>
                  </a:lnTo>
                  <a:lnTo>
                    <a:pt x="10704" y="3623"/>
                  </a:lnTo>
                  <a:lnTo>
                    <a:pt x="10778" y="3586"/>
                  </a:lnTo>
                  <a:lnTo>
                    <a:pt x="10851" y="3549"/>
                  </a:lnTo>
                  <a:lnTo>
                    <a:pt x="10907" y="3494"/>
                  </a:lnTo>
                  <a:lnTo>
                    <a:pt x="10962" y="3420"/>
                  </a:lnTo>
                  <a:lnTo>
                    <a:pt x="11018" y="3346"/>
                  </a:lnTo>
                  <a:lnTo>
                    <a:pt x="11036" y="3272"/>
                  </a:lnTo>
                  <a:lnTo>
                    <a:pt x="11055" y="3161"/>
                  </a:lnTo>
                  <a:lnTo>
                    <a:pt x="11055" y="3050"/>
                  </a:lnTo>
                  <a:lnTo>
                    <a:pt x="11036" y="2958"/>
                  </a:lnTo>
                  <a:lnTo>
                    <a:pt x="10981" y="2865"/>
                  </a:lnTo>
                  <a:lnTo>
                    <a:pt x="10925" y="2773"/>
                  </a:lnTo>
                  <a:lnTo>
                    <a:pt x="10851" y="2717"/>
                  </a:lnTo>
                  <a:lnTo>
                    <a:pt x="10759" y="2662"/>
                  </a:lnTo>
                  <a:lnTo>
                    <a:pt x="10667" y="2625"/>
                  </a:lnTo>
                  <a:lnTo>
                    <a:pt x="6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7"/>
            <p:cNvSpPr/>
            <p:nvPr/>
          </p:nvSpPr>
          <p:spPr>
            <a:xfrm>
              <a:off x="7839121" y="2639772"/>
              <a:ext cx="223549" cy="243568"/>
            </a:xfrm>
            <a:custGeom>
              <a:avLst/>
              <a:gdLst/>
              <a:ahLst/>
              <a:cxnLst/>
              <a:rect l="l" t="t" r="r" b="b"/>
              <a:pathLst>
                <a:path w="7839" h="8541" extrusionOk="0">
                  <a:moveTo>
                    <a:pt x="7192" y="1"/>
                  </a:moveTo>
                  <a:lnTo>
                    <a:pt x="7081" y="38"/>
                  </a:lnTo>
                  <a:lnTo>
                    <a:pt x="7007" y="93"/>
                  </a:lnTo>
                  <a:lnTo>
                    <a:pt x="6914" y="167"/>
                  </a:lnTo>
                  <a:lnTo>
                    <a:pt x="130" y="7654"/>
                  </a:lnTo>
                  <a:lnTo>
                    <a:pt x="75" y="7746"/>
                  </a:lnTo>
                  <a:lnTo>
                    <a:pt x="19" y="7839"/>
                  </a:lnTo>
                  <a:lnTo>
                    <a:pt x="1" y="7931"/>
                  </a:lnTo>
                  <a:lnTo>
                    <a:pt x="1" y="8042"/>
                  </a:lnTo>
                  <a:lnTo>
                    <a:pt x="1" y="8134"/>
                  </a:lnTo>
                  <a:lnTo>
                    <a:pt x="38" y="8245"/>
                  </a:lnTo>
                  <a:lnTo>
                    <a:pt x="93" y="8319"/>
                  </a:lnTo>
                  <a:lnTo>
                    <a:pt x="167" y="8412"/>
                  </a:lnTo>
                  <a:lnTo>
                    <a:pt x="241" y="8467"/>
                  </a:lnTo>
                  <a:lnTo>
                    <a:pt x="334" y="8504"/>
                  </a:lnTo>
                  <a:lnTo>
                    <a:pt x="426" y="8541"/>
                  </a:lnTo>
                  <a:lnTo>
                    <a:pt x="518" y="8541"/>
                  </a:lnTo>
                  <a:lnTo>
                    <a:pt x="629" y="8522"/>
                  </a:lnTo>
                  <a:lnTo>
                    <a:pt x="740" y="8504"/>
                  </a:lnTo>
                  <a:lnTo>
                    <a:pt x="833" y="8449"/>
                  </a:lnTo>
                  <a:lnTo>
                    <a:pt x="907" y="8375"/>
                  </a:lnTo>
                  <a:lnTo>
                    <a:pt x="7709" y="870"/>
                  </a:lnTo>
                  <a:lnTo>
                    <a:pt x="7765" y="796"/>
                  </a:lnTo>
                  <a:lnTo>
                    <a:pt x="7802" y="703"/>
                  </a:lnTo>
                  <a:lnTo>
                    <a:pt x="7839" y="592"/>
                  </a:lnTo>
                  <a:lnTo>
                    <a:pt x="7839" y="500"/>
                  </a:lnTo>
                  <a:lnTo>
                    <a:pt x="7820" y="389"/>
                  </a:lnTo>
                  <a:lnTo>
                    <a:pt x="7783" y="297"/>
                  </a:lnTo>
                  <a:lnTo>
                    <a:pt x="7728" y="204"/>
                  </a:lnTo>
                  <a:lnTo>
                    <a:pt x="7672" y="130"/>
                  </a:lnTo>
                  <a:lnTo>
                    <a:pt x="7580" y="75"/>
                  </a:lnTo>
                  <a:lnTo>
                    <a:pt x="7487" y="19"/>
                  </a:lnTo>
                  <a:lnTo>
                    <a:pt x="73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7"/>
            <p:cNvSpPr/>
            <p:nvPr/>
          </p:nvSpPr>
          <p:spPr>
            <a:xfrm>
              <a:off x="7853894" y="2941834"/>
              <a:ext cx="264671" cy="154508"/>
            </a:xfrm>
            <a:custGeom>
              <a:avLst/>
              <a:gdLst/>
              <a:ahLst/>
              <a:cxnLst/>
              <a:rect l="l" t="t" r="r" b="b"/>
              <a:pathLst>
                <a:path w="9281" h="5418" extrusionOk="0">
                  <a:moveTo>
                    <a:pt x="481" y="1"/>
                  </a:moveTo>
                  <a:lnTo>
                    <a:pt x="370" y="19"/>
                  </a:lnTo>
                  <a:lnTo>
                    <a:pt x="278" y="56"/>
                  </a:lnTo>
                  <a:lnTo>
                    <a:pt x="204" y="112"/>
                  </a:lnTo>
                  <a:lnTo>
                    <a:pt x="130" y="186"/>
                  </a:lnTo>
                  <a:lnTo>
                    <a:pt x="56" y="278"/>
                  </a:lnTo>
                  <a:lnTo>
                    <a:pt x="19" y="389"/>
                  </a:lnTo>
                  <a:lnTo>
                    <a:pt x="0" y="481"/>
                  </a:lnTo>
                  <a:lnTo>
                    <a:pt x="0" y="592"/>
                  </a:lnTo>
                  <a:lnTo>
                    <a:pt x="19" y="685"/>
                  </a:lnTo>
                  <a:lnTo>
                    <a:pt x="56" y="777"/>
                  </a:lnTo>
                  <a:lnTo>
                    <a:pt x="111" y="870"/>
                  </a:lnTo>
                  <a:lnTo>
                    <a:pt x="185" y="944"/>
                  </a:lnTo>
                  <a:lnTo>
                    <a:pt x="278" y="999"/>
                  </a:lnTo>
                  <a:lnTo>
                    <a:pt x="8504" y="5362"/>
                  </a:lnTo>
                  <a:lnTo>
                    <a:pt x="8633" y="5399"/>
                  </a:lnTo>
                  <a:lnTo>
                    <a:pt x="8762" y="5417"/>
                  </a:lnTo>
                  <a:lnTo>
                    <a:pt x="8892" y="5399"/>
                  </a:lnTo>
                  <a:lnTo>
                    <a:pt x="9021" y="5343"/>
                  </a:lnTo>
                  <a:lnTo>
                    <a:pt x="9132" y="5251"/>
                  </a:lnTo>
                  <a:lnTo>
                    <a:pt x="9225" y="5140"/>
                  </a:lnTo>
                  <a:lnTo>
                    <a:pt x="9262" y="5047"/>
                  </a:lnTo>
                  <a:lnTo>
                    <a:pt x="9280" y="4936"/>
                  </a:lnTo>
                  <a:lnTo>
                    <a:pt x="9280" y="4826"/>
                  </a:lnTo>
                  <a:lnTo>
                    <a:pt x="9262" y="4733"/>
                  </a:lnTo>
                  <a:lnTo>
                    <a:pt x="9225" y="4641"/>
                  </a:lnTo>
                  <a:lnTo>
                    <a:pt x="9169" y="4548"/>
                  </a:lnTo>
                  <a:lnTo>
                    <a:pt x="9095" y="4493"/>
                  </a:lnTo>
                  <a:lnTo>
                    <a:pt x="9003" y="4419"/>
                  </a:lnTo>
                  <a:lnTo>
                    <a:pt x="777" y="56"/>
                  </a:lnTo>
                  <a:lnTo>
                    <a:pt x="684" y="19"/>
                  </a:lnTo>
                  <a:lnTo>
                    <a:pt x="5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7"/>
            <p:cNvSpPr/>
            <p:nvPr/>
          </p:nvSpPr>
          <p:spPr>
            <a:xfrm>
              <a:off x="8043139" y="3066257"/>
              <a:ext cx="75429" cy="210887"/>
            </a:xfrm>
            <a:custGeom>
              <a:avLst/>
              <a:gdLst/>
              <a:ahLst/>
              <a:cxnLst/>
              <a:rect l="l" t="t" r="r" b="b"/>
              <a:pathLst>
                <a:path w="2645" h="7395" extrusionOk="0">
                  <a:moveTo>
                    <a:pt x="2034" y="0"/>
                  </a:moveTo>
                  <a:lnTo>
                    <a:pt x="1942" y="37"/>
                  </a:lnTo>
                  <a:lnTo>
                    <a:pt x="1849" y="74"/>
                  </a:lnTo>
                  <a:lnTo>
                    <a:pt x="1775" y="130"/>
                  </a:lnTo>
                  <a:lnTo>
                    <a:pt x="1701" y="204"/>
                  </a:lnTo>
                  <a:lnTo>
                    <a:pt x="1646" y="296"/>
                  </a:lnTo>
                  <a:lnTo>
                    <a:pt x="1609" y="407"/>
                  </a:lnTo>
                  <a:lnTo>
                    <a:pt x="19" y="6729"/>
                  </a:lnTo>
                  <a:lnTo>
                    <a:pt x="1" y="6840"/>
                  </a:lnTo>
                  <a:lnTo>
                    <a:pt x="1" y="6951"/>
                  </a:lnTo>
                  <a:lnTo>
                    <a:pt x="19" y="7043"/>
                  </a:lnTo>
                  <a:lnTo>
                    <a:pt x="75" y="7136"/>
                  </a:lnTo>
                  <a:lnTo>
                    <a:pt x="130" y="7210"/>
                  </a:lnTo>
                  <a:lnTo>
                    <a:pt x="204" y="7284"/>
                  </a:lnTo>
                  <a:lnTo>
                    <a:pt x="296" y="7339"/>
                  </a:lnTo>
                  <a:lnTo>
                    <a:pt x="389" y="7376"/>
                  </a:lnTo>
                  <a:lnTo>
                    <a:pt x="518" y="7395"/>
                  </a:lnTo>
                  <a:lnTo>
                    <a:pt x="611" y="7376"/>
                  </a:lnTo>
                  <a:lnTo>
                    <a:pt x="703" y="7358"/>
                  </a:lnTo>
                  <a:lnTo>
                    <a:pt x="777" y="7321"/>
                  </a:lnTo>
                  <a:lnTo>
                    <a:pt x="851" y="7284"/>
                  </a:lnTo>
                  <a:lnTo>
                    <a:pt x="906" y="7228"/>
                  </a:lnTo>
                  <a:lnTo>
                    <a:pt x="962" y="7154"/>
                  </a:lnTo>
                  <a:lnTo>
                    <a:pt x="999" y="7080"/>
                  </a:lnTo>
                  <a:lnTo>
                    <a:pt x="1036" y="6988"/>
                  </a:lnTo>
                  <a:lnTo>
                    <a:pt x="2626" y="647"/>
                  </a:lnTo>
                  <a:lnTo>
                    <a:pt x="2644" y="555"/>
                  </a:lnTo>
                  <a:lnTo>
                    <a:pt x="2644" y="444"/>
                  </a:lnTo>
                  <a:lnTo>
                    <a:pt x="2607" y="352"/>
                  </a:lnTo>
                  <a:lnTo>
                    <a:pt x="2570" y="259"/>
                  </a:lnTo>
                  <a:lnTo>
                    <a:pt x="2515" y="167"/>
                  </a:lnTo>
                  <a:lnTo>
                    <a:pt x="2441" y="111"/>
                  </a:lnTo>
                  <a:lnTo>
                    <a:pt x="2348" y="56"/>
                  </a:lnTo>
                  <a:lnTo>
                    <a:pt x="2256" y="19"/>
                  </a:lnTo>
                  <a:lnTo>
                    <a:pt x="21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7"/>
            <p:cNvSpPr/>
            <p:nvPr/>
          </p:nvSpPr>
          <p:spPr>
            <a:xfrm>
              <a:off x="7402113" y="2766819"/>
              <a:ext cx="111789" cy="111789"/>
            </a:xfrm>
            <a:custGeom>
              <a:avLst/>
              <a:gdLst/>
              <a:ahLst/>
              <a:cxnLst/>
              <a:rect l="l" t="t" r="r" b="b"/>
              <a:pathLst>
                <a:path w="3920" h="3920" extrusionOk="0">
                  <a:moveTo>
                    <a:pt x="1868" y="1"/>
                  </a:moveTo>
                  <a:lnTo>
                    <a:pt x="1683" y="19"/>
                  </a:lnTo>
                  <a:lnTo>
                    <a:pt x="1479" y="56"/>
                  </a:lnTo>
                  <a:lnTo>
                    <a:pt x="1295" y="112"/>
                  </a:lnTo>
                  <a:lnTo>
                    <a:pt x="1110" y="204"/>
                  </a:lnTo>
                  <a:lnTo>
                    <a:pt x="943" y="296"/>
                  </a:lnTo>
                  <a:lnTo>
                    <a:pt x="777" y="389"/>
                  </a:lnTo>
                  <a:lnTo>
                    <a:pt x="629" y="518"/>
                  </a:lnTo>
                  <a:lnTo>
                    <a:pt x="500" y="648"/>
                  </a:lnTo>
                  <a:lnTo>
                    <a:pt x="389" y="796"/>
                  </a:lnTo>
                  <a:lnTo>
                    <a:pt x="278" y="962"/>
                  </a:lnTo>
                  <a:lnTo>
                    <a:pt x="185" y="1128"/>
                  </a:lnTo>
                  <a:lnTo>
                    <a:pt x="111" y="1295"/>
                  </a:lnTo>
                  <a:lnTo>
                    <a:pt x="56" y="1480"/>
                  </a:lnTo>
                  <a:lnTo>
                    <a:pt x="19" y="1664"/>
                  </a:lnTo>
                  <a:lnTo>
                    <a:pt x="1" y="1849"/>
                  </a:lnTo>
                  <a:lnTo>
                    <a:pt x="1" y="2053"/>
                  </a:lnTo>
                  <a:lnTo>
                    <a:pt x="19" y="2237"/>
                  </a:lnTo>
                  <a:lnTo>
                    <a:pt x="56" y="2441"/>
                  </a:lnTo>
                  <a:lnTo>
                    <a:pt x="111" y="2626"/>
                  </a:lnTo>
                  <a:lnTo>
                    <a:pt x="185" y="2810"/>
                  </a:lnTo>
                  <a:lnTo>
                    <a:pt x="296" y="2977"/>
                  </a:lnTo>
                  <a:lnTo>
                    <a:pt x="389" y="3143"/>
                  </a:lnTo>
                  <a:lnTo>
                    <a:pt x="518" y="3291"/>
                  </a:lnTo>
                  <a:lnTo>
                    <a:pt x="648" y="3421"/>
                  </a:lnTo>
                  <a:lnTo>
                    <a:pt x="795" y="3550"/>
                  </a:lnTo>
                  <a:lnTo>
                    <a:pt x="962" y="3642"/>
                  </a:lnTo>
                  <a:lnTo>
                    <a:pt x="1128" y="3735"/>
                  </a:lnTo>
                  <a:lnTo>
                    <a:pt x="1295" y="3809"/>
                  </a:lnTo>
                  <a:lnTo>
                    <a:pt x="1479" y="3864"/>
                  </a:lnTo>
                  <a:lnTo>
                    <a:pt x="1664" y="3901"/>
                  </a:lnTo>
                  <a:lnTo>
                    <a:pt x="1849" y="3920"/>
                  </a:lnTo>
                  <a:lnTo>
                    <a:pt x="2052" y="3920"/>
                  </a:lnTo>
                  <a:lnTo>
                    <a:pt x="2237" y="3901"/>
                  </a:lnTo>
                  <a:lnTo>
                    <a:pt x="2441" y="3864"/>
                  </a:lnTo>
                  <a:lnTo>
                    <a:pt x="2625" y="3809"/>
                  </a:lnTo>
                  <a:lnTo>
                    <a:pt x="2810" y="3735"/>
                  </a:lnTo>
                  <a:lnTo>
                    <a:pt x="2977" y="3642"/>
                  </a:lnTo>
                  <a:lnTo>
                    <a:pt x="3143" y="3531"/>
                  </a:lnTo>
                  <a:lnTo>
                    <a:pt x="3291" y="3402"/>
                  </a:lnTo>
                  <a:lnTo>
                    <a:pt x="3420" y="3273"/>
                  </a:lnTo>
                  <a:lnTo>
                    <a:pt x="3550" y="3125"/>
                  </a:lnTo>
                  <a:lnTo>
                    <a:pt x="3642" y="2958"/>
                  </a:lnTo>
                  <a:lnTo>
                    <a:pt x="3735" y="2810"/>
                  </a:lnTo>
                  <a:lnTo>
                    <a:pt x="3809" y="2626"/>
                  </a:lnTo>
                  <a:lnTo>
                    <a:pt x="3864" y="2441"/>
                  </a:lnTo>
                  <a:lnTo>
                    <a:pt x="3901" y="2256"/>
                  </a:lnTo>
                  <a:lnTo>
                    <a:pt x="3919" y="2071"/>
                  </a:lnTo>
                  <a:lnTo>
                    <a:pt x="3919" y="1868"/>
                  </a:lnTo>
                  <a:lnTo>
                    <a:pt x="3901" y="1683"/>
                  </a:lnTo>
                  <a:lnTo>
                    <a:pt x="3864" y="1480"/>
                  </a:lnTo>
                  <a:lnTo>
                    <a:pt x="3809" y="1295"/>
                  </a:lnTo>
                  <a:lnTo>
                    <a:pt x="3735" y="1110"/>
                  </a:lnTo>
                  <a:lnTo>
                    <a:pt x="3642" y="943"/>
                  </a:lnTo>
                  <a:lnTo>
                    <a:pt x="3531" y="777"/>
                  </a:lnTo>
                  <a:lnTo>
                    <a:pt x="3402" y="629"/>
                  </a:lnTo>
                  <a:lnTo>
                    <a:pt x="3272" y="500"/>
                  </a:lnTo>
                  <a:lnTo>
                    <a:pt x="3125" y="389"/>
                  </a:lnTo>
                  <a:lnTo>
                    <a:pt x="2958" y="278"/>
                  </a:lnTo>
                  <a:lnTo>
                    <a:pt x="2792" y="186"/>
                  </a:lnTo>
                  <a:lnTo>
                    <a:pt x="2625" y="112"/>
                  </a:lnTo>
                  <a:lnTo>
                    <a:pt x="2441" y="56"/>
                  </a:lnTo>
                  <a:lnTo>
                    <a:pt x="2256" y="19"/>
                  </a:lnTo>
                  <a:lnTo>
                    <a:pt x="2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7"/>
            <p:cNvSpPr/>
            <p:nvPr/>
          </p:nvSpPr>
          <p:spPr>
            <a:xfrm>
              <a:off x="7510709" y="2803208"/>
              <a:ext cx="3194" cy="19534"/>
            </a:xfrm>
            <a:custGeom>
              <a:avLst/>
              <a:gdLst/>
              <a:ahLst/>
              <a:cxnLst/>
              <a:rect l="l" t="t" r="r" b="b"/>
              <a:pathLst>
                <a:path w="112" h="685" extrusionOk="0">
                  <a:moveTo>
                    <a:pt x="19" y="56"/>
                  </a:moveTo>
                  <a:lnTo>
                    <a:pt x="19" y="56"/>
                  </a:lnTo>
                  <a:lnTo>
                    <a:pt x="56" y="204"/>
                  </a:lnTo>
                  <a:lnTo>
                    <a:pt x="56" y="204"/>
                  </a:lnTo>
                  <a:lnTo>
                    <a:pt x="93" y="444"/>
                  </a:lnTo>
                  <a:lnTo>
                    <a:pt x="111" y="684"/>
                  </a:lnTo>
                  <a:lnTo>
                    <a:pt x="111" y="684"/>
                  </a:lnTo>
                  <a:lnTo>
                    <a:pt x="93" y="444"/>
                  </a:lnTo>
                  <a:lnTo>
                    <a:pt x="56" y="204"/>
                  </a:lnTo>
                  <a:lnTo>
                    <a:pt x="56" y="204"/>
                  </a:lnTo>
                  <a:lnTo>
                    <a:pt x="19" y="56"/>
                  </a:lnTo>
                  <a:close/>
                  <a:moveTo>
                    <a:pt x="1" y="37"/>
                  </a:moveTo>
                  <a:lnTo>
                    <a:pt x="1" y="37"/>
                  </a:lnTo>
                  <a:lnTo>
                    <a:pt x="1" y="56"/>
                  </a:lnTo>
                  <a:lnTo>
                    <a:pt x="1" y="56"/>
                  </a:lnTo>
                  <a:lnTo>
                    <a:pt x="1" y="37"/>
                  </a:lnTo>
                  <a:close/>
                  <a:moveTo>
                    <a:pt x="1" y="37"/>
                  </a:moveTo>
                  <a:lnTo>
                    <a:pt x="1" y="37"/>
                  </a:lnTo>
                  <a:lnTo>
                    <a:pt x="1" y="37"/>
                  </a:lnTo>
                  <a:lnTo>
                    <a:pt x="1" y="37"/>
                  </a:lnTo>
                  <a:lnTo>
                    <a:pt x="1" y="37"/>
                  </a:lnTo>
                  <a:close/>
                  <a:moveTo>
                    <a:pt x="1" y="19"/>
                  </a:moveTo>
                  <a:lnTo>
                    <a:pt x="1" y="19"/>
                  </a:lnTo>
                  <a:lnTo>
                    <a:pt x="1" y="37"/>
                  </a:lnTo>
                  <a:lnTo>
                    <a:pt x="1" y="37"/>
                  </a:lnTo>
                  <a:lnTo>
                    <a:pt x="1" y="19"/>
                  </a:lnTo>
                  <a:close/>
                  <a:moveTo>
                    <a:pt x="1" y="19"/>
                  </a:moveTo>
                  <a:lnTo>
                    <a:pt x="1" y="19"/>
                  </a:lnTo>
                  <a:lnTo>
                    <a:pt x="1" y="19"/>
                  </a:lnTo>
                  <a:lnTo>
                    <a:pt x="1" y="19"/>
                  </a:lnTo>
                  <a:lnTo>
                    <a:pt x="1" y="19"/>
                  </a:lnTo>
                  <a:close/>
                  <a:moveTo>
                    <a:pt x="1" y="0"/>
                  </a:moveTo>
                  <a:lnTo>
                    <a:pt x="1" y="0"/>
                  </a:lnTo>
                  <a:lnTo>
                    <a:pt x="1" y="0"/>
                  </a:lnTo>
                  <a:lnTo>
                    <a:pt x="1" y="0"/>
                  </a:lnTo>
                  <a:lnTo>
                    <a:pt x="1" y="0"/>
                  </a:lnTo>
                  <a:close/>
                </a:path>
              </a:pathLst>
            </a:custGeom>
            <a:solidFill>
              <a:srgbClr val="BF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7"/>
            <p:cNvSpPr/>
            <p:nvPr/>
          </p:nvSpPr>
          <p:spPr>
            <a:xfrm>
              <a:off x="7511251" y="2804776"/>
              <a:ext cx="2652" cy="17966"/>
            </a:xfrm>
            <a:custGeom>
              <a:avLst/>
              <a:gdLst/>
              <a:ahLst/>
              <a:cxnLst/>
              <a:rect l="l" t="t" r="r" b="b"/>
              <a:pathLst>
                <a:path w="93" h="630" fill="none" extrusionOk="0">
                  <a:moveTo>
                    <a:pt x="0" y="1"/>
                  </a:moveTo>
                  <a:lnTo>
                    <a:pt x="0" y="1"/>
                  </a:lnTo>
                  <a:lnTo>
                    <a:pt x="37" y="149"/>
                  </a:lnTo>
                  <a:lnTo>
                    <a:pt x="37" y="149"/>
                  </a:lnTo>
                  <a:lnTo>
                    <a:pt x="74" y="389"/>
                  </a:lnTo>
                  <a:lnTo>
                    <a:pt x="92" y="629"/>
                  </a:lnTo>
                  <a:lnTo>
                    <a:pt x="92" y="629"/>
                  </a:lnTo>
                  <a:lnTo>
                    <a:pt x="74" y="389"/>
                  </a:lnTo>
                  <a:lnTo>
                    <a:pt x="37" y="149"/>
                  </a:lnTo>
                  <a:lnTo>
                    <a:pt x="37" y="14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7"/>
            <p:cNvSpPr/>
            <p:nvPr/>
          </p:nvSpPr>
          <p:spPr>
            <a:xfrm>
              <a:off x="7510709" y="2804263"/>
              <a:ext cx="29" cy="542"/>
            </a:xfrm>
            <a:custGeom>
              <a:avLst/>
              <a:gdLst/>
              <a:ahLst/>
              <a:cxnLst/>
              <a:rect l="l" t="t" r="r" b="b"/>
              <a:pathLst>
                <a:path w="1" h="19" fill="none" extrusionOk="0">
                  <a:moveTo>
                    <a:pt x="1" y="0"/>
                  </a:moveTo>
                  <a:lnTo>
                    <a:pt x="1" y="0"/>
                  </a:lnTo>
                  <a:lnTo>
                    <a:pt x="1" y="19"/>
                  </a:lnTo>
                  <a:lnTo>
                    <a:pt x="1" y="1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7"/>
            <p:cNvSpPr/>
            <p:nvPr/>
          </p:nvSpPr>
          <p:spPr>
            <a:xfrm>
              <a:off x="7510709" y="2804263"/>
              <a:ext cx="29" cy="29"/>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7"/>
            <p:cNvSpPr/>
            <p:nvPr/>
          </p:nvSpPr>
          <p:spPr>
            <a:xfrm>
              <a:off x="7510709" y="2803721"/>
              <a:ext cx="29" cy="570"/>
            </a:xfrm>
            <a:custGeom>
              <a:avLst/>
              <a:gdLst/>
              <a:ahLst/>
              <a:cxnLst/>
              <a:rect l="l" t="t" r="r" b="b"/>
              <a:pathLst>
                <a:path w="1" h="20" fill="none" extrusionOk="0">
                  <a:moveTo>
                    <a:pt x="1" y="1"/>
                  </a:moveTo>
                  <a:lnTo>
                    <a:pt x="1" y="1"/>
                  </a:lnTo>
                  <a:lnTo>
                    <a:pt x="1" y="19"/>
                  </a:lnTo>
                  <a:lnTo>
                    <a:pt x="1" y="1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7"/>
            <p:cNvSpPr/>
            <p:nvPr/>
          </p:nvSpPr>
          <p:spPr>
            <a:xfrm>
              <a:off x="7510709" y="2803721"/>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7"/>
            <p:cNvSpPr/>
            <p:nvPr/>
          </p:nvSpPr>
          <p:spPr>
            <a:xfrm>
              <a:off x="7510709" y="2803208"/>
              <a:ext cx="29" cy="29"/>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7"/>
            <p:cNvSpPr/>
            <p:nvPr/>
          </p:nvSpPr>
          <p:spPr>
            <a:xfrm>
              <a:off x="7416343" y="2772095"/>
              <a:ext cx="97558" cy="106513"/>
            </a:xfrm>
            <a:custGeom>
              <a:avLst/>
              <a:gdLst/>
              <a:ahLst/>
              <a:cxnLst/>
              <a:rect l="l" t="t" r="r" b="b"/>
              <a:pathLst>
                <a:path w="3421" h="3735" extrusionOk="0">
                  <a:moveTo>
                    <a:pt x="2293" y="1"/>
                  </a:moveTo>
                  <a:lnTo>
                    <a:pt x="2441" y="185"/>
                  </a:lnTo>
                  <a:lnTo>
                    <a:pt x="2552" y="370"/>
                  </a:lnTo>
                  <a:lnTo>
                    <a:pt x="2644" y="592"/>
                  </a:lnTo>
                  <a:lnTo>
                    <a:pt x="2718" y="814"/>
                  </a:lnTo>
                  <a:lnTo>
                    <a:pt x="2773" y="1017"/>
                  </a:lnTo>
                  <a:lnTo>
                    <a:pt x="2792" y="1221"/>
                  </a:lnTo>
                  <a:lnTo>
                    <a:pt x="2773" y="1405"/>
                  </a:lnTo>
                  <a:lnTo>
                    <a:pt x="2755" y="1590"/>
                  </a:lnTo>
                  <a:lnTo>
                    <a:pt x="2718" y="1794"/>
                  </a:lnTo>
                  <a:lnTo>
                    <a:pt x="2663" y="1960"/>
                  </a:lnTo>
                  <a:lnTo>
                    <a:pt x="2589" y="2145"/>
                  </a:lnTo>
                  <a:lnTo>
                    <a:pt x="2515" y="2311"/>
                  </a:lnTo>
                  <a:lnTo>
                    <a:pt x="2404" y="2459"/>
                  </a:lnTo>
                  <a:lnTo>
                    <a:pt x="2293" y="2607"/>
                  </a:lnTo>
                  <a:lnTo>
                    <a:pt x="2145" y="2736"/>
                  </a:lnTo>
                  <a:lnTo>
                    <a:pt x="1997" y="2866"/>
                  </a:lnTo>
                  <a:lnTo>
                    <a:pt x="1849" y="2977"/>
                  </a:lnTo>
                  <a:lnTo>
                    <a:pt x="1683" y="3069"/>
                  </a:lnTo>
                  <a:lnTo>
                    <a:pt x="1498" y="3143"/>
                  </a:lnTo>
                  <a:lnTo>
                    <a:pt x="1295" y="3199"/>
                  </a:lnTo>
                  <a:lnTo>
                    <a:pt x="1054" y="3254"/>
                  </a:lnTo>
                  <a:lnTo>
                    <a:pt x="611" y="3254"/>
                  </a:lnTo>
                  <a:lnTo>
                    <a:pt x="389" y="3217"/>
                  </a:lnTo>
                  <a:lnTo>
                    <a:pt x="186" y="3162"/>
                  </a:lnTo>
                  <a:lnTo>
                    <a:pt x="1" y="3088"/>
                  </a:lnTo>
                  <a:lnTo>
                    <a:pt x="149" y="3217"/>
                  </a:lnTo>
                  <a:lnTo>
                    <a:pt x="296" y="3365"/>
                  </a:lnTo>
                  <a:lnTo>
                    <a:pt x="481" y="3476"/>
                  </a:lnTo>
                  <a:lnTo>
                    <a:pt x="648" y="3568"/>
                  </a:lnTo>
                  <a:lnTo>
                    <a:pt x="851" y="3642"/>
                  </a:lnTo>
                  <a:lnTo>
                    <a:pt x="1054" y="3698"/>
                  </a:lnTo>
                  <a:lnTo>
                    <a:pt x="1258" y="3735"/>
                  </a:lnTo>
                  <a:lnTo>
                    <a:pt x="1461" y="3735"/>
                  </a:lnTo>
                  <a:lnTo>
                    <a:pt x="1701" y="3716"/>
                  </a:lnTo>
                  <a:lnTo>
                    <a:pt x="1942" y="3679"/>
                  </a:lnTo>
                  <a:lnTo>
                    <a:pt x="2108" y="3624"/>
                  </a:lnTo>
                  <a:lnTo>
                    <a:pt x="2256" y="3568"/>
                  </a:lnTo>
                  <a:lnTo>
                    <a:pt x="2404" y="3494"/>
                  </a:lnTo>
                  <a:lnTo>
                    <a:pt x="2552" y="3402"/>
                  </a:lnTo>
                  <a:lnTo>
                    <a:pt x="2681" y="3309"/>
                  </a:lnTo>
                  <a:lnTo>
                    <a:pt x="2792" y="3217"/>
                  </a:lnTo>
                  <a:lnTo>
                    <a:pt x="2921" y="3088"/>
                  </a:lnTo>
                  <a:lnTo>
                    <a:pt x="3014" y="2977"/>
                  </a:lnTo>
                  <a:lnTo>
                    <a:pt x="3106" y="2847"/>
                  </a:lnTo>
                  <a:lnTo>
                    <a:pt x="3180" y="2699"/>
                  </a:lnTo>
                  <a:lnTo>
                    <a:pt x="3254" y="2570"/>
                  </a:lnTo>
                  <a:lnTo>
                    <a:pt x="3310" y="2422"/>
                  </a:lnTo>
                  <a:lnTo>
                    <a:pt x="3365" y="2256"/>
                  </a:lnTo>
                  <a:lnTo>
                    <a:pt x="3402" y="2108"/>
                  </a:lnTo>
                  <a:lnTo>
                    <a:pt x="3420" y="1942"/>
                  </a:lnTo>
                  <a:lnTo>
                    <a:pt x="3420" y="1775"/>
                  </a:lnTo>
                  <a:lnTo>
                    <a:pt x="3402" y="1535"/>
                  </a:lnTo>
                  <a:lnTo>
                    <a:pt x="3365" y="1295"/>
                  </a:lnTo>
                  <a:lnTo>
                    <a:pt x="3328" y="1147"/>
                  </a:lnTo>
                  <a:lnTo>
                    <a:pt x="3310" y="1147"/>
                  </a:lnTo>
                  <a:lnTo>
                    <a:pt x="3310" y="1128"/>
                  </a:lnTo>
                  <a:lnTo>
                    <a:pt x="3310" y="1110"/>
                  </a:lnTo>
                  <a:lnTo>
                    <a:pt x="3310" y="1091"/>
                  </a:lnTo>
                  <a:lnTo>
                    <a:pt x="3217" y="925"/>
                  </a:lnTo>
                  <a:lnTo>
                    <a:pt x="3125" y="740"/>
                  </a:lnTo>
                  <a:lnTo>
                    <a:pt x="3014" y="592"/>
                  </a:lnTo>
                  <a:lnTo>
                    <a:pt x="2903" y="444"/>
                  </a:lnTo>
                  <a:lnTo>
                    <a:pt x="2755" y="315"/>
                  </a:lnTo>
                  <a:lnTo>
                    <a:pt x="2607" y="185"/>
                  </a:lnTo>
                  <a:lnTo>
                    <a:pt x="2459" y="93"/>
                  </a:lnTo>
                  <a:lnTo>
                    <a:pt x="2293"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7"/>
            <p:cNvSpPr/>
            <p:nvPr/>
          </p:nvSpPr>
          <p:spPr>
            <a:xfrm>
              <a:off x="7413177" y="2777884"/>
              <a:ext cx="37472" cy="48023"/>
            </a:xfrm>
            <a:custGeom>
              <a:avLst/>
              <a:gdLst/>
              <a:ahLst/>
              <a:cxnLst/>
              <a:rect l="l" t="t" r="r" b="b"/>
              <a:pathLst>
                <a:path w="1314" h="1684" extrusionOk="0">
                  <a:moveTo>
                    <a:pt x="1239" y="1"/>
                  </a:moveTo>
                  <a:lnTo>
                    <a:pt x="1165" y="19"/>
                  </a:lnTo>
                  <a:lnTo>
                    <a:pt x="1073" y="38"/>
                  </a:lnTo>
                  <a:lnTo>
                    <a:pt x="962" y="75"/>
                  </a:lnTo>
                  <a:lnTo>
                    <a:pt x="833" y="149"/>
                  </a:lnTo>
                  <a:lnTo>
                    <a:pt x="703" y="223"/>
                  </a:lnTo>
                  <a:lnTo>
                    <a:pt x="574" y="315"/>
                  </a:lnTo>
                  <a:lnTo>
                    <a:pt x="444" y="445"/>
                  </a:lnTo>
                  <a:lnTo>
                    <a:pt x="315" y="574"/>
                  </a:lnTo>
                  <a:lnTo>
                    <a:pt x="204" y="759"/>
                  </a:lnTo>
                  <a:lnTo>
                    <a:pt x="112" y="925"/>
                  </a:lnTo>
                  <a:lnTo>
                    <a:pt x="56" y="1110"/>
                  </a:lnTo>
                  <a:lnTo>
                    <a:pt x="19" y="1276"/>
                  </a:lnTo>
                  <a:lnTo>
                    <a:pt x="1" y="1406"/>
                  </a:lnTo>
                  <a:lnTo>
                    <a:pt x="1" y="1535"/>
                  </a:lnTo>
                  <a:lnTo>
                    <a:pt x="19" y="1628"/>
                  </a:lnTo>
                  <a:lnTo>
                    <a:pt x="38" y="1665"/>
                  </a:lnTo>
                  <a:lnTo>
                    <a:pt x="56" y="1683"/>
                  </a:lnTo>
                  <a:lnTo>
                    <a:pt x="93" y="1646"/>
                  </a:lnTo>
                  <a:lnTo>
                    <a:pt x="149" y="1591"/>
                  </a:lnTo>
                  <a:lnTo>
                    <a:pt x="260" y="1406"/>
                  </a:lnTo>
                  <a:lnTo>
                    <a:pt x="426" y="1129"/>
                  </a:lnTo>
                  <a:lnTo>
                    <a:pt x="518" y="962"/>
                  </a:lnTo>
                  <a:lnTo>
                    <a:pt x="629" y="814"/>
                  </a:lnTo>
                  <a:lnTo>
                    <a:pt x="759" y="648"/>
                  </a:lnTo>
                  <a:lnTo>
                    <a:pt x="888" y="500"/>
                  </a:lnTo>
                  <a:lnTo>
                    <a:pt x="1128" y="260"/>
                  </a:lnTo>
                  <a:lnTo>
                    <a:pt x="1295" y="112"/>
                  </a:lnTo>
                  <a:lnTo>
                    <a:pt x="1313" y="56"/>
                  </a:lnTo>
                  <a:lnTo>
                    <a:pt x="1313" y="38"/>
                  </a:lnTo>
                  <a:lnTo>
                    <a:pt x="1313" y="19"/>
                  </a:lnTo>
                  <a:lnTo>
                    <a:pt x="1239"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7"/>
            <p:cNvSpPr/>
            <p:nvPr/>
          </p:nvSpPr>
          <p:spPr>
            <a:xfrm>
              <a:off x="8047901" y="3025134"/>
              <a:ext cx="111760" cy="112302"/>
            </a:xfrm>
            <a:custGeom>
              <a:avLst/>
              <a:gdLst/>
              <a:ahLst/>
              <a:cxnLst/>
              <a:rect l="l" t="t" r="r" b="b"/>
              <a:pathLst>
                <a:path w="3919" h="3938" extrusionOk="0">
                  <a:moveTo>
                    <a:pt x="1867" y="1"/>
                  </a:moveTo>
                  <a:lnTo>
                    <a:pt x="1664" y="19"/>
                  </a:lnTo>
                  <a:lnTo>
                    <a:pt x="1479" y="74"/>
                  </a:lnTo>
                  <a:lnTo>
                    <a:pt x="1276" y="130"/>
                  </a:lnTo>
                  <a:lnTo>
                    <a:pt x="1091" y="204"/>
                  </a:lnTo>
                  <a:lnTo>
                    <a:pt x="924" y="296"/>
                  </a:lnTo>
                  <a:lnTo>
                    <a:pt x="776" y="407"/>
                  </a:lnTo>
                  <a:lnTo>
                    <a:pt x="629" y="518"/>
                  </a:lnTo>
                  <a:lnTo>
                    <a:pt x="481" y="666"/>
                  </a:lnTo>
                  <a:lnTo>
                    <a:pt x="370" y="814"/>
                  </a:lnTo>
                  <a:lnTo>
                    <a:pt x="259" y="962"/>
                  </a:lnTo>
                  <a:lnTo>
                    <a:pt x="185" y="1128"/>
                  </a:lnTo>
                  <a:lnTo>
                    <a:pt x="111" y="1295"/>
                  </a:lnTo>
                  <a:lnTo>
                    <a:pt x="55" y="1479"/>
                  </a:lnTo>
                  <a:lnTo>
                    <a:pt x="19" y="1664"/>
                  </a:lnTo>
                  <a:lnTo>
                    <a:pt x="0" y="1868"/>
                  </a:lnTo>
                  <a:lnTo>
                    <a:pt x="0" y="2052"/>
                  </a:lnTo>
                  <a:lnTo>
                    <a:pt x="19" y="2256"/>
                  </a:lnTo>
                  <a:lnTo>
                    <a:pt x="55" y="2441"/>
                  </a:lnTo>
                  <a:lnTo>
                    <a:pt x="111" y="2644"/>
                  </a:lnTo>
                  <a:lnTo>
                    <a:pt x="185" y="2829"/>
                  </a:lnTo>
                  <a:lnTo>
                    <a:pt x="277" y="2995"/>
                  </a:lnTo>
                  <a:lnTo>
                    <a:pt x="388" y="3143"/>
                  </a:lnTo>
                  <a:lnTo>
                    <a:pt x="499" y="3291"/>
                  </a:lnTo>
                  <a:lnTo>
                    <a:pt x="647" y="3439"/>
                  </a:lnTo>
                  <a:lnTo>
                    <a:pt x="795" y="3550"/>
                  </a:lnTo>
                  <a:lnTo>
                    <a:pt x="943" y="3661"/>
                  </a:lnTo>
                  <a:lnTo>
                    <a:pt x="1109" y="3735"/>
                  </a:lnTo>
                  <a:lnTo>
                    <a:pt x="1294" y="3809"/>
                  </a:lnTo>
                  <a:lnTo>
                    <a:pt x="1460" y="3864"/>
                  </a:lnTo>
                  <a:lnTo>
                    <a:pt x="1645" y="3901"/>
                  </a:lnTo>
                  <a:lnTo>
                    <a:pt x="1849" y="3919"/>
                  </a:lnTo>
                  <a:lnTo>
                    <a:pt x="2033" y="3938"/>
                  </a:lnTo>
                  <a:lnTo>
                    <a:pt x="2237" y="3919"/>
                  </a:lnTo>
                  <a:lnTo>
                    <a:pt x="2440" y="3864"/>
                  </a:lnTo>
                  <a:lnTo>
                    <a:pt x="2625" y="3809"/>
                  </a:lnTo>
                  <a:lnTo>
                    <a:pt x="2810" y="3735"/>
                  </a:lnTo>
                  <a:lnTo>
                    <a:pt x="2976" y="3642"/>
                  </a:lnTo>
                  <a:lnTo>
                    <a:pt x="3143" y="3531"/>
                  </a:lnTo>
                  <a:lnTo>
                    <a:pt x="3272" y="3420"/>
                  </a:lnTo>
                  <a:lnTo>
                    <a:pt x="3420" y="3272"/>
                  </a:lnTo>
                  <a:lnTo>
                    <a:pt x="3531" y="3125"/>
                  </a:lnTo>
                  <a:lnTo>
                    <a:pt x="3642" y="2977"/>
                  </a:lnTo>
                  <a:lnTo>
                    <a:pt x="3716" y="2810"/>
                  </a:lnTo>
                  <a:lnTo>
                    <a:pt x="3790" y="2625"/>
                  </a:lnTo>
                  <a:lnTo>
                    <a:pt x="3845" y="2459"/>
                  </a:lnTo>
                  <a:lnTo>
                    <a:pt x="3882" y="2274"/>
                  </a:lnTo>
                  <a:lnTo>
                    <a:pt x="3919" y="2071"/>
                  </a:lnTo>
                  <a:lnTo>
                    <a:pt x="3919" y="1886"/>
                  </a:lnTo>
                  <a:lnTo>
                    <a:pt x="3900" y="1683"/>
                  </a:lnTo>
                  <a:lnTo>
                    <a:pt x="3845" y="1498"/>
                  </a:lnTo>
                  <a:lnTo>
                    <a:pt x="3790" y="1295"/>
                  </a:lnTo>
                  <a:lnTo>
                    <a:pt x="3716" y="1110"/>
                  </a:lnTo>
                  <a:lnTo>
                    <a:pt x="3623" y="943"/>
                  </a:lnTo>
                  <a:lnTo>
                    <a:pt x="3512" y="795"/>
                  </a:lnTo>
                  <a:lnTo>
                    <a:pt x="3401" y="648"/>
                  </a:lnTo>
                  <a:lnTo>
                    <a:pt x="3253" y="500"/>
                  </a:lnTo>
                  <a:lnTo>
                    <a:pt x="3106" y="389"/>
                  </a:lnTo>
                  <a:lnTo>
                    <a:pt x="2958" y="278"/>
                  </a:lnTo>
                  <a:lnTo>
                    <a:pt x="2791" y="204"/>
                  </a:lnTo>
                  <a:lnTo>
                    <a:pt x="2625" y="130"/>
                  </a:lnTo>
                  <a:lnTo>
                    <a:pt x="2440" y="74"/>
                  </a:lnTo>
                  <a:lnTo>
                    <a:pt x="2255" y="38"/>
                  </a:lnTo>
                  <a:lnTo>
                    <a:pt x="2052" y="19"/>
                  </a:lnTo>
                  <a:lnTo>
                    <a:pt x="18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7"/>
            <p:cNvSpPr/>
            <p:nvPr/>
          </p:nvSpPr>
          <p:spPr>
            <a:xfrm>
              <a:off x="8114319" y="3059926"/>
              <a:ext cx="45343" cy="76455"/>
            </a:xfrm>
            <a:custGeom>
              <a:avLst/>
              <a:gdLst/>
              <a:ahLst/>
              <a:cxnLst/>
              <a:rect l="l" t="t" r="r" b="b"/>
              <a:pathLst>
                <a:path w="1590" h="2681" extrusionOk="0">
                  <a:moveTo>
                    <a:pt x="111" y="2644"/>
                  </a:moveTo>
                  <a:lnTo>
                    <a:pt x="111" y="2644"/>
                  </a:lnTo>
                  <a:lnTo>
                    <a:pt x="0" y="2681"/>
                  </a:lnTo>
                  <a:lnTo>
                    <a:pt x="0" y="2681"/>
                  </a:lnTo>
                  <a:lnTo>
                    <a:pt x="111" y="2644"/>
                  </a:lnTo>
                  <a:close/>
                  <a:moveTo>
                    <a:pt x="1442" y="38"/>
                  </a:moveTo>
                  <a:lnTo>
                    <a:pt x="1442" y="38"/>
                  </a:lnTo>
                  <a:lnTo>
                    <a:pt x="1516" y="278"/>
                  </a:lnTo>
                  <a:lnTo>
                    <a:pt x="1516" y="278"/>
                  </a:lnTo>
                  <a:lnTo>
                    <a:pt x="1571" y="518"/>
                  </a:lnTo>
                  <a:lnTo>
                    <a:pt x="1590" y="758"/>
                  </a:lnTo>
                  <a:lnTo>
                    <a:pt x="1590" y="758"/>
                  </a:lnTo>
                  <a:lnTo>
                    <a:pt x="1571" y="518"/>
                  </a:lnTo>
                  <a:lnTo>
                    <a:pt x="1516" y="278"/>
                  </a:lnTo>
                  <a:lnTo>
                    <a:pt x="1516" y="278"/>
                  </a:lnTo>
                  <a:lnTo>
                    <a:pt x="1442" y="38"/>
                  </a:lnTo>
                  <a:close/>
                  <a:moveTo>
                    <a:pt x="1442" y="19"/>
                  </a:moveTo>
                  <a:lnTo>
                    <a:pt x="1442" y="19"/>
                  </a:lnTo>
                  <a:lnTo>
                    <a:pt x="1442" y="38"/>
                  </a:lnTo>
                  <a:lnTo>
                    <a:pt x="1442" y="38"/>
                  </a:lnTo>
                  <a:lnTo>
                    <a:pt x="1442" y="19"/>
                  </a:lnTo>
                  <a:close/>
                  <a:moveTo>
                    <a:pt x="1442" y="19"/>
                  </a:moveTo>
                  <a:lnTo>
                    <a:pt x="1442" y="19"/>
                  </a:lnTo>
                  <a:lnTo>
                    <a:pt x="1442" y="19"/>
                  </a:lnTo>
                  <a:lnTo>
                    <a:pt x="1442" y="19"/>
                  </a:lnTo>
                  <a:lnTo>
                    <a:pt x="1442" y="19"/>
                  </a:lnTo>
                  <a:close/>
                  <a:moveTo>
                    <a:pt x="1442" y="19"/>
                  </a:moveTo>
                  <a:lnTo>
                    <a:pt x="1442" y="19"/>
                  </a:lnTo>
                  <a:lnTo>
                    <a:pt x="1442" y="19"/>
                  </a:lnTo>
                  <a:lnTo>
                    <a:pt x="1442" y="19"/>
                  </a:lnTo>
                  <a:lnTo>
                    <a:pt x="1442" y="19"/>
                  </a:lnTo>
                  <a:close/>
                  <a:moveTo>
                    <a:pt x="1424" y="1"/>
                  </a:moveTo>
                  <a:lnTo>
                    <a:pt x="1424" y="1"/>
                  </a:lnTo>
                  <a:lnTo>
                    <a:pt x="1442" y="1"/>
                  </a:lnTo>
                  <a:lnTo>
                    <a:pt x="1442" y="1"/>
                  </a:lnTo>
                  <a:lnTo>
                    <a:pt x="1424" y="1"/>
                  </a:lnTo>
                  <a:close/>
                </a:path>
              </a:pathLst>
            </a:custGeom>
            <a:solidFill>
              <a:srgbClr val="BF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7"/>
            <p:cNvSpPr/>
            <p:nvPr/>
          </p:nvSpPr>
          <p:spPr>
            <a:xfrm>
              <a:off x="8114319" y="3135299"/>
              <a:ext cx="3194" cy="1084"/>
            </a:xfrm>
            <a:custGeom>
              <a:avLst/>
              <a:gdLst/>
              <a:ahLst/>
              <a:cxnLst/>
              <a:rect l="l" t="t" r="r" b="b"/>
              <a:pathLst>
                <a:path w="112" h="38" fill="none" extrusionOk="0">
                  <a:moveTo>
                    <a:pt x="111" y="1"/>
                  </a:moveTo>
                  <a:lnTo>
                    <a:pt x="111" y="1"/>
                  </a:lnTo>
                  <a:lnTo>
                    <a:pt x="0" y="38"/>
                  </a:lnTo>
                  <a:lnTo>
                    <a:pt x="0" y="38"/>
                  </a:lnTo>
                  <a:lnTo>
                    <a:pt x="1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7"/>
            <p:cNvSpPr/>
            <p:nvPr/>
          </p:nvSpPr>
          <p:spPr>
            <a:xfrm>
              <a:off x="8155442" y="3060981"/>
              <a:ext cx="4221" cy="20590"/>
            </a:xfrm>
            <a:custGeom>
              <a:avLst/>
              <a:gdLst/>
              <a:ahLst/>
              <a:cxnLst/>
              <a:rect l="l" t="t" r="r" b="b"/>
              <a:pathLst>
                <a:path w="148" h="722" fill="none" extrusionOk="0">
                  <a:moveTo>
                    <a:pt x="0" y="1"/>
                  </a:moveTo>
                  <a:lnTo>
                    <a:pt x="0" y="1"/>
                  </a:lnTo>
                  <a:lnTo>
                    <a:pt x="74" y="241"/>
                  </a:lnTo>
                  <a:lnTo>
                    <a:pt x="74" y="241"/>
                  </a:lnTo>
                  <a:lnTo>
                    <a:pt x="129" y="481"/>
                  </a:lnTo>
                  <a:lnTo>
                    <a:pt x="148" y="721"/>
                  </a:lnTo>
                  <a:lnTo>
                    <a:pt x="148" y="721"/>
                  </a:lnTo>
                  <a:lnTo>
                    <a:pt x="129" y="481"/>
                  </a:lnTo>
                  <a:lnTo>
                    <a:pt x="74" y="241"/>
                  </a:lnTo>
                  <a:lnTo>
                    <a:pt x="74" y="24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7"/>
            <p:cNvSpPr/>
            <p:nvPr/>
          </p:nvSpPr>
          <p:spPr>
            <a:xfrm>
              <a:off x="8155442" y="3060468"/>
              <a:ext cx="29" cy="542"/>
            </a:xfrm>
            <a:custGeom>
              <a:avLst/>
              <a:gdLst/>
              <a:ahLst/>
              <a:cxnLst/>
              <a:rect l="l" t="t" r="r" b="b"/>
              <a:pathLst>
                <a:path w="1" h="19" fill="none" extrusionOk="0">
                  <a:moveTo>
                    <a:pt x="0" y="0"/>
                  </a:moveTo>
                  <a:lnTo>
                    <a:pt x="0" y="0"/>
                  </a:lnTo>
                  <a:lnTo>
                    <a:pt x="0" y="19"/>
                  </a:lnTo>
                  <a:lnTo>
                    <a:pt x="0"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7"/>
            <p:cNvSpPr/>
            <p:nvPr/>
          </p:nvSpPr>
          <p:spPr>
            <a:xfrm>
              <a:off x="8155442" y="3060468"/>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7"/>
            <p:cNvSpPr/>
            <p:nvPr/>
          </p:nvSpPr>
          <p:spPr>
            <a:xfrm>
              <a:off x="8155442" y="3060468"/>
              <a:ext cx="29" cy="29"/>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7"/>
            <p:cNvSpPr/>
            <p:nvPr/>
          </p:nvSpPr>
          <p:spPr>
            <a:xfrm>
              <a:off x="8154901" y="3059926"/>
              <a:ext cx="570" cy="29"/>
            </a:xfrm>
            <a:custGeom>
              <a:avLst/>
              <a:gdLst/>
              <a:ahLst/>
              <a:cxnLst/>
              <a:rect l="l" t="t" r="r" b="b"/>
              <a:pathLst>
                <a:path w="20" h="1" fill="none" extrusionOk="0">
                  <a:moveTo>
                    <a:pt x="1" y="1"/>
                  </a:moveTo>
                  <a:lnTo>
                    <a:pt x="1" y="1"/>
                  </a:lnTo>
                  <a:lnTo>
                    <a:pt x="19" y="1"/>
                  </a:lnTo>
                  <a:lnTo>
                    <a:pt x="19"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7"/>
            <p:cNvSpPr/>
            <p:nvPr/>
          </p:nvSpPr>
          <p:spPr>
            <a:xfrm>
              <a:off x="8061590" y="3030410"/>
              <a:ext cx="98072" cy="107026"/>
            </a:xfrm>
            <a:custGeom>
              <a:avLst/>
              <a:gdLst/>
              <a:ahLst/>
              <a:cxnLst/>
              <a:rect l="l" t="t" r="r" b="b"/>
              <a:pathLst>
                <a:path w="3439" h="3753" extrusionOk="0">
                  <a:moveTo>
                    <a:pt x="2293" y="0"/>
                  </a:moveTo>
                  <a:lnTo>
                    <a:pt x="2441" y="185"/>
                  </a:lnTo>
                  <a:lnTo>
                    <a:pt x="2570" y="389"/>
                  </a:lnTo>
                  <a:lnTo>
                    <a:pt x="2663" y="592"/>
                  </a:lnTo>
                  <a:lnTo>
                    <a:pt x="2736" y="832"/>
                  </a:lnTo>
                  <a:lnTo>
                    <a:pt x="2773" y="1017"/>
                  </a:lnTo>
                  <a:lnTo>
                    <a:pt x="2792" y="1220"/>
                  </a:lnTo>
                  <a:lnTo>
                    <a:pt x="2792" y="1424"/>
                  </a:lnTo>
                  <a:lnTo>
                    <a:pt x="2773" y="1609"/>
                  </a:lnTo>
                  <a:lnTo>
                    <a:pt x="2736" y="1793"/>
                  </a:lnTo>
                  <a:lnTo>
                    <a:pt x="2681" y="1978"/>
                  </a:lnTo>
                  <a:lnTo>
                    <a:pt x="2607" y="2145"/>
                  </a:lnTo>
                  <a:lnTo>
                    <a:pt x="2515" y="2311"/>
                  </a:lnTo>
                  <a:lnTo>
                    <a:pt x="2404" y="2477"/>
                  </a:lnTo>
                  <a:lnTo>
                    <a:pt x="2293" y="2625"/>
                  </a:lnTo>
                  <a:lnTo>
                    <a:pt x="2163" y="2755"/>
                  </a:lnTo>
                  <a:lnTo>
                    <a:pt x="2016" y="2866"/>
                  </a:lnTo>
                  <a:lnTo>
                    <a:pt x="1849" y="2977"/>
                  </a:lnTo>
                  <a:lnTo>
                    <a:pt x="1683" y="3069"/>
                  </a:lnTo>
                  <a:lnTo>
                    <a:pt x="1498" y="3143"/>
                  </a:lnTo>
                  <a:lnTo>
                    <a:pt x="1313" y="3217"/>
                  </a:lnTo>
                  <a:lnTo>
                    <a:pt x="1073" y="3254"/>
                  </a:lnTo>
                  <a:lnTo>
                    <a:pt x="832" y="3272"/>
                  </a:lnTo>
                  <a:lnTo>
                    <a:pt x="611" y="3254"/>
                  </a:lnTo>
                  <a:lnTo>
                    <a:pt x="407" y="3217"/>
                  </a:lnTo>
                  <a:lnTo>
                    <a:pt x="204" y="3161"/>
                  </a:lnTo>
                  <a:lnTo>
                    <a:pt x="1" y="3087"/>
                  </a:lnTo>
                  <a:lnTo>
                    <a:pt x="149" y="3235"/>
                  </a:lnTo>
                  <a:lnTo>
                    <a:pt x="315" y="3365"/>
                  </a:lnTo>
                  <a:lnTo>
                    <a:pt x="481" y="3476"/>
                  </a:lnTo>
                  <a:lnTo>
                    <a:pt x="666" y="3568"/>
                  </a:lnTo>
                  <a:lnTo>
                    <a:pt x="851" y="3642"/>
                  </a:lnTo>
                  <a:lnTo>
                    <a:pt x="1054" y="3697"/>
                  </a:lnTo>
                  <a:lnTo>
                    <a:pt x="1258" y="3734"/>
                  </a:lnTo>
                  <a:lnTo>
                    <a:pt x="1479" y="3753"/>
                  </a:lnTo>
                  <a:lnTo>
                    <a:pt x="1664" y="3734"/>
                  </a:lnTo>
                  <a:lnTo>
                    <a:pt x="1849" y="3716"/>
                  </a:lnTo>
                  <a:lnTo>
                    <a:pt x="1960" y="3679"/>
                  </a:lnTo>
                  <a:lnTo>
                    <a:pt x="2108" y="3642"/>
                  </a:lnTo>
                  <a:lnTo>
                    <a:pt x="2274" y="3568"/>
                  </a:lnTo>
                  <a:lnTo>
                    <a:pt x="2422" y="3494"/>
                  </a:lnTo>
                  <a:lnTo>
                    <a:pt x="2552" y="3420"/>
                  </a:lnTo>
                  <a:lnTo>
                    <a:pt x="2681" y="3328"/>
                  </a:lnTo>
                  <a:lnTo>
                    <a:pt x="2810" y="3217"/>
                  </a:lnTo>
                  <a:lnTo>
                    <a:pt x="2921" y="3106"/>
                  </a:lnTo>
                  <a:lnTo>
                    <a:pt x="3032" y="2977"/>
                  </a:lnTo>
                  <a:lnTo>
                    <a:pt x="3125" y="2847"/>
                  </a:lnTo>
                  <a:lnTo>
                    <a:pt x="3199" y="2718"/>
                  </a:lnTo>
                  <a:lnTo>
                    <a:pt x="3273" y="2570"/>
                  </a:lnTo>
                  <a:lnTo>
                    <a:pt x="3328" y="2422"/>
                  </a:lnTo>
                  <a:lnTo>
                    <a:pt x="3365" y="2274"/>
                  </a:lnTo>
                  <a:lnTo>
                    <a:pt x="3402" y="2108"/>
                  </a:lnTo>
                  <a:lnTo>
                    <a:pt x="3420" y="1960"/>
                  </a:lnTo>
                  <a:lnTo>
                    <a:pt x="3439" y="1793"/>
                  </a:lnTo>
                  <a:lnTo>
                    <a:pt x="3420" y="1553"/>
                  </a:lnTo>
                  <a:lnTo>
                    <a:pt x="3365" y="1313"/>
                  </a:lnTo>
                  <a:lnTo>
                    <a:pt x="3291" y="1073"/>
                  </a:lnTo>
                  <a:lnTo>
                    <a:pt x="3291" y="1054"/>
                  </a:lnTo>
                  <a:lnTo>
                    <a:pt x="3291" y="1036"/>
                  </a:lnTo>
                  <a:lnTo>
                    <a:pt x="3273" y="1036"/>
                  </a:lnTo>
                  <a:lnTo>
                    <a:pt x="3199" y="851"/>
                  </a:lnTo>
                  <a:lnTo>
                    <a:pt x="3106" y="703"/>
                  </a:lnTo>
                  <a:lnTo>
                    <a:pt x="2995" y="555"/>
                  </a:lnTo>
                  <a:lnTo>
                    <a:pt x="2884" y="426"/>
                  </a:lnTo>
                  <a:lnTo>
                    <a:pt x="2755" y="296"/>
                  </a:lnTo>
                  <a:lnTo>
                    <a:pt x="2607" y="185"/>
                  </a:lnTo>
                  <a:lnTo>
                    <a:pt x="2459" y="93"/>
                  </a:lnTo>
                  <a:lnTo>
                    <a:pt x="2293"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7"/>
            <p:cNvSpPr/>
            <p:nvPr/>
          </p:nvSpPr>
          <p:spPr>
            <a:xfrm>
              <a:off x="8058966" y="3036741"/>
              <a:ext cx="37443" cy="47453"/>
            </a:xfrm>
            <a:custGeom>
              <a:avLst/>
              <a:gdLst/>
              <a:ahLst/>
              <a:cxnLst/>
              <a:rect l="l" t="t" r="r" b="b"/>
              <a:pathLst>
                <a:path w="1313" h="1664" extrusionOk="0">
                  <a:moveTo>
                    <a:pt x="1165" y="0"/>
                  </a:moveTo>
                  <a:lnTo>
                    <a:pt x="1054" y="37"/>
                  </a:lnTo>
                  <a:lnTo>
                    <a:pt x="943" y="74"/>
                  </a:lnTo>
                  <a:lnTo>
                    <a:pt x="814" y="130"/>
                  </a:lnTo>
                  <a:lnTo>
                    <a:pt x="684" y="204"/>
                  </a:lnTo>
                  <a:lnTo>
                    <a:pt x="555" y="314"/>
                  </a:lnTo>
                  <a:lnTo>
                    <a:pt x="425" y="425"/>
                  </a:lnTo>
                  <a:lnTo>
                    <a:pt x="314" y="573"/>
                  </a:lnTo>
                  <a:lnTo>
                    <a:pt x="204" y="740"/>
                  </a:lnTo>
                  <a:lnTo>
                    <a:pt x="111" y="924"/>
                  </a:lnTo>
                  <a:lnTo>
                    <a:pt x="56" y="1091"/>
                  </a:lnTo>
                  <a:lnTo>
                    <a:pt x="19" y="1257"/>
                  </a:lnTo>
                  <a:lnTo>
                    <a:pt x="0" y="1405"/>
                  </a:lnTo>
                  <a:lnTo>
                    <a:pt x="0" y="1516"/>
                  </a:lnTo>
                  <a:lnTo>
                    <a:pt x="0" y="1608"/>
                  </a:lnTo>
                  <a:lnTo>
                    <a:pt x="37" y="1664"/>
                  </a:lnTo>
                  <a:lnTo>
                    <a:pt x="56" y="1664"/>
                  </a:lnTo>
                  <a:lnTo>
                    <a:pt x="93" y="1645"/>
                  </a:lnTo>
                  <a:lnTo>
                    <a:pt x="130" y="1590"/>
                  </a:lnTo>
                  <a:lnTo>
                    <a:pt x="259" y="1387"/>
                  </a:lnTo>
                  <a:lnTo>
                    <a:pt x="407" y="1109"/>
                  </a:lnTo>
                  <a:lnTo>
                    <a:pt x="518" y="961"/>
                  </a:lnTo>
                  <a:lnTo>
                    <a:pt x="629" y="795"/>
                  </a:lnTo>
                  <a:lnTo>
                    <a:pt x="758" y="629"/>
                  </a:lnTo>
                  <a:lnTo>
                    <a:pt x="888" y="481"/>
                  </a:lnTo>
                  <a:lnTo>
                    <a:pt x="1128" y="259"/>
                  </a:lnTo>
                  <a:lnTo>
                    <a:pt x="1276" y="93"/>
                  </a:lnTo>
                  <a:lnTo>
                    <a:pt x="1313" y="37"/>
                  </a:lnTo>
                  <a:lnTo>
                    <a:pt x="1313" y="19"/>
                  </a:lnTo>
                  <a:lnTo>
                    <a:pt x="1294"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7"/>
            <p:cNvSpPr/>
            <p:nvPr/>
          </p:nvSpPr>
          <p:spPr>
            <a:xfrm>
              <a:off x="7991493" y="2596025"/>
              <a:ext cx="111760" cy="111789"/>
            </a:xfrm>
            <a:custGeom>
              <a:avLst/>
              <a:gdLst/>
              <a:ahLst/>
              <a:cxnLst/>
              <a:rect l="l" t="t" r="r" b="b"/>
              <a:pathLst>
                <a:path w="3919" h="3920" extrusionOk="0">
                  <a:moveTo>
                    <a:pt x="1886" y="0"/>
                  </a:moveTo>
                  <a:lnTo>
                    <a:pt x="1682" y="19"/>
                  </a:lnTo>
                  <a:lnTo>
                    <a:pt x="1479" y="56"/>
                  </a:lnTo>
                  <a:lnTo>
                    <a:pt x="1294" y="111"/>
                  </a:lnTo>
                  <a:lnTo>
                    <a:pt x="1109" y="204"/>
                  </a:lnTo>
                  <a:lnTo>
                    <a:pt x="943" y="296"/>
                  </a:lnTo>
                  <a:lnTo>
                    <a:pt x="776" y="389"/>
                  </a:lnTo>
                  <a:lnTo>
                    <a:pt x="647" y="518"/>
                  </a:lnTo>
                  <a:lnTo>
                    <a:pt x="499" y="647"/>
                  </a:lnTo>
                  <a:lnTo>
                    <a:pt x="388" y="795"/>
                  </a:lnTo>
                  <a:lnTo>
                    <a:pt x="277" y="962"/>
                  </a:lnTo>
                  <a:lnTo>
                    <a:pt x="185" y="1128"/>
                  </a:lnTo>
                  <a:lnTo>
                    <a:pt x="130" y="1294"/>
                  </a:lnTo>
                  <a:lnTo>
                    <a:pt x="74" y="1479"/>
                  </a:lnTo>
                  <a:lnTo>
                    <a:pt x="19" y="1664"/>
                  </a:lnTo>
                  <a:lnTo>
                    <a:pt x="0" y="1849"/>
                  </a:lnTo>
                  <a:lnTo>
                    <a:pt x="0" y="2052"/>
                  </a:lnTo>
                  <a:lnTo>
                    <a:pt x="19" y="2237"/>
                  </a:lnTo>
                  <a:lnTo>
                    <a:pt x="74" y="2441"/>
                  </a:lnTo>
                  <a:lnTo>
                    <a:pt x="130" y="2625"/>
                  </a:lnTo>
                  <a:lnTo>
                    <a:pt x="203" y="2810"/>
                  </a:lnTo>
                  <a:lnTo>
                    <a:pt x="296" y="2995"/>
                  </a:lnTo>
                  <a:lnTo>
                    <a:pt x="407" y="3143"/>
                  </a:lnTo>
                  <a:lnTo>
                    <a:pt x="518" y="3291"/>
                  </a:lnTo>
                  <a:lnTo>
                    <a:pt x="666" y="3420"/>
                  </a:lnTo>
                  <a:lnTo>
                    <a:pt x="813" y="3550"/>
                  </a:lnTo>
                  <a:lnTo>
                    <a:pt x="961" y="3642"/>
                  </a:lnTo>
                  <a:lnTo>
                    <a:pt x="1128" y="3735"/>
                  </a:lnTo>
                  <a:lnTo>
                    <a:pt x="1294" y="3808"/>
                  </a:lnTo>
                  <a:lnTo>
                    <a:pt x="1479" y="3864"/>
                  </a:lnTo>
                  <a:lnTo>
                    <a:pt x="1664" y="3901"/>
                  </a:lnTo>
                  <a:lnTo>
                    <a:pt x="1867" y="3919"/>
                  </a:lnTo>
                  <a:lnTo>
                    <a:pt x="2052" y="3919"/>
                  </a:lnTo>
                  <a:lnTo>
                    <a:pt x="2255" y="3901"/>
                  </a:lnTo>
                  <a:lnTo>
                    <a:pt x="2440" y="3864"/>
                  </a:lnTo>
                  <a:lnTo>
                    <a:pt x="2644" y="3808"/>
                  </a:lnTo>
                  <a:lnTo>
                    <a:pt x="2828" y="3735"/>
                  </a:lnTo>
                  <a:lnTo>
                    <a:pt x="2995" y="3642"/>
                  </a:lnTo>
                  <a:lnTo>
                    <a:pt x="3143" y="3531"/>
                  </a:lnTo>
                  <a:lnTo>
                    <a:pt x="3290" y="3402"/>
                  </a:lnTo>
                  <a:lnTo>
                    <a:pt x="3420" y="3272"/>
                  </a:lnTo>
                  <a:lnTo>
                    <a:pt x="3549" y="3124"/>
                  </a:lnTo>
                  <a:lnTo>
                    <a:pt x="3660" y="2977"/>
                  </a:lnTo>
                  <a:lnTo>
                    <a:pt x="3734" y="2810"/>
                  </a:lnTo>
                  <a:lnTo>
                    <a:pt x="3808" y="2625"/>
                  </a:lnTo>
                  <a:lnTo>
                    <a:pt x="3864" y="2441"/>
                  </a:lnTo>
                  <a:lnTo>
                    <a:pt x="3901" y="2256"/>
                  </a:lnTo>
                  <a:lnTo>
                    <a:pt x="3919" y="2071"/>
                  </a:lnTo>
                  <a:lnTo>
                    <a:pt x="3919" y="1867"/>
                  </a:lnTo>
                  <a:lnTo>
                    <a:pt x="3901" y="1683"/>
                  </a:lnTo>
                  <a:lnTo>
                    <a:pt x="3864" y="1479"/>
                  </a:lnTo>
                  <a:lnTo>
                    <a:pt x="3808" y="1294"/>
                  </a:lnTo>
                  <a:lnTo>
                    <a:pt x="3734" y="1110"/>
                  </a:lnTo>
                  <a:lnTo>
                    <a:pt x="3642" y="943"/>
                  </a:lnTo>
                  <a:lnTo>
                    <a:pt x="3531" y="777"/>
                  </a:lnTo>
                  <a:lnTo>
                    <a:pt x="3420" y="629"/>
                  </a:lnTo>
                  <a:lnTo>
                    <a:pt x="3272" y="500"/>
                  </a:lnTo>
                  <a:lnTo>
                    <a:pt x="3124" y="389"/>
                  </a:lnTo>
                  <a:lnTo>
                    <a:pt x="2976" y="278"/>
                  </a:lnTo>
                  <a:lnTo>
                    <a:pt x="2810" y="185"/>
                  </a:lnTo>
                  <a:lnTo>
                    <a:pt x="2625" y="111"/>
                  </a:lnTo>
                  <a:lnTo>
                    <a:pt x="2459" y="56"/>
                  </a:lnTo>
                  <a:lnTo>
                    <a:pt x="2274" y="19"/>
                  </a:lnTo>
                  <a:lnTo>
                    <a:pt x="20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7"/>
            <p:cNvSpPr/>
            <p:nvPr/>
          </p:nvSpPr>
          <p:spPr>
            <a:xfrm>
              <a:off x="8100602" y="2633982"/>
              <a:ext cx="2139" cy="8983"/>
            </a:xfrm>
            <a:custGeom>
              <a:avLst/>
              <a:gdLst/>
              <a:ahLst/>
              <a:cxnLst/>
              <a:rect l="l" t="t" r="r" b="b"/>
              <a:pathLst>
                <a:path w="75" h="315" extrusionOk="0">
                  <a:moveTo>
                    <a:pt x="19" y="37"/>
                  </a:moveTo>
                  <a:lnTo>
                    <a:pt x="19" y="37"/>
                  </a:lnTo>
                  <a:lnTo>
                    <a:pt x="38" y="148"/>
                  </a:lnTo>
                  <a:lnTo>
                    <a:pt x="38" y="148"/>
                  </a:lnTo>
                  <a:lnTo>
                    <a:pt x="75" y="315"/>
                  </a:lnTo>
                  <a:lnTo>
                    <a:pt x="75" y="315"/>
                  </a:lnTo>
                  <a:lnTo>
                    <a:pt x="38" y="148"/>
                  </a:lnTo>
                  <a:lnTo>
                    <a:pt x="38" y="148"/>
                  </a:lnTo>
                  <a:lnTo>
                    <a:pt x="19" y="37"/>
                  </a:lnTo>
                  <a:close/>
                  <a:moveTo>
                    <a:pt x="1" y="37"/>
                  </a:moveTo>
                  <a:lnTo>
                    <a:pt x="1" y="37"/>
                  </a:lnTo>
                  <a:lnTo>
                    <a:pt x="19" y="37"/>
                  </a:lnTo>
                  <a:lnTo>
                    <a:pt x="19" y="37"/>
                  </a:lnTo>
                  <a:lnTo>
                    <a:pt x="1" y="37"/>
                  </a:lnTo>
                  <a:close/>
                  <a:moveTo>
                    <a:pt x="1" y="19"/>
                  </a:moveTo>
                  <a:lnTo>
                    <a:pt x="1" y="19"/>
                  </a:lnTo>
                  <a:lnTo>
                    <a:pt x="1" y="37"/>
                  </a:lnTo>
                  <a:lnTo>
                    <a:pt x="1" y="37"/>
                  </a:lnTo>
                  <a:lnTo>
                    <a:pt x="1" y="19"/>
                  </a:lnTo>
                  <a:close/>
                  <a:moveTo>
                    <a:pt x="1" y="19"/>
                  </a:moveTo>
                  <a:lnTo>
                    <a:pt x="1" y="19"/>
                  </a:lnTo>
                  <a:lnTo>
                    <a:pt x="1" y="19"/>
                  </a:lnTo>
                  <a:lnTo>
                    <a:pt x="1" y="19"/>
                  </a:lnTo>
                  <a:lnTo>
                    <a:pt x="1" y="19"/>
                  </a:lnTo>
                  <a:close/>
                  <a:moveTo>
                    <a:pt x="1" y="0"/>
                  </a:moveTo>
                  <a:lnTo>
                    <a:pt x="1" y="0"/>
                  </a:lnTo>
                  <a:lnTo>
                    <a:pt x="1" y="0"/>
                  </a:lnTo>
                  <a:lnTo>
                    <a:pt x="1" y="0"/>
                  </a:lnTo>
                  <a:lnTo>
                    <a:pt x="1" y="0"/>
                  </a:lnTo>
                  <a:close/>
                </a:path>
              </a:pathLst>
            </a:custGeom>
            <a:solidFill>
              <a:srgbClr val="BFEA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7"/>
            <p:cNvSpPr/>
            <p:nvPr/>
          </p:nvSpPr>
          <p:spPr>
            <a:xfrm>
              <a:off x="8101144" y="2635038"/>
              <a:ext cx="1597" cy="7928"/>
            </a:xfrm>
            <a:custGeom>
              <a:avLst/>
              <a:gdLst/>
              <a:ahLst/>
              <a:cxnLst/>
              <a:rect l="l" t="t" r="r" b="b"/>
              <a:pathLst>
                <a:path w="56" h="278" fill="none" extrusionOk="0">
                  <a:moveTo>
                    <a:pt x="0" y="0"/>
                  </a:moveTo>
                  <a:lnTo>
                    <a:pt x="0" y="0"/>
                  </a:lnTo>
                  <a:lnTo>
                    <a:pt x="19" y="111"/>
                  </a:lnTo>
                  <a:lnTo>
                    <a:pt x="19" y="111"/>
                  </a:lnTo>
                  <a:lnTo>
                    <a:pt x="56" y="278"/>
                  </a:lnTo>
                  <a:lnTo>
                    <a:pt x="56" y="278"/>
                  </a:lnTo>
                  <a:lnTo>
                    <a:pt x="19" y="111"/>
                  </a:lnTo>
                  <a:lnTo>
                    <a:pt x="19" y="111"/>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7"/>
            <p:cNvSpPr/>
            <p:nvPr/>
          </p:nvSpPr>
          <p:spPr>
            <a:xfrm>
              <a:off x="8100602" y="2635038"/>
              <a:ext cx="570" cy="29"/>
            </a:xfrm>
            <a:custGeom>
              <a:avLst/>
              <a:gdLst/>
              <a:ahLst/>
              <a:cxnLst/>
              <a:rect l="l" t="t" r="r" b="b"/>
              <a:pathLst>
                <a:path w="20" h="1" fill="none" extrusionOk="0">
                  <a:moveTo>
                    <a:pt x="1" y="0"/>
                  </a:moveTo>
                  <a:lnTo>
                    <a:pt x="1" y="0"/>
                  </a:lnTo>
                  <a:lnTo>
                    <a:pt x="19" y="0"/>
                  </a:lnTo>
                  <a:lnTo>
                    <a:pt x="19"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7"/>
            <p:cNvSpPr/>
            <p:nvPr/>
          </p:nvSpPr>
          <p:spPr>
            <a:xfrm>
              <a:off x="8100602" y="2634496"/>
              <a:ext cx="29" cy="570"/>
            </a:xfrm>
            <a:custGeom>
              <a:avLst/>
              <a:gdLst/>
              <a:ahLst/>
              <a:cxnLst/>
              <a:rect l="l" t="t" r="r" b="b"/>
              <a:pathLst>
                <a:path w="1" h="20" fill="none" extrusionOk="0">
                  <a:moveTo>
                    <a:pt x="1" y="1"/>
                  </a:moveTo>
                  <a:lnTo>
                    <a:pt x="1" y="1"/>
                  </a:lnTo>
                  <a:lnTo>
                    <a:pt x="1" y="19"/>
                  </a:lnTo>
                  <a:lnTo>
                    <a:pt x="1" y="1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7"/>
            <p:cNvSpPr/>
            <p:nvPr/>
          </p:nvSpPr>
          <p:spPr>
            <a:xfrm>
              <a:off x="8100602" y="2634496"/>
              <a:ext cx="29" cy="29"/>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7"/>
            <p:cNvSpPr/>
            <p:nvPr/>
          </p:nvSpPr>
          <p:spPr>
            <a:xfrm>
              <a:off x="8100602" y="2633982"/>
              <a:ext cx="29" cy="29"/>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7"/>
            <p:cNvSpPr/>
            <p:nvPr/>
          </p:nvSpPr>
          <p:spPr>
            <a:xfrm>
              <a:off x="8005723" y="2601301"/>
              <a:ext cx="98072" cy="106513"/>
            </a:xfrm>
            <a:custGeom>
              <a:avLst/>
              <a:gdLst/>
              <a:ahLst/>
              <a:cxnLst/>
              <a:rect l="l" t="t" r="r" b="b"/>
              <a:pathLst>
                <a:path w="3439" h="3735" extrusionOk="0">
                  <a:moveTo>
                    <a:pt x="2292" y="0"/>
                  </a:moveTo>
                  <a:lnTo>
                    <a:pt x="2440" y="185"/>
                  </a:lnTo>
                  <a:lnTo>
                    <a:pt x="2551" y="370"/>
                  </a:lnTo>
                  <a:lnTo>
                    <a:pt x="2662" y="592"/>
                  </a:lnTo>
                  <a:lnTo>
                    <a:pt x="2736" y="814"/>
                  </a:lnTo>
                  <a:lnTo>
                    <a:pt x="2773" y="1017"/>
                  </a:lnTo>
                  <a:lnTo>
                    <a:pt x="2791" y="1220"/>
                  </a:lnTo>
                  <a:lnTo>
                    <a:pt x="2791" y="1405"/>
                  </a:lnTo>
                  <a:lnTo>
                    <a:pt x="2773" y="1609"/>
                  </a:lnTo>
                  <a:lnTo>
                    <a:pt x="2736" y="1793"/>
                  </a:lnTo>
                  <a:lnTo>
                    <a:pt x="2681" y="1960"/>
                  </a:lnTo>
                  <a:lnTo>
                    <a:pt x="2607" y="2145"/>
                  </a:lnTo>
                  <a:lnTo>
                    <a:pt x="2514" y="2311"/>
                  </a:lnTo>
                  <a:lnTo>
                    <a:pt x="2403" y="2459"/>
                  </a:lnTo>
                  <a:lnTo>
                    <a:pt x="2292" y="2607"/>
                  </a:lnTo>
                  <a:lnTo>
                    <a:pt x="2163" y="2736"/>
                  </a:lnTo>
                  <a:lnTo>
                    <a:pt x="2015" y="2866"/>
                  </a:lnTo>
                  <a:lnTo>
                    <a:pt x="1849" y="2976"/>
                  </a:lnTo>
                  <a:lnTo>
                    <a:pt x="1682" y="3069"/>
                  </a:lnTo>
                  <a:lnTo>
                    <a:pt x="1498" y="3143"/>
                  </a:lnTo>
                  <a:lnTo>
                    <a:pt x="1313" y="3198"/>
                  </a:lnTo>
                  <a:lnTo>
                    <a:pt x="1072" y="3254"/>
                  </a:lnTo>
                  <a:lnTo>
                    <a:pt x="832" y="3272"/>
                  </a:lnTo>
                  <a:lnTo>
                    <a:pt x="610" y="3254"/>
                  </a:lnTo>
                  <a:lnTo>
                    <a:pt x="407" y="3217"/>
                  </a:lnTo>
                  <a:lnTo>
                    <a:pt x="204" y="3161"/>
                  </a:lnTo>
                  <a:lnTo>
                    <a:pt x="0" y="3087"/>
                  </a:lnTo>
                  <a:lnTo>
                    <a:pt x="148" y="3235"/>
                  </a:lnTo>
                  <a:lnTo>
                    <a:pt x="314" y="3365"/>
                  </a:lnTo>
                  <a:lnTo>
                    <a:pt x="481" y="3476"/>
                  </a:lnTo>
                  <a:lnTo>
                    <a:pt x="666" y="3568"/>
                  </a:lnTo>
                  <a:lnTo>
                    <a:pt x="851" y="3642"/>
                  </a:lnTo>
                  <a:lnTo>
                    <a:pt x="1054" y="3697"/>
                  </a:lnTo>
                  <a:lnTo>
                    <a:pt x="1257" y="3734"/>
                  </a:lnTo>
                  <a:lnTo>
                    <a:pt x="1461" y="3734"/>
                  </a:lnTo>
                  <a:lnTo>
                    <a:pt x="1701" y="3716"/>
                  </a:lnTo>
                  <a:lnTo>
                    <a:pt x="1941" y="3679"/>
                  </a:lnTo>
                  <a:lnTo>
                    <a:pt x="2126" y="3623"/>
                  </a:lnTo>
                  <a:lnTo>
                    <a:pt x="2311" y="3550"/>
                  </a:lnTo>
                  <a:lnTo>
                    <a:pt x="2459" y="3476"/>
                  </a:lnTo>
                  <a:lnTo>
                    <a:pt x="2625" y="3365"/>
                  </a:lnTo>
                  <a:lnTo>
                    <a:pt x="2755" y="3254"/>
                  </a:lnTo>
                  <a:lnTo>
                    <a:pt x="2884" y="3124"/>
                  </a:lnTo>
                  <a:lnTo>
                    <a:pt x="3013" y="2995"/>
                  </a:lnTo>
                  <a:lnTo>
                    <a:pt x="3106" y="2847"/>
                  </a:lnTo>
                  <a:lnTo>
                    <a:pt x="3198" y="2699"/>
                  </a:lnTo>
                  <a:lnTo>
                    <a:pt x="3272" y="2533"/>
                  </a:lnTo>
                  <a:lnTo>
                    <a:pt x="3346" y="2366"/>
                  </a:lnTo>
                  <a:lnTo>
                    <a:pt x="3383" y="2182"/>
                  </a:lnTo>
                  <a:lnTo>
                    <a:pt x="3420" y="2015"/>
                  </a:lnTo>
                  <a:lnTo>
                    <a:pt x="3438" y="1830"/>
                  </a:lnTo>
                  <a:lnTo>
                    <a:pt x="3420" y="1646"/>
                  </a:lnTo>
                  <a:lnTo>
                    <a:pt x="3402" y="1461"/>
                  </a:lnTo>
                  <a:lnTo>
                    <a:pt x="3365" y="1294"/>
                  </a:lnTo>
                  <a:lnTo>
                    <a:pt x="3346" y="1183"/>
                  </a:lnTo>
                  <a:lnTo>
                    <a:pt x="3328" y="1183"/>
                  </a:lnTo>
                  <a:lnTo>
                    <a:pt x="3328" y="1165"/>
                  </a:lnTo>
                  <a:lnTo>
                    <a:pt x="3328" y="1146"/>
                  </a:lnTo>
                  <a:lnTo>
                    <a:pt x="3254" y="962"/>
                  </a:lnTo>
                  <a:lnTo>
                    <a:pt x="3161" y="777"/>
                  </a:lnTo>
                  <a:lnTo>
                    <a:pt x="3050" y="610"/>
                  </a:lnTo>
                  <a:lnTo>
                    <a:pt x="2921" y="462"/>
                  </a:lnTo>
                  <a:lnTo>
                    <a:pt x="2773" y="315"/>
                  </a:lnTo>
                  <a:lnTo>
                    <a:pt x="2625" y="204"/>
                  </a:lnTo>
                  <a:lnTo>
                    <a:pt x="2459" y="93"/>
                  </a:lnTo>
                  <a:lnTo>
                    <a:pt x="2292"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7"/>
            <p:cNvSpPr/>
            <p:nvPr/>
          </p:nvSpPr>
          <p:spPr>
            <a:xfrm>
              <a:off x="8002558" y="2607090"/>
              <a:ext cx="37985" cy="47995"/>
            </a:xfrm>
            <a:custGeom>
              <a:avLst/>
              <a:gdLst/>
              <a:ahLst/>
              <a:cxnLst/>
              <a:rect l="l" t="t" r="r" b="b"/>
              <a:pathLst>
                <a:path w="1332" h="1683" extrusionOk="0">
                  <a:moveTo>
                    <a:pt x="1257" y="1"/>
                  </a:moveTo>
                  <a:lnTo>
                    <a:pt x="1165" y="19"/>
                  </a:lnTo>
                  <a:lnTo>
                    <a:pt x="1072" y="38"/>
                  </a:lnTo>
                  <a:lnTo>
                    <a:pt x="962" y="93"/>
                  </a:lnTo>
                  <a:lnTo>
                    <a:pt x="832" y="149"/>
                  </a:lnTo>
                  <a:lnTo>
                    <a:pt x="703" y="222"/>
                  </a:lnTo>
                  <a:lnTo>
                    <a:pt x="573" y="315"/>
                  </a:lnTo>
                  <a:lnTo>
                    <a:pt x="444" y="444"/>
                  </a:lnTo>
                  <a:lnTo>
                    <a:pt x="333" y="574"/>
                  </a:lnTo>
                  <a:lnTo>
                    <a:pt x="222" y="759"/>
                  </a:lnTo>
                  <a:lnTo>
                    <a:pt x="130" y="925"/>
                  </a:lnTo>
                  <a:lnTo>
                    <a:pt x="56" y="1110"/>
                  </a:lnTo>
                  <a:lnTo>
                    <a:pt x="19" y="1276"/>
                  </a:lnTo>
                  <a:lnTo>
                    <a:pt x="0" y="1406"/>
                  </a:lnTo>
                  <a:lnTo>
                    <a:pt x="19" y="1535"/>
                  </a:lnTo>
                  <a:lnTo>
                    <a:pt x="19" y="1627"/>
                  </a:lnTo>
                  <a:lnTo>
                    <a:pt x="56" y="1664"/>
                  </a:lnTo>
                  <a:lnTo>
                    <a:pt x="74" y="1683"/>
                  </a:lnTo>
                  <a:lnTo>
                    <a:pt x="111" y="1664"/>
                  </a:lnTo>
                  <a:lnTo>
                    <a:pt x="148" y="1609"/>
                  </a:lnTo>
                  <a:lnTo>
                    <a:pt x="259" y="1406"/>
                  </a:lnTo>
                  <a:lnTo>
                    <a:pt x="425" y="1128"/>
                  </a:lnTo>
                  <a:lnTo>
                    <a:pt x="518" y="962"/>
                  </a:lnTo>
                  <a:lnTo>
                    <a:pt x="647" y="814"/>
                  </a:lnTo>
                  <a:lnTo>
                    <a:pt x="777" y="648"/>
                  </a:lnTo>
                  <a:lnTo>
                    <a:pt x="906" y="500"/>
                  </a:lnTo>
                  <a:lnTo>
                    <a:pt x="1146" y="259"/>
                  </a:lnTo>
                  <a:lnTo>
                    <a:pt x="1294" y="112"/>
                  </a:lnTo>
                  <a:lnTo>
                    <a:pt x="1331" y="56"/>
                  </a:lnTo>
                  <a:lnTo>
                    <a:pt x="1331" y="38"/>
                  </a:lnTo>
                  <a:lnTo>
                    <a:pt x="1313" y="19"/>
                  </a:lnTo>
                  <a:lnTo>
                    <a:pt x="1257"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3" name="Google Shape;1233;p17"/>
          <p:cNvGrpSpPr/>
          <p:nvPr/>
        </p:nvGrpSpPr>
        <p:grpSpPr>
          <a:xfrm>
            <a:off x="334459" y="4422959"/>
            <a:ext cx="757553" cy="461181"/>
            <a:chOff x="4910100" y="4618225"/>
            <a:chExt cx="1410450" cy="858650"/>
          </a:xfrm>
        </p:grpSpPr>
        <p:sp>
          <p:nvSpPr>
            <p:cNvPr id="1234" name="Google Shape;1234;p17"/>
            <p:cNvSpPr/>
            <p:nvPr/>
          </p:nvSpPr>
          <p:spPr>
            <a:xfrm>
              <a:off x="6187900" y="5120100"/>
              <a:ext cx="132650" cy="132650"/>
            </a:xfrm>
            <a:custGeom>
              <a:avLst/>
              <a:gdLst/>
              <a:ahLst/>
              <a:cxnLst/>
              <a:rect l="l" t="t" r="r" b="b"/>
              <a:pathLst>
                <a:path w="5306" h="5306" extrusionOk="0">
                  <a:moveTo>
                    <a:pt x="2643" y="0"/>
                  </a:moveTo>
                  <a:lnTo>
                    <a:pt x="2385" y="19"/>
                  </a:lnTo>
                  <a:lnTo>
                    <a:pt x="2144" y="56"/>
                  </a:lnTo>
                  <a:lnTo>
                    <a:pt x="1886" y="111"/>
                  </a:lnTo>
                  <a:lnTo>
                    <a:pt x="1645" y="204"/>
                  </a:lnTo>
                  <a:lnTo>
                    <a:pt x="1423" y="315"/>
                  </a:lnTo>
                  <a:lnTo>
                    <a:pt x="1202" y="444"/>
                  </a:lnTo>
                  <a:lnTo>
                    <a:pt x="998" y="592"/>
                  </a:lnTo>
                  <a:lnTo>
                    <a:pt x="795" y="758"/>
                  </a:lnTo>
                  <a:lnTo>
                    <a:pt x="629" y="943"/>
                  </a:lnTo>
                  <a:lnTo>
                    <a:pt x="462" y="1165"/>
                  </a:lnTo>
                  <a:lnTo>
                    <a:pt x="333" y="1387"/>
                  </a:lnTo>
                  <a:lnTo>
                    <a:pt x="203" y="1627"/>
                  </a:lnTo>
                  <a:lnTo>
                    <a:pt x="111" y="1886"/>
                  </a:lnTo>
                  <a:lnTo>
                    <a:pt x="56" y="2145"/>
                  </a:lnTo>
                  <a:lnTo>
                    <a:pt x="19" y="2403"/>
                  </a:lnTo>
                  <a:lnTo>
                    <a:pt x="0" y="2662"/>
                  </a:lnTo>
                  <a:lnTo>
                    <a:pt x="19" y="2921"/>
                  </a:lnTo>
                  <a:lnTo>
                    <a:pt x="56" y="3180"/>
                  </a:lnTo>
                  <a:lnTo>
                    <a:pt x="111" y="3420"/>
                  </a:lnTo>
                  <a:lnTo>
                    <a:pt x="203" y="3660"/>
                  </a:lnTo>
                  <a:lnTo>
                    <a:pt x="314" y="3901"/>
                  </a:lnTo>
                  <a:lnTo>
                    <a:pt x="444" y="4123"/>
                  </a:lnTo>
                  <a:lnTo>
                    <a:pt x="592" y="4326"/>
                  </a:lnTo>
                  <a:lnTo>
                    <a:pt x="758" y="4511"/>
                  </a:lnTo>
                  <a:lnTo>
                    <a:pt x="943" y="4696"/>
                  </a:lnTo>
                  <a:lnTo>
                    <a:pt x="1165" y="4843"/>
                  </a:lnTo>
                  <a:lnTo>
                    <a:pt x="1386" y="4991"/>
                  </a:lnTo>
                  <a:lnTo>
                    <a:pt x="1627" y="5102"/>
                  </a:lnTo>
                  <a:lnTo>
                    <a:pt x="1886" y="5195"/>
                  </a:lnTo>
                  <a:lnTo>
                    <a:pt x="2144" y="5269"/>
                  </a:lnTo>
                  <a:lnTo>
                    <a:pt x="2403" y="5306"/>
                  </a:lnTo>
                  <a:lnTo>
                    <a:pt x="2921" y="5306"/>
                  </a:lnTo>
                  <a:lnTo>
                    <a:pt x="3180" y="5269"/>
                  </a:lnTo>
                  <a:lnTo>
                    <a:pt x="3420" y="5195"/>
                  </a:lnTo>
                  <a:lnTo>
                    <a:pt x="3660" y="5121"/>
                  </a:lnTo>
                  <a:lnTo>
                    <a:pt x="3882" y="5010"/>
                  </a:lnTo>
                  <a:lnTo>
                    <a:pt x="4104" y="4880"/>
                  </a:lnTo>
                  <a:lnTo>
                    <a:pt x="4326" y="4733"/>
                  </a:lnTo>
                  <a:lnTo>
                    <a:pt x="4510" y="4548"/>
                  </a:lnTo>
                  <a:lnTo>
                    <a:pt x="4695" y="4363"/>
                  </a:lnTo>
                  <a:lnTo>
                    <a:pt x="4843" y="4160"/>
                  </a:lnTo>
                  <a:lnTo>
                    <a:pt x="4991" y="3938"/>
                  </a:lnTo>
                  <a:lnTo>
                    <a:pt x="5102" y="3679"/>
                  </a:lnTo>
                  <a:lnTo>
                    <a:pt x="5194" y="3420"/>
                  </a:lnTo>
                  <a:lnTo>
                    <a:pt x="5250" y="3180"/>
                  </a:lnTo>
                  <a:lnTo>
                    <a:pt x="5305" y="2903"/>
                  </a:lnTo>
                  <a:lnTo>
                    <a:pt x="5305" y="2644"/>
                  </a:lnTo>
                  <a:lnTo>
                    <a:pt x="5287" y="2403"/>
                  </a:lnTo>
                  <a:lnTo>
                    <a:pt x="5250" y="2145"/>
                  </a:lnTo>
                  <a:lnTo>
                    <a:pt x="5194" y="1886"/>
                  </a:lnTo>
                  <a:lnTo>
                    <a:pt x="5102" y="1646"/>
                  </a:lnTo>
                  <a:lnTo>
                    <a:pt x="5010" y="1424"/>
                  </a:lnTo>
                  <a:lnTo>
                    <a:pt x="4880" y="1202"/>
                  </a:lnTo>
                  <a:lnTo>
                    <a:pt x="4732" y="999"/>
                  </a:lnTo>
                  <a:lnTo>
                    <a:pt x="4547" y="795"/>
                  </a:lnTo>
                  <a:lnTo>
                    <a:pt x="4363" y="629"/>
                  </a:lnTo>
                  <a:lnTo>
                    <a:pt x="4159" y="462"/>
                  </a:lnTo>
                  <a:lnTo>
                    <a:pt x="3919" y="333"/>
                  </a:lnTo>
                  <a:lnTo>
                    <a:pt x="3679" y="204"/>
                  </a:lnTo>
                  <a:lnTo>
                    <a:pt x="3420" y="111"/>
                  </a:lnTo>
                  <a:lnTo>
                    <a:pt x="3161" y="56"/>
                  </a:lnTo>
                  <a:lnTo>
                    <a:pt x="2902" y="19"/>
                  </a:lnTo>
                  <a:lnTo>
                    <a:pt x="2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7"/>
            <p:cNvSpPr/>
            <p:nvPr/>
          </p:nvSpPr>
          <p:spPr>
            <a:xfrm>
              <a:off x="4910100" y="4618225"/>
              <a:ext cx="171475" cy="171475"/>
            </a:xfrm>
            <a:custGeom>
              <a:avLst/>
              <a:gdLst/>
              <a:ahLst/>
              <a:cxnLst/>
              <a:rect l="l" t="t" r="r" b="b"/>
              <a:pathLst>
                <a:path w="6859" h="6859" extrusionOk="0">
                  <a:moveTo>
                    <a:pt x="3087" y="0"/>
                  </a:moveTo>
                  <a:lnTo>
                    <a:pt x="2755" y="56"/>
                  </a:lnTo>
                  <a:lnTo>
                    <a:pt x="2440" y="130"/>
                  </a:lnTo>
                  <a:lnTo>
                    <a:pt x="2126" y="241"/>
                  </a:lnTo>
                  <a:lnTo>
                    <a:pt x="1830" y="388"/>
                  </a:lnTo>
                  <a:lnTo>
                    <a:pt x="1535" y="555"/>
                  </a:lnTo>
                  <a:lnTo>
                    <a:pt x="1276" y="740"/>
                  </a:lnTo>
                  <a:lnTo>
                    <a:pt x="1035" y="961"/>
                  </a:lnTo>
                  <a:lnTo>
                    <a:pt x="795" y="1220"/>
                  </a:lnTo>
                  <a:lnTo>
                    <a:pt x="592" y="1479"/>
                  </a:lnTo>
                  <a:lnTo>
                    <a:pt x="407" y="1775"/>
                  </a:lnTo>
                  <a:lnTo>
                    <a:pt x="259" y="2089"/>
                  </a:lnTo>
                  <a:lnTo>
                    <a:pt x="148" y="2422"/>
                  </a:lnTo>
                  <a:lnTo>
                    <a:pt x="56" y="2755"/>
                  </a:lnTo>
                  <a:lnTo>
                    <a:pt x="19" y="3087"/>
                  </a:lnTo>
                  <a:lnTo>
                    <a:pt x="0" y="3438"/>
                  </a:lnTo>
                  <a:lnTo>
                    <a:pt x="19" y="3771"/>
                  </a:lnTo>
                  <a:lnTo>
                    <a:pt x="56" y="4085"/>
                  </a:lnTo>
                  <a:lnTo>
                    <a:pt x="148" y="4418"/>
                  </a:lnTo>
                  <a:lnTo>
                    <a:pt x="259" y="4714"/>
                  </a:lnTo>
                  <a:lnTo>
                    <a:pt x="388" y="5010"/>
                  </a:lnTo>
                  <a:lnTo>
                    <a:pt x="555" y="5306"/>
                  </a:lnTo>
                  <a:lnTo>
                    <a:pt x="758" y="5564"/>
                  </a:lnTo>
                  <a:lnTo>
                    <a:pt x="980" y="5823"/>
                  </a:lnTo>
                  <a:lnTo>
                    <a:pt x="1220" y="6045"/>
                  </a:lnTo>
                  <a:lnTo>
                    <a:pt x="1479" y="6248"/>
                  </a:lnTo>
                  <a:lnTo>
                    <a:pt x="1775" y="6433"/>
                  </a:lnTo>
                  <a:lnTo>
                    <a:pt x="2108" y="6581"/>
                  </a:lnTo>
                  <a:lnTo>
                    <a:pt x="2422" y="6710"/>
                  </a:lnTo>
                  <a:lnTo>
                    <a:pt x="2755" y="6784"/>
                  </a:lnTo>
                  <a:lnTo>
                    <a:pt x="3106" y="6840"/>
                  </a:lnTo>
                  <a:lnTo>
                    <a:pt x="3439" y="6858"/>
                  </a:lnTo>
                  <a:lnTo>
                    <a:pt x="3771" y="6840"/>
                  </a:lnTo>
                  <a:lnTo>
                    <a:pt x="4085" y="6784"/>
                  </a:lnTo>
                  <a:lnTo>
                    <a:pt x="4418" y="6710"/>
                  </a:lnTo>
                  <a:lnTo>
                    <a:pt x="4714" y="6599"/>
                  </a:lnTo>
                  <a:lnTo>
                    <a:pt x="5028" y="6452"/>
                  </a:lnTo>
                  <a:lnTo>
                    <a:pt x="5306" y="6285"/>
                  </a:lnTo>
                  <a:lnTo>
                    <a:pt x="5564" y="6100"/>
                  </a:lnTo>
                  <a:lnTo>
                    <a:pt x="5823" y="5879"/>
                  </a:lnTo>
                  <a:lnTo>
                    <a:pt x="6045" y="5620"/>
                  </a:lnTo>
                  <a:lnTo>
                    <a:pt x="6248" y="5361"/>
                  </a:lnTo>
                  <a:lnTo>
                    <a:pt x="6433" y="5065"/>
                  </a:lnTo>
                  <a:lnTo>
                    <a:pt x="6581" y="4751"/>
                  </a:lnTo>
                  <a:lnTo>
                    <a:pt x="6710" y="4418"/>
                  </a:lnTo>
                  <a:lnTo>
                    <a:pt x="6784" y="4085"/>
                  </a:lnTo>
                  <a:lnTo>
                    <a:pt x="6840" y="3753"/>
                  </a:lnTo>
                  <a:lnTo>
                    <a:pt x="6858" y="3420"/>
                  </a:lnTo>
                  <a:lnTo>
                    <a:pt x="6840" y="3087"/>
                  </a:lnTo>
                  <a:lnTo>
                    <a:pt x="6784" y="2755"/>
                  </a:lnTo>
                  <a:lnTo>
                    <a:pt x="6710" y="2440"/>
                  </a:lnTo>
                  <a:lnTo>
                    <a:pt x="6599" y="2126"/>
                  </a:lnTo>
                  <a:lnTo>
                    <a:pt x="6452" y="1830"/>
                  </a:lnTo>
                  <a:lnTo>
                    <a:pt x="6285" y="1535"/>
                  </a:lnTo>
                  <a:lnTo>
                    <a:pt x="6100" y="1276"/>
                  </a:lnTo>
                  <a:lnTo>
                    <a:pt x="5879" y="1017"/>
                  </a:lnTo>
                  <a:lnTo>
                    <a:pt x="5638" y="795"/>
                  </a:lnTo>
                  <a:lnTo>
                    <a:pt x="5361" y="592"/>
                  </a:lnTo>
                  <a:lnTo>
                    <a:pt x="5065" y="407"/>
                  </a:lnTo>
                  <a:lnTo>
                    <a:pt x="4751" y="259"/>
                  </a:lnTo>
                  <a:lnTo>
                    <a:pt x="4418" y="148"/>
                  </a:lnTo>
                  <a:lnTo>
                    <a:pt x="4085" y="56"/>
                  </a:lnTo>
                  <a:lnTo>
                    <a:pt x="37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7"/>
            <p:cNvSpPr/>
            <p:nvPr/>
          </p:nvSpPr>
          <p:spPr>
            <a:xfrm>
              <a:off x="4981725" y="5305400"/>
              <a:ext cx="171475" cy="171475"/>
            </a:xfrm>
            <a:custGeom>
              <a:avLst/>
              <a:gdLst/>
              <a:ahLst/>
              <a:cxnLst/>
              <a:rect l="l" t="t" r="r" b="b"/>
              <a:pathLst>
                <a:path w="6859" h="6859" extrusionOk="0">
                  <a:moveTo>
                    <a:pt x="3420" y="1"/>
                  </a:moveTo>
                  <a:lnTo>
                    <a:pt x="3088" y="19"/>
                  </a:lnTo>
                  <a:lnTo>
                    <a:pt x="2755" y="75"/>
                  </a:lnTo>
                  <a:lnTo>
                    <a:pt x="2441" y="149"/>
                  </a:lnTo>
                  <a:lnTo>
                    <a:pt x="2126" y="260"/>
                  </a:lnTo>
                  <a:lnTo>
                    <a:pt x="1831" y="389"/>
                  </a:lnTo>
                  <a:lnTo>
                    <a:pt x="1553" y="556"/>
                  </a:lnTo>
                  <a:lnTo>
                    <a:pt x="1276" y="759"/>
                  </a:lnTo>
                  <a:lnTo>
                    <a:pt x="1036" y="981"/>
                  </a:lnTo>
                  <a:lnTo>
                    <a:pt x="814" y="1221"/>
                  </a:lnTo>
                  <a:lnTo>
                    <a:pt x="592" y="1498"/>
                  </a:lnTo>
                  <a:lnTo>
                    <a:pt x="426" y="1794"/>
                  </a:lnTo>
                  <a:lnTo>
                    <a:pt x="278" y="2108"/>
                  </a:lnTo>
                  <a:lnTo>
                    <a:pt x="148" y="2441"/>
                  </a:lnTo>
                  <a:lnTo>
                    <a:pt x="74" y="2774"/>
                  </a:lnTo>
                  <a:lnTo>
                    <a:pt x="19" y="3106"/>
                  </a:lnTo>
                  <a:lnTo>
                    <a:pt x="0" y="3439"/>
                  </a:lnTo>
                  <a:lnTo>
                    <a:pt x="19" y="3772"/>
                  </a:lnTo>
                  <a:lnTo>
                    <a:pt x="74" y="4105"/>
                  </a:lnTo>
                  <a:lnTo>
                    <a:pt x="148" y="4419"/>
                  </a:lnTo>
                  <a:lnTo>
                    <a:pt x="259" y="4733"/>
                  </a:lnTo>
                  <a:lnTo>
                    <a:pt x="389" y="5029"/>
                  </a:lnTo>
                  <a:lnTo>
                    <a:pt x="555" y="5306"/>
                  </a:lnTo>
                  <a:lnTo>
                    <a:pt x="758" y="5584"/>
                  </a:lnTo>
                  <a:lnTo>
                    <a:pt x="980" y="5824"/>
                  </a:lnTo>
                  <a:lnTo>
                    <a:pt x="1220" y="6064"/>
                  </a:lnTo>
                  <a:lnTo>
                    <a:pt x="1498" y="6267"/>
                  </a:lnTo>
                  <a:lnTo>
                    <a:pt x="1794" y="6434"/>
                  </a:lnTo>
                  <a:lnTo>
                    <a:pt x="2108" y="6600"/>
                  </a:lnTo>
                  <a:lnTo>
                    <a:pt x="2441" y="6711"/>
                  </a:lnTo>
                  <a:lnTo>
                    <a:pt x="2773" y="6804"/>
                  </a:lnTo>
                  <a:lnTo>
                    <a:pt x="3106" y="6841"/>
                  </a:lnTo>
                  <a:lnTo>
                    <a:pt x="3439" y="6859"/>
                  </a:lnTo>
                  <a:lnTo>
                    <a:pt x="3771" y="6841"/>
                  </a:lnTo>
                  <a:lnTo>
                    <a:pt x="4104" y="6785"/>
                  </a:lnTo>
                  <a:lnTo>
                    <a:pt x="4418" y="6711"/>
                  </a:lnTo>
                  <a:lnTo>
                    <a:pt x="4733" y="6600"/>
                  </a:lnTo>
                  <a:lnTo>
                    <a:pt x="5028" y="6471"/>
                  </a:lnTo>
                  <a:lnTo>
                    <a:pt x="5306" y="6304"/>
                  </a:lnTo>
                  <a:lnTo>
                    <a:pt x="5583" y="6101"/>
                  </a:lnTo>
                  <a:lnTo>
                    <a:pt x="5823" y="5879"/>
                  </a:lnTo>
                  <a:lnTo>
                    <a:pt x="6064" y="5639"/>
                  </a:lnTo>
                  <a:lnTo>
                    <a:pt x="6267" y="5362"/>
                  </a:lnTo>
                  <a:lnTo>
                    <a:pt x="6433" y="5066"/>
                  </a:lnTo>
                  <a:lnTo>
                    <a:pt x="6600" y="4752"/>
                  </a:lnTo>
                  <a:lnTo>
                    <a:pt x="6711" y="4419"/>
                  </a:lnTo>
                  <a:lnTo>
                    <a:pt x="6803" y="4086"/>
                  </a:lnTo>
                  <a:lnTo>
                    <a:pt x="6840" y="3753"/>
                  </a:lnTo>
                  <a:lnTo>
                    <a:pt x="6859" y="3421"/>
                  </a:lnTo>
                  <a:lnTo>
                    <a:pt x="6840" y="3088"/>
                  </a:lnTo>
                  <a:lnTo>
                    <a:pt x="6785" y="2755"/>
                  </a:lnTo>
                  <a:lnTo>
                    <a:pt x="6711" y="2441"/>
                  </a:lnTo>
                  <a:lnTo>
                    <a:pt x="6600" y="2127"/>
                  </a:lnTo>
                  <a:lnTo>
                    <a:pt x="6470" y="1831"/>
                  </a:lnTo>
                  <a:lnTo>
                    <a:pt x="6304" y="1554"/>
                  </a:lnTo>
                  <a:lnTo>
                    <a:pt x="6101" y="1276"/>
                  </a:lnTo>
                  <a:lnTo>
                    <a:pt x="5879" y="1036"/>
                  </a:lnTo>
                  <a:lnTo>
                    <a:pt x="5638" y="796"/>
                  </a:lnTo>
                  <a:lnTo>
                    <a:pt x="5361" y="592"/>
                  </a:lnTo>
                  <a:lnTo>
                    <a:pt x="5065" y="426"/>
                  </a:lnTo>
                  <a:lnTo>
                    <a:pt x="4751" y="260"/>
                  </a:lnTo>
                  <a:lnTo>
                    <a:pt x="4418" y="149"/>
                  </a:lnTo>
                  <a:lnTo>
                    <a:pt x="4086" y="56"/>
                  </a:lnTo>
                  <a:lnTo>
                    <a:pt x="3753" y="19"/>
                  </a:lnTo>
                  <a:lnTo>
                    <a:pt x="34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7"/>
            <p:cNvSpPr/>
            <p:nvPr/>
          </p:nvSpPr>
          <p:spPr>
            <a:xfrm>
              <a:off x="5832975" y="4713425"/>
              <a:ext cx="398850" cy="445525"/>
            </a:xfrm>
            <a:custGeom>
              <a:avLst/>
              <a:gdLst/>
              <a:ahLst/>
              <a:cxnLst/>
              <a:rect l="l" t="t" r="r" b="b"/>
              <a:pathLst>
                <a:path w="15954" h="17821" extrusionOk="0">
                  <a:moveTo>
                    <a:pt x="703" y="0"/>
                  </a:moveTo>
                  <a:lnTo>
                    <a:pt x="555" y="37"/>
                  </a:lnTo>
                  <a:lnTo>
                    <a:pt x="407" y="111"/>
                  </a:lnTo>
                  <a:lnTo>
                    <a:pt x="278" y="204"/>
                  </a:lnTo>
                  <a:lnTo>
                    <a:pt x="167" y="314"/>
                  </a:lnTo>
                  <a:lnTo>
                    <a:pt x="74" y="462"/>
                  </a:lnTo>
                  <a:lnTo>
                    <a:pt x="19" y="610"/>
                  </a:lnTo>
                  <a:lnTo>
                    <a:pt x="0" y="758"/>
                  </a:lnTo>
                  <a:lnTo>
                    <a:pt x="0" y="924"/>
                  </a:lnTo>
                  <a:lnTo>
                    <a:pt x="37" y="1072"/>
                  </a:lnTo>
                  <a:lnTo>
                    <a:pt x="111" y="1220"/>
                  </a:lnTo>
                  <a:lnTo>
                    <a:pt x="204" y="1350"/>
                  </a:lnTo>
                  <a:lnTo>
                    <a:pt x="14530" y="17543"/>
                  </a:lnTo>
                  <a:lnTo>
                    <a:pt x="14659" y="17654"/>
                  </a:lnTo>
                  <a:lnTo>
                    <a:pt x="14826" y="17746"/>
                  </a:lnTo>
                  <a:lnTo>
                    <a:pt x="14973" y="17802"/>
                  </a:lnTo>
                  <a:lnTo>
                    <a:pt x="15140" y="17820"/>
                  </a:lnTo>
                  <a:lnTo>
                    <a:pt x="15288" y="17802"/>
                  </a:lnTo>
                  <a:lnTo>
                    <a:pt x="15436" y="17765"/>
                  </a:lnTo>
                  <a:lnTo>
                    <a:pt x="15565" y="17709"/>
                  </a:lnTo>
                  <a:lnTo>
                    <a:pt x="15694" y="17617"/>
                  </a:lnTo>
                  <a:lnTo>
                    <a:pt x="15805" y="17487"/>
                  </a:lnTo>
                  <a:lnTo>
                    <a:pt x="15879" y="17358"/>
                  </a:lnTo>
                  <a:lnTo>
                    <a:pt x="15935" y="17210"/>
                  </a:lnTo>
                  <a:lnTo>
                    <a:pt x="15953" y="17044"/>
                  </a:lnTo>
                  <a:lnTo>
                    <a:pt x="15953" y="16896"/>
                  </a:lnTo>
                  <a:lnTo>
                    <a:pt x="15916" y="16748"/>
                  </a:lnTo>
                  <a:lnTo>
                    <a:pt x="15861" y="16600"/>
                  </a:lnTo>
                  <a:lnTo>
                    <a:pt x="15750" y="16452"/>
                  </a:lnTo>
                  <a:lnTo>
                    <a:pt x="1424" y="277"/>
                  </a:lnTo>
                  <a:lnTo>
                    <a:pt x="1294" y="148"/>
                  </a:lnTo>
                  <a:lnTo>
                    <a:pt x="1165" y="74"/>
                  </a:lnTo>
                  <a:lnTo>
                    <a:pt x="1017" y="19"/>
                  </a:lnTo>
                  <a:lnTo>
                    <a:pt x="8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7"/>
            <p:cNvSpPr/>
            <p:nvPr/>
          </p:nvSpPr>
          <p:spPr>
            <a:xfrm>
              <a:off x="5740075" y="4620525"/>
              <a:ext cx="226475" cy="226475"/>
            </a:xfrm>
            <a:custGeom>
              <a:avLst/>
              <a:gdLst/>
              <a:ahLst/>
              <a:cxnLst/>
              <a:rect l="l" t="t" r="r" b="b"/>
              <a:pathLst>
                <a:path w="9059" h="9059" extrusionOk="0">
                  <a:moveTo>
                    <a:pt x="4511" y="1"/>
                  </a:moveTo>
                  <a:lnTo>
                    <a:pt x="4086" y="19"/>
                  </a:lnTo>
                  <a:lnTo>
                    <a:pt x="3642" y="75"/>
                  </a:lnTo>
                  <a:lnTo>
                    <a:pt x="3217" y="185"/>
                  </a:lnTo>
                  <a:lnTo>
                    <a:pt x="2811" y="333"/>
                  </a:lnTo>
                  <a:lnTo>
                    <a:pt x="2422" y="518"/>
                  </a:lnTo>
                  <a:lnTo>
                    <a:pt x="2053" y="740"/>
                  </a:lnTo>
                  <a:lnTo>
                    <a:pt x="1683" y="999"/>
                  </a:lnTo>
                  <a:lnTo>
                    <a:pt x="1369" y="1295"/>
                  </a:lnTo>
                  <a:lnTo>
                    <a:pt x="1054" y="1609"/>
                  </a:lnTo>
                  <a:lnTo>
                    <a:pt x="925" y="1794"/>
                  </a:lnTo>
                  <a:lnTo>
                    <a:pt x="796" y="1960"/>
                  </a:lnTo>
                  <a:lnTo>
                    <a:pt x="666" y="2163"/>
                  </a:lnTo>
                  <a:lnTo>
                    <a:pt x="555" y="2348"/>
                  </a:lnTo>
                  <a:lnTo>
                    <a:pt x="444" y="2570"/>
                  </a:lnTo>
                  <a:lnTo>
                    <a:pt x="352" y="2773"/>
                  </a:lnTo>
                  <a:lnTo>
                    <a:pt x="260" y="2995"/>
                  </a:lnTo>
                  <a:lnTo>
                    <a:pt x="186" y="3217"/>
                  </a:lnTo>
                  <a:lnTo>
                    <a:pt x="130" y="3439"/>
                  </a:lnTo>
                  <a:lnTo>
                    <a:pt x="75" y="3661"/>
                  </a:lnTo>
                  <a:lnTo>
                    <a:pt x="38" y="3883"/>
                  </a:lnTo>
                  <a:lnTo>
                    <a:pt x="19" y="4104"/>
                  </a:lnTo>
                  <a:lnTo>
                    <a:pt x="1" y="4530"/>
                  </a:lnTo>
                  <a:lnTo>
                    <a:pt x="19" y="4973"/>
                  </a:lnTo>
                  <a:lnTo>
                    <a:pt x="93" y="5417"/>
                  </a:lnTo>
                  <a:lnTo>
                    <a:pt x="186" y="5824"/>
                  </a:lnTo>
                  <a:lnTo>
                    <a:pt x="334" y="6249"/>
                  </a:lnTo>
                  <a:lnTo>
                    <a:pt x="518" y="6637"/>
                  </a:lnTo>
                  <a:lnTo>
                    <a:pt x="740" y="7007"/>
                  </a:lnTo>
                  <a:lnTo>
                    <a:pt x="999" y="7358"/>
                  </a:lnTo>
                  <a:lnTo>
                    <a:pt x="1295" y="7691"/>
                  </a:lnTo>
                  <a:lnTo>
                    <a:pt x="1609" y="8005"/>
                  </a:lnTo>
                  <a:lnTo>
                    <a:pt x="1794" y="8134"/>
                  </a:lnTo>
                  <a:lnTo>
                    <a:pt x="1979" y="8264"/>
                  </a:lnTo>
                  <a:lnTo>
                    <a:pt x="2164" y="8393"/>
                  </a:lnTo>
                  <a:lnTo>
                    <a:pt x="2367" y="8504"/>
                  </a:lnTo>
                  <a:lnTo>
                    <a:pt x="2570" y="8615"/>
                  </a:lnTo>
                  <a:lnTo>
                    <a:pt x="2774" y="8707"/>
                  </a:lnTo>
                  <a:lnTo>
                    <a:pt x="2995" y="8781"/>
                  </a:lnTo>
                  <a:lnTo>
                    <a:pt x="3217" y="8855"/>
                  </a:lnTo>
                  <a:lnTo>
                    <a:pt x="3439" y="8929"/>
                  </a:lnTo>
                  <a:lnTo>
                    <a:pt x="3661" y="8966"/>
                  </a:lnTo>
                  <a:lnTo>
                    <a:pt x="3883" y="9003"/>
                  </a:lnTo>
                  <a:lnTo>
                    <a:pt x="4105" y="9040"/>
                  </a:lnTo>
                  <a:lnTo>
                    <a:pt x="4548" y="9058"/>
                  </a:lnTo>
                  <a:lnTo>
                    <a:pt x="4973" y="9040"/>
                  </a:lnTo>
                  <a:lnTo>
                    <a:pt x="5417" y="8966"/>
                  </a:lnTo>
                  <a:lnTo>
                    <a:pt x="5842" y="8874"/>
                  </a:lnTo>
                  <a:lnTo>
                    <a:pt x="6249" y="8726"/>
                  </a:lnTo>
                  <a:lnTo>
                    <a:pt x="6637" y="8541"/>
                  </a:lnTo>
                  <a:lnTo>
                    <a:pt x="7007" y="8319"/>
                  </a:lnTo>
                  <a:lnTo>
                    <a:pt x="7376" y="8060"/>
                  </a:lnTo>
                  <a:lnTo>
                    <a:pt x="7691" y="7764"/>
                  </a:lnTo>
                  <a:lnTo>
                    <a:pt x="8005" y="7450"/>
                  </a:lnTo>
                  <a:lnTo>
                    <a:pt x="8134" y="7265"/>
                  </a:lnTo>
                  <a:lnTo>
                    <a:pt x="8264" y="7081"/>
                  </a:lnTo>
                  <a:lnTo>
                    <a:pt x="8393" y="6896"/>
                  </a:lnTo>
                  <a:lnTo>
                    <a:pt x="8504" y="6692"/>
                  </a:lnTo>
                  <a:lnTo>
                    <a:pt x="8615" y="6489"/>
                  </a:lnTo>
                  <a:lnTo>
                    <a:pt x="8707" y="6286"/>
                  </a:lnTo>
                  <a:lnTo>
                    <a:pt x="8800" y="6064"/>
                  </a:lnTo>
                  <a:lnTo>
                    <a:pt x="8855" y="5842"/>
                  </a:lnTo>
                  <a:lnTo>
                    <a:pt x="8929" y="5620"/>
                  </a:lnTo>
                  <a:lnTo>
                    <a:pt x="8966" y="5398"/>
                  </a:lnTo>
                  <a:lnTo>
                    <a:pt x="9022" y="5177"/>
                  </a:lnTo>
                  <a:lnTo>
                    <a:pt x="9040" y="4955"/>
                  </a:lnTo>
                  <a:lnTo>
                    <a:pt x="9059" y="4511"/>
                  </a:lnTo>
                  <a:lnTo>
                    <a:pt x="9040" y="4067"/>
                  </a:lnTo>
                  <a:lnTo>
                    <a:pt x="8966" y="3642"/>
                  </a:lnTo>
                  <a:lnTo>
                    <a:pt x="8874" y="3217"/>
                  </a:lnTo>
                  <a:lnTo>
                    <a:pt x="8726" y="2810"/>
                  </a:lnTo>
                  <a:lnTo>
                    <a:pt x="8541" y="2422"/>
                  </a:lnTo>
                  <a:lnTo>
                    <a:pt x="8319" y="2034"/>
                  </a:lnTo>
                  <a:lnTo>
                    <a:pt x="8060" y="1683"/>
                  </a:lnTo>
                  <a:lnTo>
                    <a:pt x="7765" y="1350"/>
                  </a:lnTo>
                  <a:lnTo>
                    <a:pt x="7450" y="1054"/>
                  </a:lnTo>
                  <a:lnTo>
                    <a:pt x="7266" y="925"/>
                  </a:lnTo>
                  <a:lnTo>
                    <a:pt x="7081" y="777"/>
                  </a:lnTo>
                  <a:lnTo>
                    <a:pt x="6896" y="666"/>
                  </a:lnTo>
                  <a:lnTo>
                    <a:pt x="6692" y="555"/>
                  </a:lnTo>
                  <a:lnTo>
                    <a:pt x="6489" y="444"/>
                  </a:lnTo>
                  <a:lnTo>
                    <a:pt x="6286" y="352"/>
                  </a:lnTo>
                  <a:lnTo>
                    <a:pt x="6064" y="259"/>
                  </a:lnTo>
                  <a:lnTo>
                    <a:pt x="5842" y="185"/>
                  </a:lnTo>
                  <a:lnTo>
                    <a:pt x="5620" y="130"/>
                  </a:lnTo>
                  <a:lnTo>
                    <a:pt x="5399" y="75"/>
                  </a:lnTo>
                  <a:lnTo>
                    <a:pt x="5177" y="38"/>
                  </a:lnTo>
                  <a:lnTo>
                    <a:pt x="4955" y="19"/>
                  </a:lnTo>
                  <a:lnTo>
                    <a:pt x="45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7"/>
            <p:cNvSpPr/>
            <p:nvPr/>
          </p:nvSpPr>
          <p:spPr>
            <a:xfrm>
              <a:off x="5042725" y="4743925"/>
              <a:ext cx="315650" cy="286550"/>
            </a:xfrm>
            <a:custGeom>
              <a:avLst/>
              <a:gdLst/>
              <a:ahLst/>
              <a:cxnLst/>
              <a:rect l="l" t="t" r="r" b="b"/>
              <a:pathLst>
                <a:path w="12626" h="11462" extrusionOk="0">
                  <a:moveTo>
                    <a:pt x="777" y="0"/>
                  </a:moveTo>
                  <a:lnTo>
                    <a:pt x="629" y="19"/>
                  </a:lnTo>
                  <a:lnTo>
                    <a:pt x="481" y="74"/>
                  </a:lnTo>
                  <a:lnTo>
                    <a:pt x="333" y="148"/>
                  </a:lnTo>
                  <a:lnTo>
                    <a:pt x="222" y="259"/>
                  </a:lnTo>
                  <a:lnTo>
                    <a:pt x="111" y="407"/>
                  </a:lnTo>
                  <a:lnTo>
                    <a:pt x="56" y="555"/>
                  </a:lnTo>
                  <a:lnTo>
                    <a:pt x="19" y="703"/>
                  </a:lnTo>
                  <a:lnTo>
                    <a:pt x="1" y="851"/>
                  </a:lnTo>
                  <a:lnTo>
                    <a:pt x="37" y="1017"/>
                  </a:lnTo>
                  <a:lnTo>
                    <a:pt x="93" y="1165"/>
                  </a:lnTo>
                  <a:lnTo>
                    <a:pt x="167" y="1294"/>
                  </a:lnTo>
                  <a:lnTo>
                    <a:pt x="278" y="1424"/>
                  </a:lnTo>
                  <a:lnTo>
                    <a:pt x="11258" y="11239"/>
                  </a:lnTo>
                  <a:lnTo>
                    <a:pt x="11387" y="11332"/>
                  </a:lnTo>
                  <a:lnTo>
                    <a:pt x="11517" y="11406"/>
                  </a:lnTo>
                  <a:lnTo>
                    <a:pt x="11665" y="11443"/>
                  </a:lnTo>
                  <a:lnTo>
                    <a:pt x="11813" y="11461"/>
                  </a:lnTo>
                  <a:lnTo>
                    <a:pt x="11979" y="11443"/>
                  </a:lnTo>
                  <a:lnTo>
                    <a:pt x="12127" y="11387"/>
                  </a:lnTo>
                  <a:lnTo>
                    <a:pt x="12275" y="11295"/>
                  </a:lnTo>
                  <a:lnTo>
                    <a:pt x="12423" y="11184"/>
                  </a:lnTo>
                  <a:lnTo>
                    <a:pt x="12515" y="11054"/>
                  </a:lnTo>
                  <a:lnTo>
                    <a:pt x="12571" y="10907"/>
                  </a:lnTo>
                  <a:lnTo>
                    <a:pt x="12607" y="10759"/>
                  </a:lnTo>
                  <a:lnTo>
                    <a:pt x="12626" y="10592"/>
                  </a:lnTo>
                  <a:lnTo>
                    <a:pt x="12607" y="10444"/>
                  </a:lnTo>
                  <a:lnTo>
                    <a:pt x="12552" y="10297"/>
                  </a:lnTo>
                  <a:lnTo>
                    <a:pt x="12460" y="10149"/>
                  </a:lnTo>
                  <a:lnTo>
                    <a:pt x="12349" y="10038"/>
                  </a:lnTo>
                  <a:lnTo>
                    <a:pt x="1368" y="204"/>
                  </a:lnTo>
                  <a:lnTo>
                    <a:pt x="1239" y="111"/>
                  </a:lnTo>
                  <a:lnTo>
                    <a:pt x="1091" y="37"/>
                  </a:lnTo>
                  <a:lnTo>
                    <a:pt x="9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7"/>
            <p:cNvSpPr/>
            <p:nvPr/>
          </p:nvSpPr>
          <p:spPr>
            <a:xfrm>
              <a:off x="5094025" y="4989300"/>
              <a:ext cx="264350" cy="356350"/>
            </a:xfrm>
            <a:custGeom>
              <a:avLst/>
              <a:gdLst/>
              <a:ahLst/>
              <a:cxnLst/>
              <a:rect l="l" t="t" r="r" b="b"/>
              <a:pathLst>
                <a:path w="10574" h="14254" extrusionOk="0">
                  <a:moveTo>
                    <a:pt x="9779" y="1"/>
                  </a:moveTo>
                  <a:lnTo>
                    <a:pt x="9613" y="19"/>
                  </a:lnTo>
                  <a:lnTo>
                    <a:pt x="9465" y="56"/>
                  </a:lnTo>
                  <a:lnTo>
                    <a:pt x="9317" y="130"/>
                  </a:lnTo>
                  <a:lnTo>
                    <a:pt x="9206" y="223"/>
                  </a:lnTo>
                  <a:lnTo>
                    <a:pt x="9095" y="352"/>
                  </a:lnTo>
                  <a:lnTo>
                    <a:pt x="148" y="12959"/>
                  </a:lnTo>
                  <a:lnTo>
                    <a:pt x="74" y="13107"/>
                  </a:lnTo>
                  <a:lnTo>
                    <a:pt x="19" y="13255"/>
                  </a:lnTo>
                  <a:lnTo>
                    <a:pt x="0" y="13403"/>
                  </a:lnTo>
                  <a:lnTo>
                    <a:pt x="0" y="13569"/>
                  </a:lnTo>
                  <a:lnTo>
                    <a:pt x="56" y="13717"/>
                  </a:lnTo>
                  <a:lnTo>
                    <a:pt x="111" y="13865"/>
                  </a:lnTo>
                  <a:lnTo>
                    <a:pt x="222" y="13994"/>
                  </a:lnTo>
                  <a:lnTo>
                    <a:pt x="333" y="14087"/>
                  </a:lnTo>
                  <a:lnTo>
                    <a:pt x="444" y="14161"/>
                  </a:lnTo>
                  <a:lnTo>
                    <a:pt x="573" y="14216"/>
                  </a:lnTo>
                  <a:lnTo>
                    <a:pt x="684" y="14235"/>
                  </a:lnTo>
                  <a:lnTo>
                    <a:pt x="814" y="14253"/>
                  </a:lnTo>
                  <a:lnTo>
                    <a:pt x="906" y="14235"/>
                  </a:lnTo>
                  <a:lnTo>
                    <a:pt x="999" y="14216"/>
                  </a:lnTo>
                  <a:lnTo>
                    <a:pt x="1091" y="14198"/>
                  </a:lnTo>
                  <a:lnTo>
                    <a:pt x="1183" y="14161"/>
                  </a:lnTo>
                  <a:lnTo>
                    <a:pt x="1257" y="14105"/>
                  </a:lnTo>
                  <a:lnTo>
                    <a:pt x="1350" y="14050"/>
                  </a:lnTo>
                  <a:lnTo>
                    <a:pt x="1424" y="13976"/>
                  </a:lnTo>
                  <a:lnTo>
                    <a:pt x="1479" y="13902"/>
                  </a:lnTo>
                  <a:lnTo>
                    <a:pt x="10426" y="1295"/>
                  </a:lnTo>
                  <a:lnTo>
                    <a:pt x="10500" y="1147"/>
                  </a:lnTo>
                  <a:lnTo>
                    <a:pt x="10555" y="999"/>
                  </a:lnTo>
                  <a:lnTo>
                    <a:pt x="10574" y="851"/>
                  </a:lnTo>
                  <a:lnTo>
                    <a:pt x="10555" y="685"/>
                  </a:lnTo>
                  <a:lnTo>
                    <a:pt x="10519" y="537"/>
                  </a:lnTo>
                  <a:lnTo>
                    <a:pt x="10445" y="389"/>
                  </a:lnTo>
                  <a:lnTo>
                    <a:pt x="10352" y="260"/>
                  </a:lnTo>
                  <a:lnTo>
                    <a:pt x="10223" y="167"/>
                  </a:lnTo>
                  <a:lnTo>
                    <a:pt x="10075" y="75"/>
                  </a:lnTo>
                  <a:lnTo>
                    <a:pt x="9927" y="19"/>
                  </a:lnTo>
                  <a:lnTo>
                    <a:pt x="97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7"/>
            <p:cNvSpPr/>
            <p:nvPr/>
          </p:nvSpPr>
          <p:spPr>
            <a:xfrm>
              <a:off x="5374075" y="4766575"/>
              <a:ext cx="399775" cy="233400"/>
            </a:xfrm>
            <a:custGeom>
              <a:avLst/>
              <a:gdLst/>
              <a:ahLst/>
              <a:cxnLst/>
              <a:rect l="l" t="t" r="r" b="b"/>
              <a:pathLst>
                <a:path w="15991" h="9336" extrusionOk="0">
                  <a:moveTo>
                    <a:pt x="15103" y="0"/>
                  </a:moveTo>
                  <a:lnTo>
                    <a:pt x="14955" y="37"/>
                  </a:lnTo>
                  <a:lnTo>
                    <a:pt x="14789" y="111"/>
                  </a:lnTo>
                  <a:lnTo>
                    <a:pt x="426" y="7801"/>
                  </a:lnTo>
                  <a:lnTo>
                    <a:pt x="296" y="7893"/>
                  </a:lnTo>
                  <a:lnTo>
                    <a:pt x="185" y="8004"/>
                  </a:lnTo>
                  <a:lnTo>
                    <a:pt x="93" y="8134"/>
                  </a:lnTo>
                  <a:lnTo>
                    <a:pt x="37" y="8281"/>
                  </a:lnTo>
                  <a:lnTo>
                    <a:pt x="0" y="8429"/>
                  </a:lnTo>
                  <a:lnTo>
                    <a:pt x="0" y="8596"/>
                  </a:lnTo>
                  <a:lnTo>
                    <a:pt x="37" y="8762"/>
                  </a:lnTo>
                  <a:lnTo>
                    <a:pt x="93" y="8910"/>
                  </a:lnTo>
                  <a:lnTo>
                    <a:pt x="167" y="9002"/>
                  </a:lnTo>
                  <a:lnTo>
                    <a:pt x="222" y="9095"/>
                  </a:lnTo>
                  <a:lnTo>
                    <a:pt x="315" y="9169"/>
                  </a:lnTo>
                  <a:lnTo>
                    <a:pt x="407" y="9224"/>
                  </a:lnTo>
                  <a:lnTo>
                    <a:pt x="500" y="9280"/>
                  </a:lnTo>
                  <a:lnTo>
                    <a:pt x="610" y="9317"/>
                  </a:lnTo>
                  <a:lnTo>
                    <a:pt x="703" y="9335"/>
                  </a:lnTo>
                  <a:lnTo>
                    <a:pt x="906" y="9335"/>
                  </a:lnTo>
                  <a:lnTo>
                    <a:pt x="1017" y="9317"/>
                  </a:lnTo>
                  <a:lnTo>
                    <a:pt x="1110" y="9280"/>
                  </a:lnTo>
                  <a:lnTo>
                    <a:pt x="1202" y="9243"/>
                  </a:lnTo>
                  <a:lnTo>
                    <a:pt x="15565" y="1534"/>
                  </a:lnTo>
                  <a:lnTo>
                    <a:pt x="15694" y="1442"/>
                  </a:lnTo>
                  <a:lnTo>
                    <a:pt x="15824" y="1331"/>
                  </a:lnTo>
                  <a:lnTo>
                    <a:pt x="15898" y="1202"/>
                  </a:lnTo>
                  <a:lnTo>
                    <a:pt x="15953" y="1054"/>
                  </a:lnTo>
                  <a:lnTo>
                    <a:pt x="15990" y="906"/>
                  </a:lnTo>
                  <a:lnTo>
                    <a:pt x="15990" y="739"/>
                  </a:lnTo>
                  <a:lnTo>
                    <a:pt x="15953" y="592"/>
                  </a:lnTo>
                  <a:lnTo>
                    <a:pt x="15898" y="444"/>
                  </a:lnTo>
                  <a:lnTo>
                    <a:pt x="15805" y="296"/>
                  </a:lnTo>
                  <a:lnTo>
                    <a:pt x="15694" y="185"/>
                  </a:lnTo>
                  <a:lnTo>
                    <a:pt x="15565" y="92"/>
                  </a:lnTo>
                  <a:lnTo>
                    <a:pt x="15417" y="37"/>
                  </a:lnTo>
                  <a:lnTo>
                    <a:pt x="15269" y="19"/>
                  </a:lnTo>
                  <a:lnTo>
                    <a:pt x="151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7"/>
            <p:cNvSpPr/>
            <p:nvPr/>
          </p:nvSpPr>
          <p:spPr>
            <a:xfrm>
              <a:off x="5271475" y="4943550"/>
              <a:ext cx="132675" cy="132675"/>
            </a:xfrm>
            <a:custGeom>
              <a:avLst/>
              <a:gdLst/>
              <a:ahLst/>
              <a:cxnLst/>
              <a:rect l="l" t="t" r="r" b="b"/>
              <a:pathLst>
                <a:path w="5307" h="5307" extrusionOk="0">
                  <a:moveTo>
                    <a:pt x="2644" y="1"/>
                  </a:moveTo>
                  <a:lnTo>
                    <a:pt x="2385" y="19"/>
                  </a:lnTo>
                  <a:lnTo>
                    <a:pt x="2145" y="56"/>
                  </a:lnTo>
                  <a:lnTo>
                    <a:pt x="1886" y="112"/>
                  </a:lnTo>
                  <a:lnTo>
                    <a:pt x="1646" y="204"/>
                  </a:lnTo>
                  <a:lnTo>
                    <a:pt x="1424" y="315"/>
                  </a:lnTo>
                  <a:lnTo>
                    <a:pt x="1202" y="445"/>
                  </a:lnTo>
                  <a:lnTo>
                    <a:pt x="999" y="592"/>
                  </a:lnTo>
                  <a:lnTo>
                    <a:pt x="796" y="759"/>
                  </a:lnTo>
                  <a:lnTo>
                    <a:pt x="629" y="944"/>
                  </a:lnTo>
                  <a:lnTo>
                    <a:pt x="463" y="1165"/>
                  </a:lnTo>
                  <a:lnTo>
                    <a:pt x="333" y="1387"/>
                  </a:lnTo>
                  <a:lnTo>
                    <a:pt x="204" y="1628"/>
                  </a:lnTo>
                  <a:lnTo>
                    <a:pt x="112" y="1886"/>
                  </a:lnTo>
                  <a:lnTo>
                    <a:pt x="56" y="2145"/>
                  </a:lnTo>
                  <a:lnTo>
                    <a:pt x="19" y="2404"/>
                  </a:lnTo>
                  <a:lnTo>
                    <a:pt x="1" y="2663"/>
                  </a:lnTo>
                  <a:lnTo>
                    <a:pt x="19" y="2922"/>
                  </a:lnTo>
                  <a:lnTo>
                    <a:pt x="56" y="3180"/>
                  </a:lnTo>
                  <a:lnTo>
                    <a:pt x="112" y="3421"/>
                  </a:lnTo>
                  <a:lnTo>
                    <a:pt x="204" y="3661"/>
                  </a:lnTo>
                  <a:lnTo>
                    <a:pt x="315" y="3883"/>
                  </a:lnTo>
                  <a:lnTo>
                    <a:pt x="444" y="4105"/>
                  </a:lnTo>
                  <a:lnTo>
                    <a:pt x="592" y="4308"/>
                  </a:lnTo>
                  <a:lnTo>
                    <a:pt x="759" y="4511"/>
                  </a:lnTo>
                  <a:lnTo>
                    <a:pt x="943" y="4678"/>
                  </a:lnTo>
                  <a:lnTo>
                    <a:pt x="1165" y="4844"/>
                  </a:lnTo>
                  <a:lnTo>
                    <a:pt x="1387" y="4992"/>
                  </a:lnTo>
                  <a:lnTo>
                    <a:pt x="1627" y="5103"/>
                  </a:lnTo>
                  <a:lnTo>
                    <a:pt x="1886" y="5195"/>
                  </a:lnTo>
                  <a:lnTo>
                    <a:pt x="2145" y="5251"/>
                  </a:lnTo>
                  <a:lnTo>
                    <a:pt x="2404" y="5288"/>
                  </a:lnTo>
                  <a:lnTo>
                    <a:pt x="2663" y="5306"/>
                  </a:lnTo>
                  <a:lnTo>
                    <a:pt x="2921" y="5288"/>
                  </a:lnTo>
                  <a:lnTo>
                    <a:pt x="3180" y="5251"/>
                  </a:lnTo>
                  <a:lnTo>
                    <a:pt x="3421" y="5195"/>
                  </a:lnTo>
                  <a:lnTo>
                    <a:pt x="3661" y="5103"/>
                  </a:lnTo>
                  <a:lnTo>
                    <a:pt x="3901" y="5010"/>
                  </a:lnTo>
                  <a:lnTo>
                    <a:pt x="4104" y="4881"/>
                  </a:lnTo>
                  <a:lnTo>
                    <a:pt x="4326" y="4715"/>
                  </a:lnTo>
                  <a:lnTo>
                    <a:pt x="4511" y="4548"/>
                  </a:lnTo>
                  <a:lnTo>
                    <a:pt x="4696" y="4363"/>
                  </a:lnTo>
                  <a:lnTo>
                    <a:pt x="4844" y="4160"/>
                  </a:lnTo>
                  <a:lnTo>
                    <a:pt x="4992" y="3920"/>
                  </a:lnTo>
                  <a:lnTo>
                    <a:pt x="5103" y="3679"/>
                  </a:lnTo>
                  <a:lnTo>
                    <a:pt x="5195" y="3421"/>
                  </a:lnTo>
                  <a:lnTo>
                    <a:pt x="5269" y="3162"/>
                  </a:lnTo>
                  <a:lnTo>
                    <a:pt x="5306" y="2903"/>
                  </a:lnTo>
                  <a:lnTo>
                    <a:pt x="5306" y="2644"/>
                  </a:lnTo>
                  <a:lnTo>
                    <a:pt x="5306" y="2386"/>
                  </a:lnTo>
                  <a:lnTo>
                    <a:pt x="5251" y="2145"/>
                  </a:lnTo>
                  <a:lnTo>
                    <a:pt x="5195" y="1886"/>
                  </a:lnTo>
                  <a:lnTo>
                    <a:pt x="5121" y="1646"/>
                  </a:lnTo>
                  <a:lnTo>
                    <a:pt x="5010" y="1424"/>
                  </a:lnTo>
                  <a:lnTo>
                    <a:pt x="4881" y="1202"/>
                  </a:lnTo>
                  <a:lnTo>
                    <a:pt x="4733" y="999"/>
                  </a:lnTo>
                  <a:lnTo>
                    <a:pt x="4548" y="796"/>
                  </a:lnTo>
                  <a:lnTo>
                    <a:pt x="4363" y="629"/>
                  </a:lnTo>
                  <a:lnTo>
                    <a:pt x="4160" y="463"/>
                  </a:lnTo>
                  <a:lnTo>
                    <a:pt x="3920" y="334"/>
                  </a:lnTo>
                  <a:lnTo>
                    <a:pt x="3679" y="204"/>
                  </a:lnTo>
                  <a:lnTo>
                    <a:pt x="3421" y="112"/>
                  </a:lnTo>
                  <a:lnTo>
                    <a:pt x="3162" y="56"/>
                  </a:lnTo>
                  <a:lnTo>
                    <a:pt x="2903" y="19"/>
                  </a:lnTo>
                  <a:lnTo>
                    <a:pt x="26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14_1">
    <p:spTree>
      <p:nvGrpSpPr>
        <p:cNvPr id="1" name="Shape 1545"/>
        <p:cNvGrpSpPr/>
        <p:nvPr/>
      </p:nvGrpSpPr>
      <p:grpSpPr>
        <a:xfrm>
          <a:off x="0" y="0"/>
          <a:ext cx="0" cy="0"/>
          <a:chOff x="0" y="0"/>
          <a:chExt cx="0" cy="0"/>
        </a:xfrm>
      </p:grpSpPr>
      <p:sp>
        <p:nvSpPr>
          <p:cNvPr id="1546" name="Google Shape;1546;p19"/>
          <p:cNvSpPr txBox="1">
            <a:spLocks noGrp="1"/>
          </p:cNvSpPr>
          <p:nvPr>
            <p:ph type="title"/>
          </p:nvPr>
        </p:nvSpPr>
        <p:spPr>
          <a:xfrm>
            <a:off x="720000" y="539500"/>
            <a:ext cx="77040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547" name="Google Shape;1547;p19"/>
          <p:cNvSpPr txBox="1">
            <a:spLocks noGrp="1"/>
          </p:cNvSpPr>
          <p:nvPr>
            <p:ph type="subTitle" idx="1"/>
          </p:nvPr>
        </p:nvSpPr>
        <p:spPr>
          <a:xfrm>
            <a:off x="712018" y="2767350"/>
            <a:ext cx="21642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Titillium Web"/>
              <a:buNone/>
              <a:defRPr sz="2500">
                <a:latin typeface="Baloo 2"/>
                <a:ea typeface="Baloo 2"/>
                <a:cs typeface="Baloo 2"/>
                <a:sym typeface="Baloo 2"/>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48" name="Google Shape;1548;p19"/>
          <p:cNvSpPr txBox="1">
            <a:spLocks noGrp="1"/>
          </p:cNvSpPr>
          <p:nvPr>
            <p:ph type="subTitle" idx="2"/>
          </p:nvPr>
        </p:nvSpPr>
        <p:spPr>
          <a:xfrm>
            <a:off x="712018" y="3138825"/>
            <a:ext cx="2164200" cy="822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49" name="Google Shape;1549;p19"/>
          <p:cNvSpPr txBox="1">
            <a:spLocks noGrp="1"/>
          </p:cNvSpPr>
          <p:nvPr>
            <p:ph type="subTitle" idx="3"/>
          </p:nvPr>
        </p:nvSpPr>
        <p:spPr>
          <a:xfrm>
            <a:off x="3489900" y="2767350"/>
            <a:ext cx="21642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Titillium Web"/>
              <a:buNone/>
              <a:defRPr sz="2500">
                <a:latin typeface="Baloo 2"/>
                <a:ea typeface="Baloo 2"/>
                <a:cs typeface="Baloo 2"/>
                <a:sym typeface="Baloo 2"/>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50" name="Google Shape;1550;p19"/>
          <p:cNvSpPr txBox="1">
            <a:spLocks noGrp="1"/>
          </p:cNvSpPr>
          <p:nvPr>
            <p:ph type="subTitle" idx="4"/>
          </p:nvPr>
        </p:nvSpPr>
        <p:spPr>
          <a:xfrm>
            <a:off x="3489900" y="3138825"/>
            <a:ext cx="2164200" cy="822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51" name="Google Shape;1551;p19"/>
          <p:cNvSpPr txBox="1">
            <a:spLocks noGrp="1"/>
          </p:cNvSpPr>
          <p:nvPr>
            <p:ph type="subTitle" idx="5"/>
          </p:nvPr>
        </p:nvSpPr>
        <p:spPr>
          <a:xfrm>
            <a:off x="6268936" y="2767350"/>
            <a:ext cx="21642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Titillium Web"/>
              <a:buNone/>
              <a:defRPr sz="2500">
                <a:latin typeface="Baloo 2"/>
                <a:ea typeface="Baloo 2"/>
                <a:cs typeface="Baloo 2"/>
                <a:sym typeface="Baloo 2"/>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52" name="Google Shape;1552;p19"/>
          <p:cNvSpPr txBox="1">
            <a:spLocks noGrp="1"/>
          </p:cNvSpPr>
          <p:nvPr>
            <p:ph type="subTitle" idx="6"/>
          </p:nvPr>
        </p:nvSpPr>
        <p:spPr>
          <a:xfrm>
            <a:off x="6268936" y="3138825"/>
            <a:ext cx="2164200" cy="822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53" name="Google Shape;1553;p19"/>
          <p:cNvSpPr/>
          <p:nvPr/>
        </p:nvSpPr>
        <p:spPr>
          <a:xfrm>
            <a:off x="875" y="7722"/>
            <a:ext cx="2076436" cy="1227076"/>
          </a:xfrm>
          <a:custGeom>
            <a:avLst/>
            <a:gdLst/>
            <a:ahLst/>
            <a:cxnLst/>
            <a:rect l="l" t="t" r="r" b="b"/>
            <a:pathLst>
              <a:path w="48987" h="28949" extrusionOk="0">
                <a:moveTo>
                  <a:pt x="19" y="0"/>
                </a:moveTo>
                <a:lnTo>
                  <a:pt x="1" y="28948"/>
                </a:lnTo>
                <a:lnTo>
                  <a:pt x="685" y="28634"/>
                </a:lnTo>
                <a:lnTo>
                  <a:pt x="1350" y="28283"/>
                </a:lnTo>
                <a:lnTo>
                  <a:pt x="1997" y="27894"/>
                </a:lnTo>
                <a:lnTo>
                  <a:pt x="2644" y="27469"/>
                </a:lnTo>
                <a:lnTo>
                  <a:pt x="3235" y="27026"/>
                </a:lnTo>
                <a:lnTo>
                  <a:pt x="3827" y="26563"/>
                </a:lnTo>
                <a:lnTo>
                  <a:pt x="4382" y="26064"/>
                </a:lnTo>
                <a:lnTo>
                  <a:pt x="4918" y="25547"/>
                </a:lnTo>
                <a:lnTo>
                  <a:pt x="5287" y="25159"/>
                </a:lnTo>
                <a:lnTo>
                  <a:pt x="5639" y="24770"/>
                </a:lnTo>
                <a:lnTo>
                  <a:pt x="5971" y="24345"/>
                </a:lnTo>
                <a:lnTo>
                  <a:pt x="6304" y="23939"/>
                </a:lnTo>
                <a:lnTo>
                  <a:pt x="6951" y="23088"/>
                </a:lnTo>
                <a:lnTo>
                  <a:pt x="7598" y="22238"/>
                </a:lnTo>
                <a:lnTo>
                  <a:pt x="8245" y="21406"/>
                </a:lnTo>
                <a:lnTo>
                  <a:pt x="8578" y="20981"/>
                </a:lnTo>
                <a:lnTo>
                  <a:pt x="8910" y="20574"/>
                </a:lnTo>
                <a:lnTo>
                  <a:pt x="9262" y="20186"/>
                </a:lnTo>
                <a:lnTo>
                  <a:pt x="9613" y="19798"/>
                </a:lnTo>
                <a:lnTo>
                  <a:pt x="10001" y="19410"/>
                </a:lnTo>
                <a:lnTo>
                  <a:pt x="10389" y="19040"/>
                </a:lnTo>
                <a:lnTo>
                  <a:pt x="10814" y="18689"/>
                </a:lnTo>
                <a:lnTo>
                  <a:pt x="11258" y="18337"/>
                </a:lnTo>
                <a:lnTo>
                  <a:pt x="11720" y="18023"/>
                </a:lnTo>
                <a:lnTo>
                  <a:pt x="12182" y="17709"/>
                </a:lnTo>
                <a:lnTo>
                  <a:pt x="12663" y="17432"/>
                </a:lnTo>
                <a:lnTo>
                  <a:pt x="13162" y="17173"/>
                </a:lnTo>
                <a:lnTo>
                  <a:pt x="13661" y="16914"/>
                </a:lnTo>
                <a:lnTo>
                  <a:pt x="14160" y="16692"/>
                </a:lnTo>
                <a:lnTo>
                  <a:pt x="14696" y="16470"/>
                </a:lnTo>
                <a:lnTo>
                  <a:pt x="15214" y="16267"/>
                </a:lnTo>
                <a:lnTo>
                  <a:pt x="15750" y="16101"/>
                </a:lnTo>
                <a:lnTo>
                  <a:pt x="16305" y="15916"/>
                </a:lnTo>
                <a:lnTo>
                  <a:pt x="16859" y="15768"/>
                </a:lnTo>
                <a:lnTo>
                  <a:pt x="17414" y="15620"/>
                </a:lnTo>
                <a:lnTo>
                  <a:pt x="17987" y="15509"/>
                </a:lnTo>
                <a:lnTo>
                  <a:pt x="18560" y="15380"/>
                </a:lnTo>
                <a:lnTo>
                  <a:pt x="19133" y="15287"/>
                </a:lnTo>
                <a:lnTo>
                  <a:pt x="19706" y="15176"/>
                </a:lnTo>
                <a:lnTo>
                  <a:pt x="20889" y="15029"/>
                </a:lnTo>
                <a:lnTo>
                  <a:pt x="22072" y="14899"/>
                </a:lnTo>
                <a:lnTo>
                  <a:pt x="23274" y="14807"/>
                </a:lnTo>
                <a:lnTo>
                  <a:pt x="24457" y="14751"/>
                </a:lnTo>
                <a:lnTo>
                  <a:pt x="25658" y="14696"/>
                </a:lnTo>
                <a:lnTo>
                  <a:pt x="26841" y="14659"/>
                </a:lnTo>
                <a:lnTo>
                  <a:pt x="28024" y="14640"/>
                </a:lnTo>
                <a:lnTo>
                  <a:pt x="29189" y="14622"/>
                </a:lnTo>
                <a:lnTo>
                  <a:pt x="30335" y="14585"/>
                </a:lnTo>
                <a:lnTo>
                  <a:pt x="31463" y="14529"/>
                </a:lnTo>
                <a:lnTo>
                  <a:pt x="32572" y="14437"/>
                </a:lnTo>
                <a:lnTo>
                  <a:pt x="33662" y="14326"/>
                </a:lnTo>
                <a:lnTo>
                  <a:pt x="34734" y="14178"/>
                </a:lnTo>
                <a:lnTo>
                  <a:pt x="35807" y="14012"/>
                </a:lnTo>
                <a:lnTo>
                  <a:pt x="36324" y="13901"/>
                </a:lnTo>
                <a:lnTo>
                  <a:pt x="36842" y="13790"/>
                </a:lnTo>
                <a:lnTo>
                  <a:pt x="37341" y="13661"/>
                </a:lnTo>
                <a:lnTo>
                  <a:pt x="37858" y="13513"/>
                </a:lnTo>
                <a:lnTo>
                  <a:pt x="38358" y="13365"/>
                </a:lnTo>
                <a:lnTo>
                  <a:pt x="38838" y="13199"/>
                </a:lnTo>
                <a:lnTo>
                  <a:pt x="39337" y="13014"/>
                </a:lnTo>
                <a:lnTo>
                  <a:pt x="39818" y="12810"/>
                </a:lnTo>
                <a:lnTo>
                  <a:pt x="40298" y="12607"/>
                </a:lnTo>
                <a:lnTo>
                  <a:pt x="40761" y="12385"/>
                </a:lnTo>
                <a:lnTo>
                  <a:pt x="41223" y="12145"/>
                </a:lnTo>
                <a:lnTo>
                  <a:pt x="41685" y="11886"/>
                </a:lnTo>
                <a:lnTo>
                  <a:pt x="42129" y="11609"/>
                </a:lnTo>
                <a:lnTo>
                  <a:pt x="42572" y="11313"/>
                </a:lnTo>
                <a:lnTo>
                  <a:pt x="43016" y="10999"/>
                </a:lnTo>
                <a:lnTo>
                  <a:pt x="43441" y="10666"/>
                </a:lnTo>
                <a:lnTo>
                  <a:pt x="43866" y="10315"/>
                </a:lnTo>
                <a:lnTo>
                  <a:pt x="44291" y="9945"/>
                </a:lnTo>
                <a:lnTo>
                  <a:pt x="44809" y="9446"/>
                </a:lnTo>
                <a:lnTo>
                  <a:pt x="45308" y="8910"/>
                </a:lnTo>
                <a:lnTo>
                  <a:pt x="45770" y="8355"/>
                </a:lnTo>
                <a:lnTo>
                  <a:pt x="46214" y="7782"/>
                </a:lnTo>
                <a:lnTo>
                  <a:pt x="46620" y="7191"/>
                </a:lnTo>
                <a:lnTo>
                  <a:pt x="47009" y="6562"/>
                </a:lnTo>
                <a:lnTo>
                  <a:pt x="47360" y="5934"/>
                </a:lnTo>
                <a:lnTo>
                  <a:pt x="47693" y="5287"/>
                </a:lnTo>
                <a:lnTo>
                  <a:pt x="47988" y="4640"/>
                </a:lnTo>
                <a:lnTo>
                  <a:pt x="48229" y="3974"/>
                </a:lnTo>
                <a:lnTo>
                  <a:pt x="48451" y="3309"/>
                </a:lnTo>
                <a:lnTo>
                  <a:pt x="48635" y="2643"/>
                </a:lnTo>
                <a:lnTo>
                  <a:pt x="48783" y="1978"/>
                </a:lnTo>
                <a:lnTo>
                  <a:pt x="48894" y="1312"/>
                </a:lnTo>
                <a:lnTo>
                  <a:pt x="48950" y="647"/>
                </a:lnTo>
                <a:lnTo>
                  <a:pt x="48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9"/>
          <p:cNvSpPr/>
          <p:nvPr/>
        </p:nvSpPr>
        <p:spPr>
          <a:xfrm rot="-5400249" flipH="1">
            <a:off x="7478982" y="3478528"/>
            <a:ext cx="2343115" cy="1005812"/>
          </a:xfrm>
          <a:custGeom>
            <a:avLst/>
            <a:gdLst/>
            <a:ahLst/>
            <a:cxnLst/>
            <a:rect l="l" t="t" r="r" b="b"/>
            <a:pathLst>
              <a:path w="67823" h="29116" extrusionOk="0">
                <a:moveTo>
                  <a:pt x="65679" y="1"/>
                </a:moveTo>
                <a:lnTo>
                  <a:pt x="64643" y="19"/>
                </a:lnTo>
                <a:lnTo>
                  <a:pt x="63608" y="75"/>
                </a:lnTo>
                <a:lnTo>
                  <a:pt x="62592" y="167"/>
                </a:lnTo>
                <a:lnTo>
                  <a:pt x="61556" y="278"/>
                </a:lnTo>
                <a:lnTo>
                  <a:pt x="60521" y="444"/>
                </a:lnTo>
                <a:lnTo>
                  <a:pt x="59505" y="629"/>
                </a:lnTo>
                <a:lnTo>
                  <a:pt x="58488" y="851"/>
                </a:lnTo>
                <a:lnTo>
                  <a:pt x="57490" y="1110"/>
                </a:lnTo>
                <a:lnTo>
                  <a:pt x="56491" y="1387"/>
                </a:lnTo>
                <a:lnTo>
                  <a:pt x="55493" y="1720"/>
                </a:lnTo>
                <a:lnTo>
                  <a:pt x="54532" y="2071"/>
                </a:lnTo>
                <a:lnTo>
                  <a:pt x="53571" y="2459"/>
                </a:lnTo>
                <a:lnTo>
                  <a:pt x="52628" y="2884"/>
                </a:lnTo>
                <a:lnTo>
                  <a:pt x="51704" y="3347"/>
                </a:lnTo>
                <a:lnTo>
                  <a:pt x="50816" y="3827"/>
                </a:lnTo>
                <a:lnTo>
                  <a:pt x="49929" y="4345"/>
                </a:lnTo>
                <a:lnTo>
                  <a:pt x="49023" y="4936"/>
                </a:lnTo>
                <a:lnTo>
                  <a:pt x="48136" y="5509"/>
                </a:lnTo>
                <a:lnTo>
                  <a:pt x="47230" y="6101"/>
                </a:lnTo>
                <a:lnTo>
                  <a:pt x="46768" y="6378"/>
                </a:lnTo>
                <a:lnTo>
                  <a:pt x="46306" y="6637"/>
                </a:lnTo>
                <a:lnTo>
                  <a:pt x="45825" y="6896"/>
                </a:lnTo>
                <a:lnTo>
                  <a:pt x="45345" y="7118"/>
                </a:lnTo>
                <a:lnTo>
                  <a:pt x="44846" y="7339"/>
                </a:lnTo>
                <a:lnTo>
                  <a:pt x="44347" y="7561"/>
                </a:lnTo>
                <a:lnTo>
                  <a:pt x="43848" y="7746"/>
                </a:lnTo>
                <a:lnTo>
                  <a:pt x="43330" y="7912"/>
                </a:lnTo>
                <a:lnTo>
                  <a:pt x="42812" y="8079"/>
                </a:lnTo>
                <a:lnTo>
                  <a:pt x="42295" y="8208"/>
                </a:lnTo>
                <a:lnTo>
                  <a:pt x="41759" y="8338"/>
                </a:lnTo>
                <a:lnTo>
                  <a:pt x="41241" y="8448"/>
                </a:lnTo>
                <a:lnTo>
                  <a:pt x="40705" y="8541"/>
                </a:lnTo>
                <a:lnTo>
                  <a:pt x="40169" y="8615"/>
                </a:lnTo>
                <a:lnTo>
                  <a:pt x="39633" y="8670"/>
                </a:lnTo>
                <a:lnTo>
                  <a:pt x="39097" y="8726"/>
                </a:lnTo>
                <a:lnTo>
                  <a:pt x="38561" y="8744"/>
                </a:lnTo>
                <a:lnTo>
                  <a:pt x="37507" y="8744"/>
                </a:lnTo>
                <a:lnTo>
                  <a:pt x="36989" y="8726"/>
                </a:lnTo>
                <a:lnTo>
                  <a:pt x="36490" y="8689"/>
                </a:lnTo>
                <a:lnTo>
                  <a:pt x="35991" y="8633"/>
                </a:lnTo>
                <a:lnTo>
                  <a:pt x="33902" y="8356"/>
                </a:lnTo>
                <a:lnTo>
                  <a:pt x="31037" y="7986"/>
                </a:lnTo>
                <a:lnTo>
                  <a:pt x="29540" y="7820"/>
                </a:lnTo>
                <a:lnTo>
                  <a:pt x="28135" y="7672"/>
                </a:lnTo>
                <a:lnTo>
                  <a:pt x="26952" y="7561"/>
                </a:lnTo>
                <a:lnTo>
                  <a:pt x="26453" y="7524"/>
                </a:lnTo>
                <a:lnTo>
                  <a:pt x="26009" y="7524"/>
                </a:lnTo>
                <a:lnTo>
                  <a:pt x="25510" y="7543"/>
                </a:lnTo>
                <a:lnTo>
                  <a:pt x="24937" y="7561"/>
                </a:lnTo>
                <a:lnTo>
                  <a:pt x="24290" y="7617"/>
                </a:lnTo>
                <a:lnTo>
                  <a:pt x="23606" y="7691"/>
                </a:lnTo>
                <a:lnTo>
                  <a:pt x="22848" y="7783"/>
                </a:lnTo>
                <a:lnTo>
                  <a:pt x="22035" y="7912"/>
                </a:lnTo>
                <a:lnTo>
                  <a:pt x="21185" y="8079"/>
                </a:lnTo>
                <a:lnTo>
                  <a:pt x="20297" y="8264"/>
                </a:lnTo>
                <a:lnTo>
                  <a:pt x="19373" y="8504"/>
                </a:lnTo>
                <a:lnTo>
                  <a:pt x="18412" y="8763"/>
                </a:lnTo>
                <a:lnTo>
                  <a:pt x="17432" y="9077"/>
                </a:lnTo>
                <a:lnTo>
                  <a:pt x="16434" y="9410"/>
                </a:lnTo>
                <a:lnTo>
                  <a:pt x="15417" y="9816"/>
                </a:lnTo>
                <a:lnTo>
                  <a:pt x="14382" y="10260"/>
                </a:lnTo>
                <a:lnTo>
                  <a:pt x="13864" y="10500"/>
                </a:lnTo>
                <a:lnTo>
                  <a:pt x="13347" y="10741"/>
                </a:lnTo>
                <a:lnTo>
                  <a:pt x="12829" y="11018"/>
                </a:lnTo>
                <a:lnTo>
                  <a:pt x="12330" y="11295"/>
                </a:lnTo>
                <a:lnTo>
                  <a:pt x="11813" y="11591"/>
                </a:lnTo>
                <a:lnTo>
                  <a:pt x="11295" y="11887"/>
                </a:lnTo>
                <a:lnTo>
                  <a:pt x="10777" y="12219"/>
                </a:lnTo>
                <a:lnTo>
                  <a:pt x="10278" y="12552"/>
                </a:lnTo>
                <a:lnTo>
                  <a:pt x="9779" y="12903"/>
                </a:lnTo>
                <a:lnTo>
                  <a:pt x="9280" y="13273"/>
                </a:lnTo>
                <a:lnTo>
                  <a:pt x="8781" y="13643"/>
                </a:lnTo>
                <a:lnTo>
                  <a:pt x="8300" y="14050"/>
                </a:lnTo>
                <a:lnTo>
                  <a:pt x="7820" y="14456"/>
                </a:lnTo>
                <a:lnTo>
                  <a:pt x="7339" y="14881"/>
                </a:lnTo>
                <a:lnTo>
                  <a:pt x="6877" y="15344"/>
                </a:lnTo>
                <a:lnTo>
                  <a:pt x="6415" y="15806"/>
                </a:lnTo>
                <a:lnTo>
                  <a:pt x="5971" y="16286"/>
                </a:lnTo>
                <a:lnTo>
                  <a:pt x="5528" y="16785"/>
                </a:lnTo>
                <a:lnTo>
                  <a:pt x="5102" y="17303"/>
                </a:lnTo>
                <a:lnTo>
                  <a:pt x="4696" y="17821"/>
                </a:lnTo>
                <a:lnTo>
                  <a:pt x="4289" y="18375"/>
                </a:lnTo>
                <a:lnTo>
                  <a:pt x="3882" y="18948"/>
                </a:lnTo>
                <a:lnTo>
                  <a:pt x="3513" y="19540"/>
                </a:lnTo>
                <a:lnTo>
                  <a:pt x="3143" y="20150"/>
                </a:lnTo>
                <a:lnTo>
                  <a:pt x="2792" y="20797"/>
                </a:lnTo>
                <a:lnTo>
                  <a:pt x="2440" y="21444"/>
                </a:lnTo>
                <a:lnTo>
                  <a:pt x="2126" y="22109"/>
                </a:lnTo>
                <a:lnTo>
                  <a:pt x="1812" y="22793"/>
                </a:lnTo>
                <a:lnTo>
                  <a:pt x="1516" y="23514"/>
                </a:lnTo>
                <a:lnTo>
                  <a:pt x="1257" y="24253"/>
                </a:lnTo>
                <a:lnTo>
                  <a:pt x="999" y="25011"/>
                </a:lnTo>
                <a:lnTo>
                  <a:pt x="758" y="25788"/>
                </a:lnTo>
                <a:lnTo>
                  <a:pt x="536" y="26583"/>
                </a:lnTo>
                <a:lnTo>
                  <a:pt x="352" y="27396"/>
                </a:lnTo>
                <a:lnTo>
                  <a:pt x="167" y="28246"/>
                </a:lnTo>
                <a:lnTo>
                  <a:pt x="0" y="29115"/>
                </a:lnTo>
                <a:lnTo>
                  <a:pt x="67823" y="29115"/>
                </a:lnTo>
                <a:lnTo>
                  <a:pt x="67823" y="75"/>
                </a:lnTo>
                <a:lnTo>
                  <a:pt x="66751" y="19"/>
                </a:lnTo>
                <a:lnTo>
                  <a:pt x="656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5" name="Google Shape;1555;p19"/>
          <p:cNvGrpSpPr/>
          <p:nvPr/>
        </p:nvGrpSpPr>
        <p:grpSpPr>
          <a:xfrm>
            <a:off x="7907862" y="250173"/>
            <a:ext cx="1045827" cy="1035871"/>
            <a:chOff x="3757075" y="4675675"/>
            <a:chExt cx="808900" cy="801200"/>
          </a:xfrm>
        </p:grpSpPr>
        <p:sp>
          <p:nvSpPr>
            <p:cNvPr id="1556" name="Google Shape;1556;p19"/>
            <p:cNvSpPr/>
            <p:nvPr/>
          </p:nvSpPr>
          <p:spPr>
            <a:xfrm>
              <a:off x="3941875" y="5027175"/>
              <a:ext cx="136025" cy="137675"/>
            </a:xfrm>
            <a:custGeom>
              <a:avLst/>
              <a:gdLst/>
              <a:ahLst/>
              <a:cxnLst/>
              <a:rect l="l" t="t" r="r" b="b"/>
              <a:pathLst>
                <a:path w="5441" h="5507" extrusionOk="0">
                  <a:moveTo>
                    <a:pt x="2567" y="1"/>
                  </a:moveTo>
                  <a:lnTo>
                    <a:pt x="2326" y="23"/>
                  </a:lnTo>
                  <a:lnTo>
                    <a:pt x="2062" y="67"/>
                  </a:lnTo>
                  <a:lnTo>
                    <a:pt x="1799" y="132"/>
                  </a:lnTo>
                  <a:lnTo>
                    <a:pt x="1558" y="220"/>
                  </a:lnTo>
                  <a:lnTo>
                    <a:pt x="1317" y="352"/>
                  </a:lnTo>
                  <a:lnTo>
                    <a:pt x="1075" y="505"/>
                  </a:lnTo>
                  <a:lnTo>
                    <a:pt x="856" y="681"/>
                  </a:lnTo>
                  <a:lnTo>
                    <a:pt x="680" y="878"/>
                  </a:lnTo>
                  <a:lnTo>
                    <a:pt x="505" y="1076"/>
                  </a:lnTo>
                  <a:lnTo>
                    <a:pt x="373" y="1295"/>
                  </a:lnTo>
                  <a:lnTo>
                    <a:pt x="242" y="1536"/>
                  </a:lnTo>
                  <a:lnTo>
                    <a:pt x="154" y="1778"/>
                  </a:lnTo>
                  <a:lnTo>
                    <a:pt x="66" y="2019"/>
                  </a:lnTo>
                  <a:lnTo>
                    <a:pt x="22" y="2282"/>
                  </a:lnTo>
                  <a:lnTo>
                    <a:pt x="0" y="2545"/>
                  </a:lnTo>
                  <a:lnTo>
                    <a:pt x="0" y="2809"/>
                  </a:lnTo>
                  <a:lnTo>
                    <a:pt x="22" y="3072"/>
                  </a:lnTo>
                  <a:lnTo>
                    <a:pt x="88" y="3335"/>
                  </a:lnTo>
                  <a:lnTo>
                    <a:pt x="154" y="3598"/>
                  </a:lnTo>
                  <a:lnTo>
                    <a:pt x="264" y="3862"/>
                  </a:lnTo>
                  <a:lnTo>
                    <a:pt x="395" y="4103"/>
                  </a:lnTo>
                  <a:lnTo>
                    <a:pt x="549" y="4344"/>
                  </a:lnTo>
                  <a:lnTo>
                    <a:pt x="724" y="4563"/>
                  </a:lnTo>
                  <a:lnTo>
                    <a:pt x="922" y="4761"/>
                  </a:lnTo>
                  <a:lnTo>
                    <a:pt x="1141" y="4936"/>
                  </a:lnTo>
                  <a:lnTo>
                    <a:pt x="1360" y="5090"/>
                  </a:lnTo>
                  <a:lnTo>
                    <a:pt x="1602" y="5222"/>
                  </a:lnTo>
                  <a:lnTo>
                    <a:pt x="1843" y="5309"/>
                  </a:lnTo>
                  <a:lnTo>
                    <a:pt x="2084" y="5397"/>
                  </a:lnTo>
                  <a:lnTo>
                    <a:pt x="2348" y="5463"/>
                  </a:lnTo>
                  <a:lnTo>
                    <a:pt x="2611" y="5485"/>
                  </a:lnTo>
                  <a:lnTo>
                    <a:pt x="2874" y="5507"/>
                  </a:lnTo>
                  <a:lnTo>
                    <a:pt x="3137" y="5485"/>
                  </a:lnTo>
                  <a:lnTo>
                    <a:pt x="3379" y="5441"/>
                  </a:lnTo>
                  <a:lnTo>
                    <a:pt x="3642" y="5353"/>
                  </a:lnTo>
                  <a:lnTo>
                    <a:pt x="3883" y="5265"/>
                  </a:lnTo>
                  <a:lnTo>
                    <a:pt x="4124" y="5134"/>
                  </a:lnTo>
                  <a:lnTo>
                    <a:pt x="4366" y="4980"/>
                  </a:lnTo>
                  <a:lnTo>
                    <a:pt x="4585" y="4805"/>
                  </a:lnTo>
                  <a:lnTo>
                    <a:pt x="4760" y="4629"/>
                  </a:lnTo>
                  <a:lnTo>
                    <a:pt x="4936" y="4410"/>
                  </a:lnTo>
                  <a:lnTo>
                    <a:pt x="5090" y="4191"/>
                  </a:lnTo>
                  <a:lnTo>
                    <a:pt x="5199" y="3949"/>
                  </a:lnTo>
                  <a:lnTo>
                    <a:pt x="5309" y="3708"/>
                  </a:lnTo>
                  <a:lnTo>
                    <a:pt x="5375" y="3467"/>
                  </a:lnTo>
                  <a:lnTo>
                    <a:pt x="5419" y="3203"/>
                  </a:lnTo>
                  <a:lnTo>
                    <a:pt x="5441" y="2940"/>
                  </a:lnTo>
                  <a:lnTo>
                    <a:pt x="5441" y="2677"/>
                  </a:lnTo>
                  <a:lnTo>
                    <a:pt x="5419" y="2414"/>
                  </a:lnTo>
                  <a:lnTo>
                    <a:pt x="5375" y="2151"/>
                  </a:lnTo>
                  <a:lnTo>
                    <a:pt x="5287" y="1887"/>
                  </a:lnTo>
                  <a:lnTo>
                    <a:pt x="5177" y="1646"/>
                  </a:lnTo>
                  <a:lnTo>
                    <a:pt x="5046" y="1383"/>
                  </a:lnTo>
                  <a:lnTo>
                    <a:pt x="4892" y="1163"/>
                  </a:lnTo>
                  <a:lnTo>
                    <a:pt x="4717" y="922"/>
                  </a:lnTo>
                  <a:lnTo>
                    <a:pt x="4519" y="725"/>
                  </a:lnTo>
                  <a:lnTo>
                    <a:pt x="4322" y="549"/>
                  </a:lnTo>
                  <a:lnTo>
                    <a:pt x="4080" y="396"/>
                  </a:lnTo>
                  <a:lnTo>
                    <a:pt x="3861" y="286"/>
                  </a:lnTo>
                  <a:lnTo>
                    <a:pt x="3598" y="176"/>
                  </a:lnTo>
                  <a:lnTo>
                    <a:pt x="3357" y="89"/>
                  </a:lnTo>
                  <a:lnTo>
                    <a:pt x="3093" y="23"/>
                  </a:lnTo>
                  <a:lnTo>
                    <a:pt x="28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9"/>
            <p:cNvSpPr/>
            <p:nvPr/>
          </p:nvSpPr>
          <p:spPr>
            <a:xfrm>
              <a:off x="4112975" y="4874725"/>
              <a:ext cx="140950" cy="126150"/>
            </a:xfrm>
            <a:custGeom>
              <a:avLst/>
              <a:gdLst/>
              <a:ahLst/>
              <a:cxnLst/>
              <a:rect l="l" t="t" r="r" b="b"/>
              <a:pathLst>
                <a:path w="5638" h="5046" extrusionOk="0">
                  <a:moveTo>
                    <a:pt x="2830" y="1"/>
                  </a:moveTo>
                  <a:lnTo>
                    <a:pt x="2523" y="23"/>
                  </a:lnTo>
                  <a:lnTo>
                    <a:pt x="2260" y="45"/>
                  </a:lnTo>
                  <a:lnTo>
                    <a:pt x="1975" y="110"/>
                  </a:lnTo>
                  <a:lnTo>
                    <a:pt x="1733" y="198"/>
                  </a:lnTo>
                  <a:lnTo>
                    <a:pt x="1470" y="308"/>
                  </a:lnTo>
                  <a:lnTo>
                    <a:pt x="1251" y="440"/>
                  </a:lnTo>
                  <a:lnTo>
                    <a:pt x="1031" y="571"/>
                  </a:lnTo>
                  <a:lnTo>
                    <a:pt x="834" y="747"/>
                  </a:lnTo>
                  <a:lnTo>
                    <a:pt x="637" y="922"/>
                  </a:lnTo>
                  <a:lnTo>
                    <a:pt x="483" y="1120"/>
                  </a:lnTo>
                  <a:lnTo>
                    <a:pt x="351" y="1317"/>
                  </a:lnTo>
                  <a:lnTo>
                    <a:pt x="220" y="1536"/>
                  </a:lnTo>
                  <a:lnTo>
                    <a:pt x="132" y="1778"/>
                  </a:lnTo>
                  <a:lnTo>
                    <a:pt x="66" y="2019"/>
                  </a:lnTo>
                  <a:lnTo>
                    <a:pt x="22" y="2260"/>
                  </a:lnTo>
                  <a:lnTo>
                    <a:pt x="0" y="2523"/>
                  </a:lnTo>
                  <a:lnTo>
                    <a:pt x="22" y="2787"/>
                  </a:lnTo>
                  <a:lnTo>
                    <a:pt x="66" y="3028"/>
                  </a:lnTo>
                  <a:lnTo>
                    <a:pt x="132" y="3269"/>
                  </a:lnTo>
                  <a:lnTo>
                    <a:pt x="220" y="3510"/>
                  </a:lnTo>
                  <a:lnTo>
                    <a:pt x="351" y="3730"/>
                  </a:lnTo>
                  <a:lnTo>
                    <a:pt x="483" y="3927"/>
                  </a:lnTo>
                  <a:lnTo>
                    <a:pt x="637" y="4125"/>
                  </a:lnTo>
                  <a:lnTo>
                    <a:pt x="834" y="4300"/>
                  </a:lnTo>
                  <a:lnTo>
                    <a:pt x="1031" y="4476"/>
                  </a:lnTo>
                  <a:lnTo>
                    <a:pt x="1251" y="4607"/>
                  </a:lnTo>
                  <a:lnTo>
                    <a:pt x="1470" y="4739"/>
                  </a:lnTo>
                  <a:lnTo>
                    <a:pt x="1733" y="4849"/>
                  </a:lnTo>
                  <a:lnTo>
                    <a:pt x="1975" y="4936"/>
                  </a:lnTo>
                  <a:lnTo>
                    <a:pt x="2260" y="5002"/>
                  </a:lnTo>
                  <a:lnTo>
                    <a:pt x="2523" y="5024"/>
                  </a:lnTo>
                  <a:lnTo>
                    <a:pt x="2830" y="5046"/>
                  </a:lnTo>
                  <a:lnTo>
                    <a:pt x="3115" y="5024"/>
                  </a:lnTo>
                  <a:lnTo>
                    <a:pt x="3400" y="5002"/>
                  </a:lnTo>
                  <a:lnTo>
                    <a:pt x="3664" y="4936"/>
                  </a:lnTo>
                  <a:lnTo>
                    <a:pt x="3927" y="4849"/>
                  </a:lnTo>
                  <a:lnTo>
                    <a:pt x="4168" y="4739"/>
                  </a:lnTo>
                  <a:lnTo>
                    <a:pt x="4387" y="4607"/>
                  </a:lnTo>
                  <a:lnTo>
                    <a:pt x="4607" y="4476"/>
                  </a:lnTo>
                  <a:lnTo>
                    <a:pt x="4826" y="4300"/>
                  </a:lnTo>
                  <a:lnTo>
                    <a:pt x="5002" y="4125"/>
                  </a:lnTo>
                  <a:lnTo>
                    <a:pt x="5155" y="3927"/>
                  </a:lnTo>
                  <a:lnTo>
                    <a:pt x="5309" y="3730"/>
                  </a:lnTo>
                  <a:lnTo>
                    <a:pt x="5418" y="3510"/>
                  </a:lnTo>
                  <a:lnTo>
                    <a:pt x="5506" y="3269"/>
                  </a:lnTo>
                  <a:lnTo>
                    <a:pt x="5594" y="3028"/>
                  </a:lnTo>
                  <a:lnTo>
                    <a:pt x="5638" y="2787"/>
                  </a:lnTo>
                  <a:lnTo>
                    <a:pt x="5638" y="2523"/>
                  </a:lnTo>
                  <a:lnTo>
                    <a:pt x="5638" y="2260"/>
                  </a:lnTo>
                  <a:lnTo>
                    <a:pt x="5594" y="2019"/>
                  </a:lnTo>
                  <a:lnTo>
                    <a:pt x="5506" y="1778"/>
                  </a:lnTo>
                  <a:lnTo>
                    <a:pt x="5418" y="1536"/>
                  </a:lnTo>
                  <a:lnTo>
                    <a:pt x="5309" y="1317"/>
                  </a:lnTo>
                  <a:lnTo>
                    <a:pt x="5155" y="1120"/>
                  </a:lnTo>
                  <a:lnTo>
                    <a:pt x="5002" y="922"/>
                  </a:lnTo>
                  <a:lnTo>
                    <a:pt x="4826" y="747"/>
                  </a:lnTo>
                  <a:lnTo>
                    <a:pt x="4607" y="571"/>
                  </a:lnTo>
                  <a:lnTo>
                    <a:pt x="4387" y="440"/>
                  </a:lnTo>
                  <a:lnTo>
                    <a:pt x="4168" y="308"/>
                  </a:lnTo>
                  <a:lnTo>
                    <a:pt x="3927" y="198"/>
                  </a:lnTo>
                  <a:lnTo>
                    <a:pt x="3664" y="110"/>
                  </a:lnTo>
                  <a:lnTo>
                    <a:pt x="3400" y="45"/>
                  </a:lnTo>
                  <a:lnTo>
                    <a:pt x="3115" y="23"/>
                  </a:lnTo>
                  <a:lnTo>
                    <a:pt x="28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9"/>
            <p:cNvSpPr/>
            <p:nvPr/>
          </p:nvSpPr>
          <p:spPr>
            <a:xfrm>
              <a:off x="4112425" y="5170850"/>
              <a:ext cx="139325" cy="139325"/>
            </a:xfrm>
            <a:custGeom>
              <a:avLst/>
              <a:gdLst/>
              <a:ahLst/>
              <a:cxnLst/>
              <a:rect l="l" t="t" r="r" b="b"/>
              <a:pathLst>
                <a:path w="5573" h="5573" extrusionOk="0">
                  <a:moveTo>
                    <a:pt x="2348" y="1"/>
                  </a:moveTo>
                  <a:lnTo>
                    <a:pt x="2084" y="23"/>
                  </a:lnTo>
                  <a:lnTo>
                    <a:pt x="1821" y="67"/>
                  </a:lnTo>
                  <a:lnTo>
                    <a:pt x="1580" y="133"/>
                  </a:lnTo>
                  <a:lnTo>
                    <a:pt x="1339" y="242"/>
                  </a:lnTo>
                  <a:lnTo>
                    <a:pt x="1119" y="352"/>
                  </a:lnTo>
                  <a:lnTo>
                    <a:pt x="900" y="506"/>
                  </a:lnTo>
                  <a:lnTo>
                    <a:pt x="702" y="681"/>
                  </a:lnTo>
                  <a:lnTo>
                    <a:pt x="527" y="878"/>
                  </a:lnTo>
                  <a:lnTo>
                    <a:pt x="373" y="1098"/>
                  </a:lnTo>
                  <a:lnTo>
                    <a:pt x="242" y="1317"/>
                  </a:lnTo>
                  <a:lnTo>
                    <a:pt x="154" y="1558"/>
                  </a:lnTo>
                  <a:lnTo>
                    <a:pt x="66" y="1822"/>
                  </a:lnTo>
                  <a:lnTo>
                    <a:pt x="22" y="2063"/>
                  </a:lnTo>
                  <a:lnTo>
                    <a:pt x="0" y="2326"/>
                  </a:lnTo>
                  <a:lnTo>
                    <a:pt x="22" y="2589"/>
                  </a:lnTo>
                  <a:lnTo>
                    <a:pt x="44" y="2875"/>
                  </a:lnTo>
                  <a:lnTo>
                    <a:pt x="88" y="3138"/>
                  </a:lnTo>
                  <a:lnTo>
                    <a:pt x="176" y="3401"/>
                  </a:lnTo>
                  <a:lnTo>
                    <a:pt x="286" y="3664"/>
                  </a:lnTo>
                  <a:lnTo>
                    <a:pt x="417" y="3906"/>
                  </a:lnTo>
                  <a:lnTo>
                    <a:pt x="571" y="4169"/>
                  </a:lnTo>
                  <a:lnTo>
                    <a:pt x="746" y="4388"/>
                  </a:lnTo>
                  <a:lnTo>
                    <a:pt x="966" y="4607"/>
                  </a:lnTo>
                  <a:lnTo>
                    <a:pt x="1185" y="4827"/>
                  </a:lnTo>
                  <a:lnTo>
                    <a:pt x="1426" y="5002"/>
                  </a:lnTo>
                  <a:lnTo>
                    <a:pt x="1668" y="5156"/>
                  </a:lnTo>
                  <a:lnTo>
                    <a:pt x="1909" y="5287"/>
                  </a:lnTo>
                  <a:lnTo>
                    <a:pt x="2172" y="5397"/>
                  </a:lnTo>
                  <a:lnTo>
                    <a:pt x="2435" y="5485"/>
                  </a:lnTo>
                  <a:lnTo>
                    <a:pt x="2720" y="5529"/>
                  </a:lnTo>
                  <a:lnTo>
                    <a:pt x="2984" y="5573"/>
                  </a:lnTo>
                  <a:lnTo>
                    <a:pt x="3247" y="5573"/>
                  </a:lnTo>
                  <a:lnTo>
                    <a:pt x="3510" y="5551"/>
                  </a:lnTo>
                  <a:lnTo>
                    <a:pt x="3773" y="5507"/>
                  </a:lnTo>
                  <a:lnTo>
                    <a:pt x="4015" y="5419"/>
                  </a:lnTo>
                  <a:lnTo>
                    <a:pt x="4256" y="5331"/>
                  </a:lnTo>
                  <a:lnTo>
                    <a:pt x="4475" y="5200"/>
                  </a:lnTo>
                  <a:lnTo>
                    <a:pt x="4695" y="5046"/>
                  </a:lnTo>
                  <a:lnTo>
                    <a:pt x="4892" y="4871"/>
                  </a:lnTo>
                  <a:lnTo>
                    <a:pt x="5068" y="4673"/>
                  </a:lnTo>
                  <a:lnTo>
                    <a:pt x="5221" y="4476"/>
                  </a:lnTo>
                  <a:lnTo>
                    <a:pt x="5353" y="4235"/>
                  </a:lnTo>
                  <a:lnTo>
                    <a:pt x="5440" y="3993"/>
                  </a:lnTo>
                  <a:lnTo>
                    <a:pt x="5506" y="3752"/>
                  </a:lnTo>
                  <a:lnTo>
                    <a:pt x="5550" y="3489"/>
                  </a:lnTo>
                  <a:lnTo>
                    <a:pt x="5572" y="3226"/>
                  </a:lnTo>
                  <a:lnTo>
                    <a:pt x="5572" y="2962"/>
                  </a:lnTo>
                  <a:lnTo>
                    <a:pt x="5550" y="2699"/>
                  </a:lnTo>
                  <a:lnTo>
                    <a:pt x="5484" y="2436"/>
                  </a:lnTo>
                  <a:lnTo>
                    <a:pt x="5397" y="2173"/>
                  </a:lnTo>
                  <a:lnTo>
                    <a:pt x="5309" y="1909"/>
                  </a:lnTo>
                  <a:lnTo>
                    <a:pt x="5177" y="1646"/>
                  </a:lnTo>
                  <a:lnTo>
                    <a:pt x="5024" y="1405"/>
                  </a:lnTo>
                  <a:lnTo>
                    <a:pt x="4826" y="1164"/>
                  </a:lnTo>
                  <a:lnTo>
                    <a:pt x="4629" y="944"/>
                  </a:lnTo>
                  <a:lnTo>
                    <a:pt x="4409" y="747"/>
                  </a:lnTo>
                  <a:lnTo>
                    <a:pt x="4168" y="571"/>
                  </a:lnTo>
                  <a:lnTo>
                    <a:pt x="3927" y="396"/>
                  </a:lnTo>
                  <a:lnTo>
                    <a:pt x="3664" y="264"/>
                  </a:lnTo>
                  <a:lnTo>
                    <a:pt x="3400" y="176"/>
                  </a:lnTo>
                  <a:lnTo>
                    <a:pt x="3137" y="89"/>
                  </a:lnTo>
                  <a:lnTo>
                    <a:pt x="2874" y="23"/>
                  </a:lnTo>
                  <a:lnTo>
                    <a:pt x="26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9"/>
            <p:cNvSpPr/>
            <p:nvPr/>
          </p:nvSpPr>
          <p:spPr>
            <a:xfrm>
              <a:off x="4256100" y="5073800"/>
              <a:ext cx="113550" cy="85025"/>
            </a:xfrm>
            <a:custGeom>
              <a:avLst/>
              <a:gdLst/>
              <a:ahLst/>
              <a:cxnLst/>
              <a:rect l="l" t="t" r="r" b="b"/>
              <a:pathLst>
                <a:path w="4542" h="3401" extrusionOk="0">
                  <a:moveTo>
                    <a:pt x="2633" y="0"/>
                  </a:moveTo>
                  <a:lnTo>
                    <a:pt x="2413" y="22"/>
                  </a:lnTo>
                  <a:lnTo>
                    <a:pt x="2194" y="66"/>
                  </a:lnTo>
                  <a:lnTo>
                    <a:pt x="1953" y="132"/>
                  </a:lnTo>
                  <a:lnTo>
                    <a:pt x="1733" y="198"/>
                  </a:lnTo>
                  <a:lnTo>
                    <a:pt x="1514" y="286"/>
                  </a:lnTo>
                  <a:lnTo>
                    <a:pt x="1295" y="395"/>
                  </a:lnTo>
                  <a:lnTo>
                    <a:pt x="1097" y="505"/>
                  </a:lnTo>
                  <a:lnTo>
                    <a:pt x="922" y="637"/>
                  </a:lnTo>
                  <a:lnTo>
                    <a:pt x="746" y="768"/>
                  </a:lnTo>
                  <a:lnTo>
                    <a:pt x="593" y="900"/>
                  </a:lnTo>
                  <a:lnTo>
                    <a:pt x="461" y="1053"/>
                  </a:lnTo>
                  <a:lnTo>
                    <a:pt x="330" y="1207"/>
                  </a:lnTo>
                  <a:lnTo>
                    <a:pt x="220" y="1360"/>
                  </a:lnTo>
                  <a:lnTo>
                    <a:pt x="154" y="1536"/>
                  </a:lnTo>
                  <a:lnTo>
                    <a:pt x="88" y="1689"/>
                  </a:lnTo>
                  <a:lnTo>
                    <a:pt x="22" y="1865"/>
                  </a:lnTo>
                  <a:lnTo>
                    <a:pt x="1" y="2018"/>
                  </a:lnTo>
                  <a:lnTo>
                    <a:pt x="1" y="2172"/>
                  </a:lnTo>
                  <a:lnTo>
                    <a:pt x="22" y="2348"/>
                  </a:lnTo>
                  <a:lnTo>
                    <a:pt x="66" y="2501"/>
                  </a:lnTo>
                  <a:lnTo>
                    <a:pt x="132" y="2655"/>
                  </a:lnTo>
                  <a:lnTo>
                    <a:pt x="220" y="2786"/>
                  </a:lnTo>
                  <a:lnTo>
                    <a:pt x="330" y="2918"/>
                  </a:lnTo>
                  <a:lnTo>
                    <a:pt x="461" y="3028"/>
                  </a:lnTo>
                  <a:lnTo>
                    <a:pt x="593" y="3115"/>
                  </a:lnTo>
                  <a:lnTo>
                    <a:pt x="746" y="3203"/>
                  </a:lnTo>
                  <a:lnTo>
                    <a:pt x="922" y="3269"/>
                  </a:lnTo>
                  <a:lnTo>
                    <a:pt x="1097" y="3335"/>
                  </a:lnTo>
                  <a:lnTo>
                    <a:pt x="1295" y="3378"/>
                  </a:lnTo>
                  <a:lnTo>
                    <a:pt x="1492" y="3400"/>
                  </a:lnTo>
                  <a:lnTo>
                    <a:pt x="1909" y="3400"/>
                  </a:lnTo>
                  <a:lnTo>
                    <a:pt x="2128" y="3378"/>
                  </a:lnTo>
                  <a:lnTo>
                    <a:pt x="2370" y="3335"/>
                  </a:lnTo>
                  <a:lnTo>
                    <a:pt x="2589" y="3269"/>
                  </a:lnTo>
                  <a:lnTo>
                    <a:pt x="2808" y="3203"/>
                  </a:lnTo>
                  <a:lnTo>
                    <a:pt x="3050" y="3115"/>
                  </a:lnTo>
                  <a:lnTo>
                    <a:pt x="3247" y="3006"/>
                  </a:lnTo>
                  <a:lnTo>
                    <a:pt x="3444" y="2896"/>
                  </a:lnTo>
                  <a:lnTo>
                    <a:pt x="3642" y="2786"/>
                  </a:lnTo>
                  <a:lnTo>
                    <a:pt x="3795" y="2655"/>
                  </a:lnTo>
                  <a:lnTo>
                    <a:pt x="3949" y="2501"/>
                  </a:lnTo>
                  <a:lnTo>
                    <a:pt x="4102" y="2348"/>
                  </a:lnTo>
                  <a:lnTo>
                    <a:pt x="4212" y="2194"/>
                  </a:lnTo>
                  <a:lnTo>
                    <a:pt x="4322" y="2040"/>
                  </a:lnTo>
                  <a:lnTo>
                    <a:pt x="4410" y="1887"/>
                  </a:lnTo>
                  <a:lnTo>
                    <a:pt x="4475" y="1711"/>
                  </a:lnTo>
                  <a:lnTo>
                    <a:pt x="4519" y="1558"/>
                  </a:lnTo>
                  <a:lnTo>
                    <a:pt x="4541" y="1382"/>
                  </a:lnTo>
                  <a:lnTo>
                    <a:pt x="4541" y="1229"/>
                  </a:lnTo>
                  <a:lnTo>
                    <a:pt x="4519" y="1053"/>
                  </a:lnTo>
                  <a:lnTo>
                    <a:pt x="4475" y="900"/>
                  </a:lnTo>
                  <a:lnTo>
                    <a:pt x="4410" y="746"/>
                  </a:lnTo>
                  <a:lnTo>
                    <a:pt x="4322" y="615"/>
                  </a:lnTo>
                  <a:lnTo>
                    <a:pt x="4212" y="505"/>
                  </a:lnTo>
                  <a:lnTo>
                    <a:pt x="4102" y="395"/>
                  </a:lnTo>
                  <a:lnTo>
                    <a:pt x="3949" y="286"/>
                  </a:lnTo>
                  <a:lnTo>
                    <a:pt x="3795" y="198"/>
                  </a:lnTo>
                  <a:lnTo>
                    <a:pt x="3620" y="132"/>
                  </a:lnTo>
                  <a:lnTo>
                    <a:pt x="3444" y="88"/>
                  </a:lnTo>
                  <a:lnTo>
                    <a:pt x="3247" y="44"/>
                  </a:lnTo>
                  <a:lnTo>
                    <a:pt x="3050" y="22"/>
                  </a:lnTo>
                  <a:lnTo>
                    <a:pt x="28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9"/>
            <p:cNvSpPr/>
            <p:nvPr/>
          </p:nvSpPr>
          <p:spPr>
            <a:xfrm>
              <a:off x="3779000" y="5011825"/>
              <a:ext cx="78450" cy="58700"/>
            </a:xfrm>
            <a:custGeom>
              <a:avLst/>
              <a:gdLst/>
              <a:ahLst/>
              <a:cxnLst/>
              <a:rect l="l" t="t" r="r" b="b"/>
              <a:pathLst>
                <a:path w="3138" h="2348" extrusionOk="0">
                  <a:moveTo>
                    <a:pt x="1821" y="1"/>
                  </a:moveTo>
                  <a:lnTo>
                    <a:pt x="1514" y="45"/>
                  </a:lnTo>
                  <a:lnTo>
                    <a:pt x="1207" y="132"/>
                  </a:lnTo>
                  <a:lnTo>
                    <a:pt x="900" y="264"/>
                  </a:lnTo>
                  <a:lnTo>
                    <a:pt x="637" y="417"/>
                  </a:lnTo>
                  <a:lnTo>
                    <a:pt x="417" y="615"/>
                  </a:lnTo>
                  <a:lnTo>
                    <a:pt x="242" y="812"/>
                  </a:lnTo>
                  <a:lnTo>
                    <a:pt x="110" y="1054"/>
                  </a:lnTo>
                  <a:lnTo>
                    <a:pt x="66" y="1163"/>
                  </a:lnTo>
                  <a:lnTo>
                    <a:pt x="23" y="1273"/>
                  </a:lnTo>
                  <a:lnTo>
                    <a:pt x="1" y="1383"/>
                  </a:lnTo>
                  <a:lnTo>
                    <a:pt x="1" y="1492"/>
                  </a:lnTo>
                  <a:lnTo>
                    <a:pt x="23" y="1602"/>
                  </a:lnTo>
                  <a:lnTo>
                    <a:pt x="45" y="1712"/>
                  </a:lnTo>
                  <a:lnTo>
                    <a:pt x="88" y="1821"/>
                  </a:lnTo>
                  <a:lnTo>
                    <a:pt x="154" y="1909"/>
                  </a:lnTo>
                  <a:lnTo>
                    <a:pt x="242" y="1997"/>
                  </a:lnTo>
                  <a:lnTo>
                    <a:pt x="308" y="2085"/>
                  </a:lnTo>
                  <a:lnTo>
                    <a:pt x="417" y="2150"/>
                  </a:lnTo>
                  <a:lnTo>
                    <a:pt x="527" y="2194"/>
                  </a:lnTo>
                  <a:lnTo>
                    <a:pt x="768" y="2282"/>
                  </a:lnTo>
                  <a:lnTo>
                    <a:pt x="1032" y="2326"/>
                  </a:lnTo>
                  <a:lnTo>
                    <a:pt x="1339" y="2348"/>
                  </a:lnTo>
                  <a:lnTo>
                    <a:pt x="1646" y="2304"/>
                  </a:lnTo>
                  <a:lnTo>
                    <a:pt x="1953" y="2194"/>
                  </a:lnTo>
                  <a:lnTo>
                    <a:pt x="2260" y="2063"/>
                  </a:lnTo>
                  <a:lnTo>
                    <a:pt x="2523" y="1909"/>
                  </a:lnTo>
                  <a:lnTo>
                    <a:pt x="2743" y="1712"/>
                  </a:lnTo>
                  <a:lnTo>
                    <a:pt x="2918" y="1514"/>
                  </a:lnTo>
                  <a:lnTo>
                    <a:pt x="3050" y="1295"/>
                  </a:lnTo>
                  <a:lnTo>
                    <a:pt x="3094" y="1185"/>
                  </a:lnTo>
                  <a:lnTo>
                    <a:pt x="3115" y="1054"/>
                  </a:lnTo>
                  <a:lnTo>
                    <a:pt x="3137" y="944"/>
                  </a:lnTo>
                  <a:lnTo>
                    <a:pt x="3137" y="834"/>
                  </a:lnTo>
                  <a:lnTo>
                    <a:pt x="3137" y="725"/>
                  </a:lnTo>
                  <a:lnTo>
                    <a:pt x="3094" y="615"/>
                  </a:lnTo>
                  <a:lnTo>
                    <a:pt x="3050" y="505"/>
                  </a:lnTo>
                  <a:lnTo>
                    <a:pt x="2984" y="417"/>
                  </a:lnTo>
                  <a:lnTo>
                    <a:pt x="2918" y="330"/>
                  </a:lnTo>
                  <a:lnTo>
                    <a:pt x="2830" y="264"/>
                  </a:lnTo>
                  <a:lnTo>
                    <a:pt x="2743" y="176"/>
                  </a:lnTo>
                  <a:lnTo>
                    <a:pt x="2633" y="132"/>
                  </a:lnTo>
                  <a:lnTo>
                    <a:pt x="2392" y="45"/>
                  </a:lnTo>
                  <a:lnTo>
                    <a:pt x="21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9"/>
            <p:cNvSpPr/>
            <p:nvPr/>
          </p:nvSpPr>
          <p:spPr>
            <a:xfrm>
              <a:off x="3965450" y="4704725"/>
              <a:ext cx="64750" cy="73525"/>
            </a:xfrm>
            <a:custGeom>
              <a:avLst/>
              <a:gdLst/>
              <a:ahLst/>
              <a:cxnLst/>
              <a:rect l="l" t="t" r="r" b="b"/>
              <a:pathLst>
                <a:path w="2590" h="2941" extrusionOk="0">
                  <a:moveTo>
                    <a:pt x="703" y="1"/>
                  </a:moveTo>
                  <a:lnTo>
                    <a:pt x="593" y="23"/>
                  </a:lnTo>
                  <a:lnTo>
                    <a:pt x="483" y="67"/>
                  </a:lnTo>
                  <a:lnTo>
                    <a:pt x="396" y="132"/>
                  </a:lnTo>
                  <a:lnTo>
                    <a:pt x="286" y="198"/>
                  </a:lnTo>
                  <a:lnTo>
                    <a:pt x="220" y="286"/>
                  </a:lnTo>
                  <a:lnTo>
                    <a:pt x="154" y="374"/>
                  </a:lnTo>
                  <a:lnTo>
                    <a:pt x="110" y="483"/>
                  </a:lnTo>
                  <a:lnTo>
                    <a:pt x="67" y="593"/>
                  </a:lnTo>
                  <a:lnTo>
                    <a:pt x="23" y="703"/>
                  </a:lnTo>
                  <a:lnTo>
                    <a:pt x="1" y="966"/>
                  </a:lnTo>
                  <a:lnTo>
                    <a:pt x="23" y="1229"/>
                  </a:lnTo>
                  <a:lnTo>
                    <a:pt x="88" y="1514"/>
                  </a:lnTo>
                  <a:lnTo>
                    <a:pt x="220" y="1800"/>
                  </a:lnTo>
                  <a:lnTo>
                    <a:pt x="374" y="2085"/>
                  </a:lnTo>
                  <a:lnTo>
                    <a:pt x="571" y="2348"/>
                  </a:lnTo>
                  <a:lnTo>
                    <a:pt x="812" y="2567"/>
                  </a:lnTo>
                  <a:lnTo>
                    <a:pt x="1054" y="2743"/>
                  </a:lnTo>
                  <a:lnTo>
                    <a:pt x="1295" y="2852"/>
                  </a:lnTo>
                  <a:lnTo>
                    <a:pt x="1536" y="2918"/>
                  </a:lnTo>
                  <a:lnTo>
                    <a:pt x="1646" y="2940"/>
                  </a:lnTo>
                  <a:lnTo>
                    <a:pt x="1887" y="2940"/>
                  </a:lnTo>
                  <a:lnTo>
                    <a:pt x="1997" y="2918"/>
                  </a:lnTo>
                  <a:lnTo>
                    <a:pt x="2107" y="2874"/>
                  </a:lnTo>
                  <a:lnTo>
                    <a:pt x="2194" y="2809"/>
                  </a:lnTo>
                  <a:lnTo>
                    <a:pt x="2282" y="2743"/>
                  </a:lnTo>
                  <a:lnTo>
                    <a:pt x="2370" y="2655"/>
                  </a:lnTo>
                  <a:lnTo>
                    <a:pt x="2436" y="2567"/>
                  </a:lnTo>
                  <a:lnTo>
                    <a:pt x="2479" y="2458"/>
                  </a:lnTo>
                  <a:lnTo>
                    <a:pt x="2523" y="2348"/>
                  </a:lnTo>
                  <a:lnTo>
                    <a:pt x="2567" y="2238"/>
                  </a:lnTo>
                  <a:lnTo>
                    <a:pt x="2589" y="1975"/>
                  </a:lnTo>
                  <a:lnTo>
                    <a:pt x="2567" y="1712"/>
                  </a:lnTo>
                  <a:lnTo>
                    <a:pt x="2479" y="1427"/>
                  </a:lnTo>
                  <a:lnTo>
                    <a:pt x="2370" y="1141"/>
                  </a:lnTo>
                  <a:lnTo>
                    <a:pt x="2216" y="856"/>
                  </a:lnTo>
                  <a:lnTo>
                    <a:pt x="1997" y="593"/>
                  </a:lnTo>
                  <a:lnTo>
                    <a:pt x="1777" y="374"/>
                  </a:lnTo>
                  <a:lnTo>
                    <a:pt x="1536" y="198"/>
                  </a:lnTo>
                  <a:lnTo>
                    <a:pt x="1295" y="89"/>
                  </a:lnTo>
                  <a:lnTo>
                    <a:pt x="1054" y="23"/>
                  </a:lnTo>
                  <a:lnTo>
                    <a:pt x="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9"/>
            <p:cNvSpPr/>
            <p:nvPr/>
          </p:nvSpPr>
          <p:spPr>
            <a:xfrm>
              <a:off x="4199625" y="4675675"/>
              <a:ext cx="58700" cy="78975"/>
            </a:xfrm>
            <a:custGeom>
              <a:avLst/>
              <a:gdLst/>
              <a:ahLst/>
              <a:cxnLst/>
              <a:rect l="l" t="t" r="r" b="b"/>
              <a:pathLst>
                <a:path w="2348" h="3159" extrusionOk="0">
                  <a:moveTo>
                    <a:pt x="878" y="0"/>
                  </a:moveTo>
                  <a:lnTo>
                    <a:pt x="768" y="22"/>
                  </a:lnTo>
                  <a:lnTo>
                    <a:pt x="658" y="44"/>
                  </a:lnTo>
                  <a:lnTo>
                    <a:pt x="549" y="88"/>
                  </a:lnTo>
                  <a:lnTo>
                    <a:pt x="461" y="154"/>
                  </a:lnTo>
                  <a:lnTo>
                    <a:pt x="373" y="220"/>
                  </a:lnTo>
                  <a:lnTo>
                    <a:pt x="285" y="307"/>
                  </a:lnTo>
                  <a:lnTo>
                    <a:pt x="220" y="395"/>
                  </a:lnTo>
                  <a:lnTo>
                    <a:pt x="154" y="505"/>
                  </a:lnTo>
                  <a:lnTo>
                    <a:pt x="66" y="746"/>
                  </a:lnTo>
                  <a:lnTo>
                    <a:pt x="22" y="1009"/>
                  </a:lnTo>
                  <a:lnTo>
                    <a:pt x="0" y="1316"/>
                  </a:lnTo>
                  <a:lnTo>
                    <a:pt x="44" y="1623"/>
                  </a:lnTo>
                  <a:lnTo>
                    <a:pt x="132" y="1931"/>
                  </a:lnTo>
                  <a:lnTo>
                    <a:pt x="263" y="2238"/>
                  </a:lnTo>
                  <a:lnTo>
                    <a:pt x="417" y="2501"/>
                  </a:lnTo>
                  <a:lnTo>
                    <a:pt x="592" y="2720"/>
                  </a:lnTo>
                  <a:lnTo>
                    <a:pt x="812" y="2918"/>
                  </a:lnTo>
                  <a:lnTo>
                    <a:pt x="1031" y="3049"/>
                  </a:lnTo>
                  <a:lnTo>
                    <a:pt x="1141" y="3093"/>
                  </a:lnTo>
                  <a:lnTo>
                    <a:pt x="1251" y="3137"/>
                  </a:lnTo>
                  <a:lnTo>
                    <a:pt x="1360" y="3137"/>
                  </a:lnTo>
                  <a:lnTo>
                    <a:pt x="1470" y="3159"/>
                  </a:lnTo>
                  <a:lnTo>
                    <a:pt x="1601" y="3137"/>
                  </a:lnTo>
                  <a:lnTo>
                    <a:pt x="1711" y="3115"/>
                  </a:lnTo>
                  <a:lnTo>
                    <a:pt x="1799" y="3071"/>
                  </a:lnTo>
                  <a:lnTo>
                    <a:pt x="1909" y="3005"/>
                  </a:lnTo>
                  <a:lnTo>
                    <a:pt x="1996" y="2940"/>
                  </a:lnTo>
                  <a:lnTo>
                    <a:pt x="2062" y="2852"/>
                  </a:lnTo>
                  <a:lnTo>
                    <a:pt x="2128" y="2764"/>
                  </a:lnTo>
                  <a:lnTo>
                    <a:pt x="2194" y="2654"/>
                  </a:lnTo>
                  <a:lnTo>
                    <a:pt x="2281" y="2413"/>
                  </a:lnTo>
                  <a:lnTo>
                    <a:pt x="2325" y="2128"/>
                  </a:lnTo>
                  <a:lnTo>
                    <a:pt x="2347" y="1843"/>
                  </a:lnTo>
                  <a:lnTo>
                    <a:pt x="2303" y="1536"/>
                  </a:lnTo>
                  <a:lnTo>
                    <a:pt x="2216" y="1229"/>
                  </a:lnTo>
                  <a:lnTo>
                    <a:pt x="2084" y="922"/>
                  </a:lnTo>
                  <a:lnTo>
                    <a:pt x="1931" y="658"/>
                  </a:lnTo>
                  <a:lnTo>
                    <a:pt x="1755" y="417"/>
                  </a:lnTo>
                  <a:lnTo>
                    <a:pt x="1536" y="242"/>
                  </a:lnTo>
                  <a:lnTo>
                    <a:pt x="1316" y="110"/>
                  </a:lnTo>
                  <a:lnTo>
                    <a:pt x="1207" y="66"/>
                  </a:lnTo>
                  <a:lnTo>
                    <a:pt x="1097" y="22"/>
                  </a:lnTo>
                  <a:lnTo>
                    <a:pt x="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9"/>
            <p:cNvSpPr/>
            <p:nvPr/>
          </p:nvSpPr>
          <p:spPr>
            <a:xfrm>
              <a:off x="4488625" y="5058450"/>
              <a:ext cx="77350" cy="60900"/>
            </a:xfrm>
            <a:custGeom>
              <a:avLst/>
              <a:gdLst/>
              <a:ahLst/>
              <a:cxnLst/>
              <a:rect l="l" t="t" r="r" b="b"/>
              <a:pathLst>
                <a:path w="3094" h="2436" extrusionOk="0">
                  <a:moveTo>
                    <a:pt x="1974" y="0"/>
                  </a:moveTo>
                  <a:lnTo>
                    <a:pt x="1689" y="22"/>
                  </a:lnTo>
                  <a:lnTo>
                    <a:pt x="1382" y="88"/>
                  </a:lnTo>
                  <a:lnTo>
                    <a:pt x="1075" y="220"/>
                  </a:lnTo>
                  <a:lnTo>
                    <a:pt x="790" y="373"/>
                  </a:lnTo>
                  <a:lnTo>
                    <a:pt x="549" y="571"/>
                  </a:lnTo>
                  <a:lnTo>
                    <a:pt x="329" y="768"/>
                  </a:lnTo>
                  <a:lnTo>
                    <a:pt x="176" y="1009"/>
                  </a:lnTo>
                  <a:lnTo>
                    <a:pt x="66" y="1229"/>
                  </a:lnTo>
                  <a:lnTo>
                    <a:pt x="44" y="1360"/>
                  </a:lnTo>
                  <a:lnTo>
                    <a:pt x="22" y="1470"/>
                  </a:lnTo>
                  <a:lnTo>
                    <a:pt x="0" y="1580"/>
                  </a:lnTo>
                  <a:lnTo>
                    <a:pt x="22" y="1689"/>
                  </a:lnTo>
                  <a:lnTo>
                    <a:pt x="44" y="1799"/>
                  </a:lnTo>
                  <a:lnTo>
                    <a:pt x="88" y="1909"/>
                  </a:lnTo>
                  <a:lnTo>
                    <a:pt x="132" y="2018"/>
                  </a:lnTo>
                  <a:lnTo>
                    <a:pt x="198" y="2106"/>
                  </a:lnTo>
                  <a:lnTo>
                    <a:pt x="285" y="2172"/>
                  </a:lnTo>
                  <a:lnTo>
                    <a:pt x="373" y="2238"/>
                  </a:lnTo>
                  <a:lnTo>
                    <a:pt x="483" y="2303"/>
                  </a:lnTo>
                  <a:lnTo>
                    <a:pt x="592" y="2347"/>
                  </a:lnTo>
                  <a:lnTo>
                    <a:pt x="856" y="2413"/>
                  </a:lnTo>
                  <a:lnTo>
                    <a:pt x="1119" y="2435"/>
                  </a:lnTo>
                  <a:lnTo>
                    <a:pt x="1404" y="2413"/>
                  </a:lnTo>
                  <a:lnTo>
                    <a:pt x="1711" y="2325"/>
                  </a:lnTo>
                  <a:lnTo>
                    <a:pt x="2018" y="2216"/>
                  </a:lnTo>
                  <a:lnTo>
                    <a:pt x="2303" y="2062"/>
                  </a:lnTo>
                  <a:lnTo>
                    <a:pt x="2545" y="1865"/>
                  </a:lnTo>
                  <a:lnTo>
                    <a:pt x="2764" y="1645"/>
                  </a:lnTo>
                  <a:lnTo>
                    <a:pt x="2918" y="1426"/>
                  </a:lnTo>
                  <a:lnTo>
                    <a:pt x="3027" y="1207"/>
                  </a:lnTo>
                  <a:lnTo>
                    <a:pt x="3049" y="1075"/>
                  </a:lnTo>
                  <a:lnTo>
                    <a:pt x="3071" y="965"/>
                  </a:lnTo>
                  <a:lnTo>
                    <a:pt x="3093" y="856"/>
                  </a:lnTo>
                  <a:lnTo>
                    <a:pt x="3071" y="746"/>
                  </a:lnTo>
                  <a:lnTo>
                    <a:pt x="3049" y="636"/>
                  </a:lnTo>
                  <a:lnTo>
                    <a:pt x="3005" y="527"/>
                  </a:lnTo>
                  <a:lnTo>
                    <a:pt x="2961" y="417"/>
                  </a:lnTo>
                  <a:lnTo>
                    <a:pt x="2874" y="329"/>
                  </a:lnTo>
                  <a:lnTo>
                    <a:pt x="2808" y="263"/>
                  </a:lnTo>
                  <a:lnTo>
                    <a:pt x="2720" y="198"/>
                  </a:lnTo>
                  <a:lnTo>
                    <a:pt x="2611" y="132"/>
                  </a:lnTo>
                  <a:lnTo>
                    <a:pt x="2501" y="88"/>
                  </a:lnTo>
                  <a:lnTo>
                    <a:pt x="2238" y="22"/>
                  </a:lnTo>
                  <a:lnTo>
                    <a:pt x="19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9"/>
            <p:cNvSpPr/>
            <p:nvPr/>
          </p:nvSpPr>
          <p:spPr>
            <a:xfrm>
              <a:off x="4231425" y="5416000"/>
              <a:ext cx="76800" cy="60875"/>
            </a:xfrm>
            <a:custGeom>
              <a:avLst/>
              <a:gdLst/>
              <a:ahLst/>
              <a:cxnLst/>
              <a:rect l="l" t="t" r="r" b="b"/>
              <a:pathLst>
                <a:path w="3072" h="2435" extrusionOk="0">
                  <a:moveTo>
                    <a:pt x="1953" y="0"/>
                  </a:moveTo>
                  <a:lnTo>
                    <a:pt x="1668" y="22"/>
                  </a:lnTo>
                  <a:lnTo>
                    <a:pt x="1360" y="110"/>
                  </a:lnTo>
                  <a:lnTo>
                    <a:pt x="1053" y="220"/>
                  </a:lnTo>
                  <a:lnTo>
                    <a:pt x="768" y="373"/>
                  </a:lnTo>
                  <a:lnTo>
                    <a:pt x="527" y="570"/>
                  </a:lnTo>
                  <a:lnTo>
                    <a:pt x="329" y="790"/>
                  </a:lnTo>
                  <a:lnTo>
                    <a:pt x="176" y="1009"/>
                  </a:lnTo>
                  <a:lnTo>
                    <a:pt x="66" y="1229"/>
                  </a:lnTo>
                  <a:lnTo>
                    <a:pt x="22" y="1360"/>
                  </a:lnTo>
                  <a:lnTo>
                    <a:pt x="0" y="1470"/>
                  </a:lnTo>
                  <a:lnTo>
                    <a:pt x="0" y="1580"/>
                  </a:lnTo>
                  <a:lnTo>
                    <a:pt x="0" y="1689"/>
                  </a:lnTo>
                  <a:lnTo>
                    <a:pt x="44" y="1799"/>
                  </a:lnTo>
                  <a:lnTo>
                    <a:pt x="66" y="1909"/>
                  </a:lnTo>
                  <a:lnTo>
                    <a:pt x="132" y="2018"/>
                  </a:lnTo>
                  <a:lnTo>
                    <a:pt x="198" y="2106"/>
                  </a:lnTo>
                  <a:lnTo>
                    <a:pt x="286" y="2172"/>
                  </a:lnTo>
                  <a:lnTo>
                    <a:pt x="373" y="2238"/>
                  </a:lnTo>
                  <a:lnTo>
                    <a:pt x="483" y="2303"/>
                  </a:lnTo>
                  <a:lnTo>
                    <a:pt x="593" y="2347"/>
                  </a:lnTo>
                  <a:lnTo>
                    <a:pt x="834" y="2413"/>
                  </a:lnTo>
                  <a:lnTo>
                    <a:pt x="1119" y="2435"/>
                  </a:lnTo>
                  <a:lnTo>
                    <a:pt x="1404" y="2413"/>
                  </a:lnTo>
                  <a:lnTo>
                    <a:pt x="1711" y="2347"/>
                  </a:lnTo>
                  <a:lnTo>
                    <a:pt x="2019" y="2216"/>
                  </a:lnTo>
                  <a:lnTo>
                    <a:pt x="2304" y="2062"/>
                  </a:lnTo>
                  <a:lnTo>
                    <a:pt x="2545" y="1865"/>
                  </a:lnTo>
                  <a:lnTo>
                    <a:pt x="2742" y="1667"/>
                  </a:lnTo>
                  <a:lnTo>
                    <a:pt x="2896" y="1426"/>
                  </a:lnTo>
                  <a:lnTo>
                    <a:pt x="3006" y="1207"/>
                  </a:lnTo>
                  <a:lnTo>
                    <a:pt x="3049" y="1075"/>
                  </a:lnTo>
                  <a:lnTo>
                    <a:pt x="3071" y="965"/>
                  </a:lnTo>
                  <a:lnTo>
                    <a:pt x="3071" y="856"/>
                  </a:lnTo>
                  <a:lnTo>
                    <a:pt x="3071" y="746"/>
                  </a:lnTo>
                  <a:lnTo>
                    <a:pt x="3049" y="636"/>
                  </a:lnTo>
                  <a:lnTo>
                    <a:pt x="3006" y="527"/>
                  </a:lnTo>
                  <a:lnTo>
                    <a:pt x="2940" y="417"/>
                  </a:lnTo>
                  <a:lnTo>
                    <a:pt x="2874" y="329"/>
                  </a:lnTo>
                  <a:lnTo>
                    <a:pt x="2786" y="263"/>
                  </a:lnTo>
                  <a:lnTo>
                    <a:pt x="2699" y="198"/>
                  </a:lnTo>
                  <a:lnTo>
                    <a:pt x="2589" y="132"/>
                  </a:lnTo>
                  <a:lnTo>
                    <a:pt x="2479" y="88"/>
                  </a:lnTo>
                  <a:lnTo>
                    <a:pt x="2238" y="22"/>
                  </a:lnTo>
                  <a:lnTo>
                    <a:pt x="19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9"/>
            <p:cNvSpPr/>
            <p:nvPr/>
          </p:nvSpPr>
          <p:spPr>
            <a:xfrm>
              <a:off x="3757075" y="5299725"/>
              <a:ext cx="58150" cy="78450"/>
            </a:xfrm>
            <a:custGeom>
              <a:avLst/>
              <a:gdLst/>
              <a:ahLst/>
              <a:cxnLst/>
              <a:rect l="l" t="t" r="r" b="b"/>
              <a:pathLst>
                <a:path w="2326" h="3138" extrusionOk="0">
                  <a:moveTo>
                    <a:pt x="746" y="1"/>
                  </a:moveTo>
                  <a:lnTo>
                    <a:pt x="636" y="23"/>
                  </a:lnTo>
                  <a:lnTo>
                    <a:pt x="527" y="67"/>
                  </a:lnTo>
                  <a:lnTo>
                    <a:pt x="439" y="132"/>
                  </a:lnTo>
                  <a:lnTo>
                    <a:pt x="351" y="198"/>
                  </a:lnTo>
                  <a:lnTo>
                    <a:pt x="263" y="286"/>
                  </a:lnTo>
                  <a:lnTo>
                    <a:pt x="198" y="396"/>
                  </a:lnTo>
                  <a:lnTo>
                    <a:pt x="132" y="483"/>
                  </a:lnTo>
                  <a:lnTo>
                    <a:pt x="44" y="725"/>
                  </a:lnTo>
                  <a:lnTo>
                    <a:pt x="0" y="1010"/>
                  </a:lnTo>
                  <a:lnTo>
                    <a:pt x="0" y="1295"/>
                  </a:lnTo>
                  <a:lnTo>
                    <a:pt x="22" y="1602"/>
                  </a:lnTo>
                  <a:lnTo>
                    <a:pt x="110" y="1931"/>
                  </a:lnTo>
                  <a:lnTo>
                    <a:pt x="242" y="2216"/>
                  </a:lnTo>
                  <a:lnTo>
                    <a:pt x="395" y="2480"/>
                  </a:lnTo>
                  <a:lnTo>
                    <a:pt x="592" y="2721"/>
                  </a:lnTo>
                  <a:lnTo>
                    <a:pt x="790" y="2896"/>
                  </a:lnTo>
                  <a:lnTo>
                    <a:pt x="1009" y="3028"/>
                  </a:lnTo>
                  <a:lnTo>
                    <a:pt x="1119" y="3072"/>
                  </a:lnTo>
                  <a:lnTo>
                    <a:pt x="1229" y="3116"/>
                  </a:lnTo>
                  <a:lnTo>
                    <a:pt x="1338" y="3138"/>
                  </a:lnTo>
                  <a:lnTo>
                    <a:pt x="1470" y="3138"/>
                  </a:lnTo>
                  <a:lnTo>
                    <a:pt x="1580" y="3116"/>
                  </a:lnTo>
                  <a:lnTo>
                    <a:pt x="1689" y="3094"/>
                  </a:lnTo>
                  <a:lnTo>
                    <a:pt x="1777" y="3050"/>
                  </a:lnTo>
                  <a:lnTo>
                    <a:pt x="1887" y="2984"/>
                  </a:lnTo>
                  <a:lnTo>
                    <a:pt x="1974" y="2918"/>
                  </a:lnTo>
                  <a:lnTo>
                    <a:pt x="2040" y="2831"/>
                  </a:lnTo>
                  <a:lnTo>
                    <a:pt x="2106" y="2743"/>
                  </a:lnTo>
                  <a:lnTo>
                    <a:pt x="2172" y="2633"/>
                  </a:lnTo>
                  <a:lnTo>
                    <a:pt x="2260" y="2392"/>
                  </a:lnTo>
                  <a:lnTo>
                    <a:pt x="2325" y="2129"/>
                  </a:lnTo>
                  <a:lnTo>
                    <a:pt x="2325" y="1821"/>
                  </a:lnTo>
                  <a:lnTo>
                    <a:pt x="2282" y="1514"/>
                  </a:lnTo>
                  <a:lnTo>
                    <a:pt x="2194" y="1207"/>
                  </a:lnTo>
                  <a:lnTo>
                    <a:pt x="2084" y="900"/>
                  </a:lnTo>
                  <a:lnTo>
                    <a:pt x="1909" y="637"/>
                  </a:lnTo>
                  <a:lnTo>
                    <a:pt x="1733" y="418"/>
                  </a:lnTo>
                  <a:lnTo>
                    <a:pt x="1514" y="220"/>
                  </a:lnTo>
                  <a:lnTo>
                    <a:pt x="1316" y="89"/>
                  </a:lnTo>
                  <a:lnTo>
                    <a:pt x="1185" y="45"/>
                  </a:lnTo>
                  <a:lnTo>
                    <a:pt x="1075" y="23"/>
                  </a:lnTo>
                  <a:lnTo>
                    <a:pt x="9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9"/>
            <p:cNvSpPr/>
            <p:nvPr/>
          </p:nvSpPr>
          <p:spPr>
            <a:xfrm>
              <a:off x="3945725" y="4908725"/>
              <a:ext cx="100925" cy="64200"/>
            </a:xfrm>
            <a:custGeom>
              <a:avLst/>
              <a:gdLst/>
              <a:ahLst/>
              <a:cxnLst/>
              <a:rect l="l" t="t" r="r" b="b"/>
              <a:pathLst>
                <a:path w="4037" h="2568" extrusionOk="0">
                  <a:moveTo>
                    <a:pt x="1821" y="1"/>
                  </a:moveTo>
                  <a:lnTo>
                    <a:pt x="1601" y="23"/>
                  </a:lnTo>
                  <a:lnTo>
                    <a:pt x="1228" y="110"/>
                  </a:lnTo>
                  <a:lnTo>
                    <a:pt x="877" y="220"/>
                  </a:lnTo>
                  <a:lnTo>
                    <a:pt x="724" y="286"/>
                  </a:lnTo>
                  <a:lnTo>
                    <a:pt x="592" y="374"/>
                  </a:lnTo>
                  <a:lnTo>
                    <a:pt x="461" y="461"/>
                  </a:lnTo>
                  <a:lnTo>
                    <a:pt x="351" y="571"/>
                  </a:lnTo>
                  <a:lnTo>
                    <a:pt x="241" y="681"/>
                  </a:lnTo>
                  <a:lnTo>
                    <a:pt x="154" y="790"/>
                  </a:lnTo>
                  <a:lnTo>
                    <a:pt x="88" y="900"/>
                  </a:lnTo>
                  <a:lnTo>
                    <a:pt x="44" y="1032"/>
                  </a:lnTo>
                  <a:lnTo>
                    <a:pt x="0" y="1141"/>
                  </a:lnTo>
                  <a:lnTo>
                    <a:pt x="0" y="1273"/>
                  </a:lnTo>
                  <a:lnTo>
                    <a:pt x="0" y="1405"/>
                  </a:lnTo>
                  <a:lnTo>
                    <a:pt x="44" y="1536"/>
                  </a:lnTo>
                  <a:lnTo>
                    <a:pt x="88" y="1668"/>
                  </a:lnTo>
                  <a:lnTo>
                    <a:pt x="154" y="1778"/>
                  </a:lnTo>
                  <a:lnTo>
                    <a:pt x="241" y="1887"/>
                  </a:lnTo>
                  <a:lnTo>
                    <a:pt x="351" y="1997"/>
                  </a:lnTo>
                  <a:lnTo>
                    <a:pt x="461" y="2085"/>
                  </a:lnTo>
                  <a:lnTo>
                    <a:pt x="592" y="2172"/>
                  </a:lnTo>
                  <a:lnTo>
                    <a:pt x="724" y="2260"/>
                  </a:lnTo>
                  <a:lnTo>
                    <a:pt x="877" y="2348"/>
                  </a:lnTo>
                  <a:lnTo>
                    <a:pt x="1228" y="2458"/>
                  </a:lnTo>
                  <a:lnTo>
                    <a:pt x="1601" y="2523"/>
                  </a:lnTo>
                  <a:lnTo>
                    <a:pt x="1821" y="2545"/>
                  </a:lnTo>
                  <a:lnTo>
                    <a:pt x="2018" y="2567"/>
                  </a:lnTo>
                  <a:lnTo>
                    <a:pt x="2216" y="2545"/>
                  </a:lnTo>
                  <a:lnTo>
                    <a:pt x="2435" y="2523"/>
                  </a:lnTo>
                  <a:lnTo>
                    <a:pt x="2808" y="2458"/>
                  </a:lnTo>
                  <a:lnTo>
                    <a:pt x="3159" y="2348"/>
                  </a:lnTo>
                  <a:lnTo>
                    <a:pt x="3312" y="2260"/>
                  </a:lnTo>
                  <a:lnTo>
                    <a:pt x="3444" y="2172"/>
                  </a:lnTo>
                  <a:lnTo>
                    <a:pt x="3576" y="2085"/>
                  </a:lnTo>
                  <a:lnTo>
                    <a:pt x="3685" y="1997"/>
                  </a:lnTo>
                  <a:lnTo>
                    <a:pt x="3795" y="1887"/>
                  </a:lnTo>
                  <a:lnTo>
                    <a:pt x="3883" y="1778"/>
                  </a:lnTo>
                  <a:lnTo>
                    <a:pt x="3948" y="1668"/>
                  </a:lnTo>
                  <a:lnTo>
                    <a:pt x="3992" y="1536"/>
                  </a:lnTo>
                  <a:lnTo>
                    <a:pt x="4036" y="1405"/>
                  </a:lnTo>
                  <a:lnTo>
                    <a:pt x="4036" y="1273"/>
                  </a:lnTo>
                  <a:lnTo>
                    <a:pt x="4036" y="1141"/>
                  </a:lnTo>
                  <a:lnTo>
                    <a:pt x="3992" y="1032"/>
                  </a:lnTo>
                  <a:lnTo>
                    <a:pt x="3948" y="900"/>
                  </a:lnTo>
                  <a:lnTo>
                    <a:pt x="3883" y="790"/>
                  </a:lnTo>
                  <a:lnTo>
                    <a:pt x="3795" y="681"/>
                  </a:lnTo>
                  <a:lnTo>
                    <a:pt x="3685" y="571"/>
                  </a:lnTo>
                  <a:lnTo>
                    <a:pt x="3576" y="461"/>
                  </a:lnTo>
                  <a:lnTo>
                    <a:pt x="3444" y="374"/>
                  </a:lnTo>
                  <a:lnTo>
                    <a:pt x="3312" y="286"/>
                  </a:lnTo>
                  <a:lnTo>
                    <a:pt x="3159" y="220"/>
                  </a:lnTo>
                  <a:lnTo>
                    <a:pt x="2808" y="110"/>
                  </a:lnTo>
                  <a:lnTo>
                    <a:pt x="2435" y="23"/>
                  </a:lnTo>
                  <a:lnTo>
                    <a:pt x="22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9"/>
            <p:cNvSpPr/>
            <p:nvPr/>
          </p:nvSpPr>
          <p:spPr>
            <a:xfrm>
              <a:off x="4305450" y="5236675"/>
              <a:ext cx="84475" cy="84475"/>
            </a:xfrm>
            <a:custGeom>
              <a:avLst/>
              <a:gdLst/>
              <a:ahLst/>
              <a:cxnLst/>
              <a:rect l="l" t="t" r="r" b="b"/>
              <a:pathLst>
                <a:path w="3379" h="3379" extrusionOk="0">
                  <a:moveTo>
                    <a:pt x="856" y="0"/>
                  </a:moveTo>
                  <a:lnTo>
                    <a:pt x="725" y="22"/>
                  </a:lnTo>
                  <a:lnTo>
                    <a:pt x="593" y="44"/>
                  </a:lnTo>
                  <a:lnTo>
                    <a:pt x="461" y="110"/>
                  </a:lnTo>
                  <a:lnTo>
                    <a:pt x="352" y="176"/>
                  </a:lnTo>
                  <a:lnTo>
                    <a:pt x="264" y="263"/>
                  </a:lnTo>
                  <a:lnTo>
                    <a:pt x="176" y="351"/>
                  </a:lnTo>
                  <a:lnTo>
                    <a:pt x="110" y="461"/>
                  </a:lnTo>
                  <a:lnTo>
                    <a:pt x="45" y="593"/>
                  </a:lnTo>
                  <a:lnTo>
                    <a:pt x="23" y="724"/>
                  </a:lnTo>
                  <a:lnTo>
                    <a:pt x="1" y="856"/>
                  </a:lnTo>
                  <a:lnTo>
                    <a:pt x="1" y="1009"/>
                  </a:lnTo>
                  <a:lnTo>
                    <a:pt x="1" y="1163"/>
                  </a:lnTo>
                  <a:lnTo>
                    <a:pt x="45" y="1316"/>
                  </a:lnTo>
                  <a:lnTo>
                    <a:pt x="67" y="1470"/>
                  </a:lnTo>
                  <a:lnTo>
                    <a:pt x="132" y="1623"/>
                  </a:lnTo>
                  <a:lnTo>
                    <a:pt x="286" y="1953"/>
                  </a:lnTo>
                  <a:lnTo>
                    <a:pt x="505" y="2282"/>
                  </a:lnTo>
                  <a:lnTo>
                    <a:pt x="637" y="2435"/>
                  </a:lnTo>
                  <a:lnTo>
                    <a:pt x="790" y="2589"/>
                  </a:lnTo>
                  <a:lnTo>
                    <a:pt x="922" y="2720"/>
                  </a:lnTo>
                  <a:lnTo>
                    <a:pt x="1098" y="2852"/>
                  </a:lnTo>
                  <a:lnTo>
                    <a:pt x="1405" y="3071"/>
                  </a:lnTo>
                  <a:lnTo>
                    <a:pt x="1734" y="3225"/>
                  </a:lnTo>
                  <a:lnTo>
                    <a:pt x="1887" y="3291"/>
                  </a:lnTo>
                  <a:lnTo>
                    <a:pt x="2063" y="3334"/>
                  </a:lnTo>
                  <a:lnTo>
                    <a:pt x="2216" y="3356"/>
                  </a:lnTo>
                  <a:lnTo>
                    <a:pt x="2370" y="3378"/>
                  </a:lnTo>
                  <a:lnTo>
                    <a:pt x="2501" y="3378"/>
                  </a:lnTo>
                  <a:lnTo>
                    <a:pt x="2655" y="3356"/>
                  </a:lnTo>
                  <a:lnTo>
                    <a:pt x="2787" y="3313"/>
                  </a:lnTo>
                  <a:lnTo>
                    <a:pt x="2896" y="3269"/>
                  </a:lnTo>
                  <a:lnTo>
                    <a:pt x="3006" y="3203"/>
                  </a:lnTo>
                  <a:lnTo>
                    <a:pt x="3116" y="3115"/>
                  </a:lnTo>
                  <a:lnTo>
                    <a:pt x="3203" y="3005"/>
                  </a:lnTo>
                  <a:lnTo>
                    <a:pt x="3269" y="2896"/>
                  </a:lnTo>
                  <a:lnTo>
                    <a:pt x="3313" y="2786"/>
                  </a:lnTo>
                  <a:lnTo>
                    <a:pt x="3357" y="2654"/>
                  </a:lnTo>
                  <a:lnTo>
                    <a:pt x="3379" y="2501"/>
                  </a:lnTo>
                  <a:lnTo>
                    <a:pt x="3379" y="2369"/>
                  </a:lnTo>
                  <a:lnTo>
                    <a:pt x="3357" y="2216"/>
                  </a:lnTo>
                  <a:lnTo>
                    <a:pt x="3335" y="2062"/>
                  </a:lnTo>
                  <a:lnTo>
                    <a:pt x="3291" y="1887"/>
                  </a:lnTo>
                  <a:lnTo>
                    <a:pt x="3225" y="1733"/>
                  </a:lnTo>
                  <a:lnTo>
                    <a:pt x="3072" y="1404"/>
                  </a:lnTo>
                  <a:lnTo>
                    <a:pt x="2852" y="1097"/>
                  </a:lnTo>
                  <a:lnTo>
                    <a:pt x="2721" y="922"/>
                  </a:lnTo>
                  <a:lnTo>
                    <a:pt x="2589" y="790"/>
                  </a:lnTo>
                  <a:lnTo>
                    <a:pt x="2436" y="636"/>
                  </a:lnTo>
                  <a:lnTo>
                    <a:pt x="2282" y="505"/>
                  </a:lnTo>
                  <a:lnTo>
                    <a:pt x="1953" y="285"/>
                  </a:lnTo>
                  <a:lnTo>
                    <a:pt x="1624" y="132"/>
                  </a:lnTo>
                  <a:lnTo>
                    <a:pt x="1470" y="66"/>
                  </a:lnTo>
                  <a:lnTo>
                    <a:pt x="1317" y="44"/>
                  </a:lnTo>
                  <a:lnTo>
                    <a:pt x="11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9"/>
            <p:cNvSpPr/>
            <p:nvPr/>
          </p:nvSpPr>
          <p:spPr>
            <a:xfrm>
              <a:off x="4320800" y="4839100"/>
              <a:ext cx="85575" cy="112975"/>
            </a:xfrm>
            <a:custGeom>
              <a:avLst/>
              <a:gdLst/>
              <a:ahLst/>
              <a:cxnLst/>
              <a:rect l="l" t="t" r="r" b="b"/>
              <a:pathLst>
                <a:path w="3423" h="4519" extrusionOk="0">
                  <a:moveTo>
                    <a:pt x="2085" y="0"/>
                  </a:moveTo>
                  <a:lnTo>
                    <a:pt x="1909" y="22"/>
                  </a:lnTo>
                  <a:lnTo>
                    <a:pt x="1734" y="66"/>
                  </a:lnTo>
                  <a:lnTo>
                    <a:pt x="1580" y="132"/>
                  </a:lnTo>
                  <a:lnTo>
                    <a:pt x="1427" y="197"/>
                  </a:lnTo>
                  <a:lnTo>
                    <a:pt x="1251" y="307"/>
                  </a:lnTo>
                  <a:lnTo>
                    <a:pt x="1098" y="417"/>
                  </a:lnTo>
                  <a:lnTo>
                    <a:pt x="944" y="548"/>
                  </a:lnTo>
                  <a:lnTo>
                    <a:pt x="813" y="702"/>
                  </a:lnTo>
                  <a:lnTo>
                    <a:pt x="659" y="877"/>
                  </a:lnTo>
                  <a:lnTo>
                    <a:pt x="549" y="1053"/>
                  </a:lnTo>
                  <a:lnTo>
                    <a:pt x="418" y="1250"/>
                  </a:lnTo>
                  <a:lnTo>
                    <a:pt x="308" y="1448"/>
                  </a:lnTo>
                  <a:lnTo>
                    <a:pt x="220" y="1667"/>
                  </a:lnTo>
                  <a:lnTo>
                    <a:pt x="133" y="1908"/>
                  </a:lnTo>
                  <a:lnTo>
                    <a:pt x="89" y="2128"/>
                  </a:lnTo>
                  <a:lnTo>
                    <a:pt x="45" y="2347"/>
                  </a:lnTo>
                  <a:lnTo>
                    <a:pt x="1" y="2566"/>
                  </a:lnTo>
                  <a:lnTo>
                    <a:pt x="1" y="2786"/>
                  </a:lnTo>
                  <a:lnTo>
                    <a:pt x="1" y="3005"/>
                  </a:lnTo>
                  <a:lnTo>
                    <a:pt x="23" y="3203"/>
                  </a:lnTo>
                  <a:lnTo>
                    <a:pt x="67" y="3400"/>
                  </a:lnTo>
                  <a:lnTo>
                    <a:pt x="111" y="3575"/>
                  </a:lnTo>
                  <a:lnTo>
                    <a:pt x="176" y="3751"/>
                  </a:lnTo>
                  <a:lnTo>
                    <a:pt x="264" y="3905"/>
                  </a:lnTo>
                  <a:lnTo>
                    <a:pt x="352" y="4036"/>
                  </a:lnTo>
                  <a:lnTo>
                    <a:pt x="462" y="4168"/>
                  </a:lnTo>
                  <a:lnTo>
                    <a:pt x="571" y="4277"/>
                  </a:lnTo>
                  <a:lnTo>
                    <a:pt x="725" y="4365"/>
                  </a:lnTo>
                  <a:lnTo>
                    <a:pt x="856" y="4431"/>
                  </a:lnTo>
                  <a:lnTo>
                    <a:pt x="1010" y="4497"/>
                  </a:lnTo>
                  <a:lnTo>
                    <a:pt x="1185" y="4519"/>
                  </a:lnTo>
                  <a:lnTo>
                    <a:pt x="1339" y="4519"/>
                  </a:lnTo>
                  <a:lnTo>
                    <a:pt x="1514" y="4497"/>
                  </a:lnTo>
                  <a:lnTo>
                    <a:pt x="1668" y="4453"/>
                  </a:lnTo>
                  <a:lnTo>
                    <a:pt x="1844" y="4387"/>
                  </a:lnTo>
                  <a:lnTo>
                    <a:pt x="1997" y="4299"/>
                  </a:lnTo>
                  <a:lnTo>
                    <a:pt x="2173" y="4212"/>
                  </a:lnTo>
                  <a:lnTo>
                    <a:pt x="2326" y="4080"/>
                  </a:lnTo>
                  <a:lnTo>
                    <a:pt x="2480" y="3948"/>
                  </a:lnTo>
                  <a:lnTo>
                    <a:pt x="2611" y="3795"/>
                  </a:lnTo>
                  <a:lnTo>
                    <a:pt x="2743" y="3641"/>
                  </a:lnTo>
                  <a:lnTo>
                    <a:pt x="2874" y="3466"/>
                  </a:lnTo>
                  <a:lnTo>
                    <a:pt x="3006" y="3268"/>
                  </a:lnTo>
                  <a:lnTo>
                    <a:pt x="3094" y="3049"/>
                  </a:lnTo>
                  <a:lnTo>
                    <a:pt x="3204" y="2830"/>
                  </a:lnTo>
                  <a:lnTo>
                    <a:pt x="3269" y="2610"/>
                  </a:lnTo>
                  <a:lnTo>
                    <a:pt x="3335" y="2391"/>
                  </a:lnTo>
                  <a:lnTo>
                    <a:pt x="3379" y="2150"/>
                  </a:lnTo>
                  <a:lnTo>
                    <a:pt x="3401" y="1930"/>
                  </a:lnTo>
                  <a:lnTo>
                    <a:pt x="3423" y="1711"/>
                  </a:lnTo>
                  <a:lnTo>
                    <a:pt x="3423" y="1514"/>
                  </a:lnTo>
                  <a:lnTo>
                    <a:pt x="3401" y="1316"/>
                  </a:lnTo>
                  <a:lnTo>
                    <a:pt x="3357" y="1119"/>
                  </a:lnTo>
                  <a:lnTo>
                    <a:pt x="3313" y="943"/>
                  </a:lnTo>
                  <a:lnTo>
                    <a:pt x="3247" y="768"/>
                  </a:lnTo>
                  <a:lnTo>
                    <a:pt x="3160" y="614"/>
                  </a:lnTo>
                  <a:lnTo>
                    <a:pt x="3072" y="461"/>
                  </a:lnTo>
                  <a:lnTo>
                    <a:pt x="2962" y="351"/>
                  </a:lnTo>
                  <a:lnTo>
                    <a:pt x="2831" y="241"/>
                  </a:lnTo>
                  <a:lnTo>
                    <a:pt x="2699" y="132"/>
                  </a:lnTo>
                  <a:lnTo>
                    <a:pt x="2567" y="66"/>
                  </a:lnTo>
                  <a:lnTo>
                    <a:pt x="2392" y="22"/>
                  </a:lnTo>
                  <a:lnTo>
                    <a:pt x="22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9"/>
            <p:cNvSpPr/>
            <p:nvPr/>
          </p:nvSpPr>
          <p:spPr>
            <a:xfrm>
              <a:off x="3947900" y="5254225"/>
              <a:ext cx="85575" cy="112975"/>
            </a:xfrm>
            <a:custGeom>
              <a:avLst/>
              <a:gdLst/>
              <a:ahLst/>
              <a:cxnLst/>
              <a:rect l="l" t="t" r="r" b="b"/>
              <a:pathLst>
                <a:path w="3423" h="4519" extrusionOk="0">
                  <a:moveTo>
                    <a:pt x="2085" y="0"/>
                  </a:moveTo>
                  <a:lnTo>
                    <a:pt x="1909" y="22"/>
                  </a:lnTo>
                  <a:lnTo>
                    <a:pt x="1756" y="66"/>
                  </a:lnTo>
                  <a:lnTo>
                    <a:pt x="1580" y="132"/>
                  </a:lnTo>
                  <a:lnTo>
                    <a:pt x="1427" y="198"/>
                  </a:lnTo>
                  <a:lnTo>
                    <a:pt x="1273" y="307"/>
                  </a:lnTo>
                  <a:lnTo>
                    <a:pt x="1119" y="417"/>
                  </a:lnTo>
                  <a:lnTo>
                    <a:pt x="966" y="571"/>
                  </a:lnTo>
                  <a:lnTo>
                    <a:pt x="812" y="702"/>
                  </a:lnTo>
                  <a:lnTo>
                    <a:pt x="681" y="878"/>
                  </a:lnTo>
                  <a:lnTo>
                    <a:pt x="549" y="1053"/>
                  </a:lnTo>
                  <a:lnTo>
                    <a:pt x="439" y="1251"/>
                  </a:lnTo>
                  <a:lnTo>
                    <a:pt x="330" y="1470"/>
                  </a:lnTo>
                  <a:lnTo>
                    <a:pt x="220" y="1689"/>
                  </a:lnTo>
                  <a:lnTo>
                    <a:pt x="154" y="1909"/>
                  </a:lnTo>
                  <a:lnTo>
                    <a:pt x="89" y="2128"/>
                  </a:lnTo>
                  <a:lnTo>
                    <a:pt x="45" y="2347"/>
                  </a:lnTo>
                  <a:lnTo>
                    <a:pt x="23" y="2567"/>
                  </a:lnTo>
                  <a:lnTo>
                    <a:pt x="1" y="2786"/>
                  </a:lnTo>
                  <a:lnTo>
                    <a:pt x="1" y="3005"/>
                  </a:lnTo>
                  <a:lnTo>
                    <a:pt x="23" y="3203"/>
                  </a:lnTo>
                  <a:lnTo>
                    <a:pt x="67" y="3400"/>
                  </a:lnTo>
                  <a:lnTo>
                    <a:pt x="110" y="3576"/>
                  </a:lnTo>
                  <a:lnTo>
                    <a:pt x="176" y="3751"/>
                  </a:lnTo>
                  <a:lnTo>
                    <a:pt x="264" y="3905"/>
                  </a:lnTo>
                  <a:lnTo>
                    <a:pt x="352" y="4036"/>
                  </a:lnTo>
                  <a:lnTo>
                    <a:pt x="461" y="4168"/>
                  </a:lnTo>
                  <a:lnTo>
                    <a:pt x="593" y="4278"/>
                  </a:lnTo>
                  <a:lnTo>
                    <a:pt x="725" y="4365"/>
                  </a:lnTo>
                  <a:lnTo>
                    <a:pt x="878" y="4453"/>
                  </a:lnTo>
                  <a:lnTo>
                    <a:pt x="1032" y="4497"/>
                  </a:lnTo>
                  <a:lnTo>
                    <a:pt x="1185" y="4519"/>
                  </a:lnTo>
                  <a:lnTo>
                    <a:pt x="1361" y="4519"/>
                  </a:lnTo>
                  <a:lnTo>
                    <a:pt x="1514" y="4497"/>
                  </a:lnTo>
                  <a:lnTo>
                    <a:pt x="1690" y="4453"/>
                  </a:lnTo>
                  <a:lnTo>
                    <a:pt x="1843" y="4387"/>
                  </a:lnTo>
                  <a:lnTo>
                    <a:pt x="2019" y="4321"/>
                  </a:lnTo>
                  <a:lnTo>
                    <a:pt x="2172" y="4212"/>
                  </a:lnTo>
                  <a:lnTo>
                    <a:pt x="2326" y="4102"/>
                  </a:lnTo>
                  <a:lnTo>
                    <a:pt x="2479" y="3971"/>
                  </a:lnTo>
                  <a:lnTo>
                    <a:pt x="2633" y="3817"/>
                  </a:lnTo>
                  <a:lnTo>
                    <a:pt x="2765" y="3641"/>
                  </a:lnTo>
                  <a:lnTo>
                    <a:pt x="2896" y="3466"/>
                  </a:lnTo>
                  <a:lnTo>
                    <a:pt x="3006" y="3269"/>
                  </a:lnTo>
                  <a:lnTo>
                    <a:pt x="3116" y="3049"/>
                  </a:lnTo>
                  <a:lnTo>
                    <a:pt x="3203" y="2830"/>
                  </a:lnTo>
                  <a:lnTo>
                    <a:pt x="3291" y="2611"/>
                  </a:lnTo>
                  <a:lnTo>
                    <a:pt x="3357" y="2391"/>
                  </a:lnTo>
                  <a:lnTo>
                    <a:pt x="3401" y="2172"/>
                  </a:lnTo>
                  <a:lnTo>
                    <a:pt x="3423" y="1952"/>
                  </a:lnTo>
                  <a:lnTo>
                    <a:pt x="3423" y="1733"/>
                  </a:lnTo>
                  <a:lnTo>
                    <a:pt x="3423" y="1514"/>
                  </a:lnTo>
                  <a:lnTo>
                    <a:pt x="3401" y="1316"/>
                  </a:lnTo>
                  <a:lnTo>
                    <a:pt x="3379" y="1119"/>
                  </a:lnTo>
                  <a:lnTo>
                    <a:pt x="3313" y="943"/>
                  </a:lnTo>
                  <a:lnTo>
                    <a:pt x="3247" y="768"/>
                  </a:lnTo>
                  <a:lnTo>
                    <a:pt x="3181" y="614"/>
                  </a:lnTo>
                  <a:lnTo>
                    <a:pt x="3072" y="483"/>
                  </a:lnTo>
                  <a:lnTo>
                    <a:pt x="2962" y="351"/>
                  </a:lnTo>
                  <a:lnTo>
                    <a:pt x="2852" y="241"/>
                  </a:lnTo>
                  <a:lnTo>
                    <a:pt x="2721" y="154"/>
                  </a:lnTo>
                  <a:lnTo>
                    <a:pt x="2567" y="66"/>
                  </a:lnTo>
                  <a:lnTo>
                    <a:pt x="2414" y="22"/>
                  </a:lnTo>
                  <a:lnTo>
                    <a:pt x="22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0" name="Google Shape;1570;p19"/>
          <p:cNvSpPr/>
          <p:nvPr/>
        </p:nvSpPr>
        <p:spPr>
          <a:xfrm rot="7588611">
            <a:off x="-33928" y="4151825"/>
            <a:ext cx="896078" cy="639977"/>
          </a:xfrm>
          <a:custGeom>
            <a:avLst/>
            <a:gdLst/>
            <a:ahLst/>
            <a:cxnLst/>
            <a:rect l="l" t="t" r="r" b="b"/>
            <a:pathLst>
              <a:path w="35843" h="25599" extrusionOk="0">
                <a:moveTo>
                  <a:pt x="32289" y="0"/>
                </a:moveTo>
                <a:lnTo>
                  <a:pt x="31960" y="22"/>
                </a:lnTo>
                <a:lnTo>
                  <a:pt x="31302" y="88"/>
                </a:lnTo>
                <a:lnTo>
                  <a:pt x="30578" y="154"/>
                </a:lnTo>
                <a:lnTo>
                  <a:pt x="29876" y="241"/>
                </a:lnTo>
                <a:lnTo>
                  <a:pt x="29152" y="351"/>
                </a:lnTo>
                <a:lnTo>
                  <a:pt x="28450" y="483"/>
                </a:lnTo>
                <a:lnTo>
                  <a:pt x="27748" y="614"/>
                </a:lnTo>
                <a:lnTo>
                  <a:pt x="27046" y="746"/>
                </a:lnTo>
                <a:lnTo>
                  <a:pt x="26345" y="899"/>
                </a:lnTo>
                <a:lnTo>
                  <a:pt x="25643" y="1075"/>
                </a:lnTo>
                <a:lnTo>
                  <a:pt x="24963" y="1272"/>
                </a:lnTo>
                <a:lnTo>
                  <a:pt x="24261" y="1470"/>
                </a:lnTo>
                <a:lnTo>
                  <a:pt x="23581" y="1667"/>
                </a:lnTo>
                <a:lnTo>
                  <a:pt x="22901" y="1887"/>
                </a:lnTo>
                <a:lnTo>
                  <a:pt x="22221" y="2128"/>
                </a:lnTo>
                <a:lnTo>
                  <a:pt x="21563" y="2369"/>
                </a:lnTo>
                <a:lnTo>
                  <a:pt x="20883" y="2632"/>
                </a:lnTo>
                <a:lnTo>
                  <a:pt x="20225" y="2918"/>
                </a:lnTo>
                <a:lnTo>
                  <a:pt x="19566" y="3203"/>
                </a:lnTo>
                <a:lnTo>
                  <a:pt x="18908" y="3488"/>
                </a:lnTo>
                <a:lnTo>
                  <a:pt x="18272" y="3795"/>
                </a:lnTo>
                <a:lnTo>
                  <a:pt x="17636" y="4124"/>
                </a:lnTo>
                <a:lnTo>
                  <a:pt x="17000" y="4453"/>
                </a:lnTo>
                <a:lnTo>
                  <a:pt x="16364" y="4804"/>
                </a:lnTo>
                <a:lnTo>
                  <a:pt x="15750" y="5155"/>
                </a:lnTo>
                <a:lnTo>
                  <a:pt x="15135" y="5528"/>
                </a:lnTo>
                <a:lnTo>
                  <a:pt x="14521" y="5923"/>
                </a:lnTo>
                <a:lnTo>
                  <a:pt x="13929" y="6296"/>
                </a:lnTo>
                <a:lnTo>
                  <a:pt x="13337" y="6712"/>
                </a:lnTo>
                <a:lnTo>
                  <a:pt x="12745" y="7129"/>
                </a:lnTo>
                <a:lnTo>
                  <a:pt x="12174" y="7546"/>
                </a:lnTo>
                <a:lnTo>
                  <a:pt x="11604" y="7985"/>
                </a:lnTo>
                <a:lnTo>
                  <a:pt x="11055" y="8445"/>
                </a:lnTo>
                <a:lnTo>
                  <a:pt x="10507" y="8906"/>
                </a:lnTo>
                <a:lnTo>
                  <a:pt x="9586" y="9718"/>
                </a:lnTo>
                <a:lnTo>
                  <a:pt x="8665" y="10595"/>
                </a:lnTo>
                <a:lnTo>
                  <a:pt x="7765" y="11516"/>
                </a:lnTo>
                <a:lnTo>
                  <a:pt x="6888" y="12459"/>
                </a:lnTo>
                <a:lnTo>
                  <a:pt x="6054" y="13425"/>
                </a:lnTo>
                <a:lnTo>
                  <a:pt x="5265" y="14434"/>
                </a:lnTo>
                <a:lnTo>
                  <a:pt x="4497" y="15465"/>
                </a:lnTo>
                <a:lnTo>
                  <a:pt x="3773" y="16540"/>
                </a:lnTo>
                <a:lnTo>
                  <a:pt x="3093" y="17614"/>
                </a:lnTo>
                <a:lnTo>
                  <a:pt x="2435" y="18711"/>
                </a:lnTo>
                <a:lnTo>
                  <a:pt x="1821" y="19852"/>
                </a:lnTo>
                <a:lnTo>
                  <a:pt x="1250" y="20992"/>
                </a:lnTo>
                <a:lnTo>
                  <a:pt x="724" y="22155"/>
                </a:lnTo>
                <a:lnTo>
                  <a:pt x="373" y="22945"/>
                </a:lnTo>
                <a:lnTo>
                  <a:pt x="197" y="23405"/>
                </a:lnTo>
                <a:lnTo>
                  <a:pt x="110" y="23625"/>
                </a:lnTo>
                <a:lnTo>
                  <a:pt x="66" y="23844"/>
                </a:lnTo>
                <a:lnTo>
                  <a:pt x="22" y="24063"/>
                </a:lnTo>
                <a:lnTo>
                  <a:pt x="0" y="24283"/>
                </a:lnTo>
                <a:lnTo>
                  <a:pt x="22" y="24480"/>
                </a:lnTo>
                <a:lnTo>
                  <a:pt x="66" y="24678"/>
                </a:lnTo>
                <a:lnTo>
                  <a:pt x="154" y="24853"/>
                </a:lnTo>
                <a:lnTo>
                  <a:pt x="263" y="25029"/>
                </a:lnTo>
                <a:lnTo>
                  <a:pt x="439" y="25182"/>
                </a:lnTo>
                <a:lnTo>
                  <a:pt x="636" y="25314"/>
                </a:lnTo>
                <a:lnTo>
                  <a:pt x="834" y="25401"/>
                </a:lnTo>
                <a:lnTo>
                  <a:pt x="1031" y="25467"/>
                </a:lnTo>
                <a:lnTo>
                  <a:pt x="1250" y="25533"/>
                </a:lnTo>
                <a:lnTo>
                  <a:pt x="1470" y="25577"/>
                </a:lnTo>
                <a:lnTo>
                  <a:pt x="1689" y="25599"/>
                </a:lnTo>
                <a:lnTo>
                  <a:pt x="1908" y="25599"/>
                </a:lnTo>
                <a:lnTo>
                  <a:pt x="2347" y="25577"/>
                </a:lnTo>
                <a:lnTo>
                  <a:pt x="2786" y="25511"/>
                </a:lnTo>
                <a:lnTo>
                  <a:pt x="3225" y="25380"/>
                </a:lnTo>
                <a:lnTo>
                  <a:pt x="3641" y="25248"/>
                </a:lnTo>
                <a:lnTo>
                  <a:pt x="4014" y="25072"/>
                </a:lnTo>
                <a:lnTo>
                  <a:pt x="5308" y="24392"/>
                </a:lnTo>
                <a:lnTo>
                  <a:pt x="6581" y="23690"/>
                </a:lnTo>
                <a:lnTo>
                  <a:pt x="9125" y="22287"/>
                </a:lnTo>
                <a:lnTo>
                  <a:pt x="11692" y="20861"/>
                </a:lnTo>
                <a:lnTo>
                  <a:pt x="14236" y="19413"/>
                </a:lnTo>
                <a:lnTo>
                  <a:pt x="16759" y="17943"/>
                </a:lnTo>
                <a:lnTo>
                  <a:pt x="19281" y="16452"/>
                </a:lnTo>
                <a:lnTo>
                  <a:pt x="21760" y="14894"/>
                </a:lnTo>
                <a:lnTo>
                  <a:pt x="22988" y="14105"/>
                </a:lnTo>
                <a:lnTo>
                  <a:pt x="24217" y="13315"/>
                </a:lnTo>
                <a:lnTo>
                  <a:pt x="25423" y="12503"/>
                </a:lnTo>
                <a:lnTo>
                  <a:pt x="26652" y="11692"/>
                </a:lnTo>
                <a:lnTo>
                  <a:pt x="27836" y="10858"/>
                </a:lnTo>
                <a:lnTo>
                  <a:pt x="29043" y="10003"/>
                </a:lnTo>
                <a:lnTo>
                  <a:pt x="29832" y="9432"/>
                </a:lnTo>
                <a:lnTo>
                  <a:pt x="30644" y="8840"/>
                </a:lnTo>
                <a:lnTo>
                  <a:pt x="31412" y="8204"/>
                </a:lnTo>
                <a:lnTo>
                  <a:pt x="32179" y="7568"/>
                </a:lnTo>
                <a:lnTo>
                  <a:pt x="32903" y="6910"/>
                </a:lnTo>
                <a:lnTo>
                  <a:pt x="33605" y="6208"/>
                </a:lnTo>
                <a:lnTo>
                  <a:pt x="33956" y="5857"/>
                </a:lnTo>
                <a:lnTo>
                  <a:pt x="34285" y="5484"/>
                </a:lnTo>
                <a:lnTo>
                  <a:pt x="34592" y="5111"/>
                </a:lnTo>
                <a:lnTo>
                  <a:pt x="34899" y="4716"/>
                </a:lnTo>
                <a:lnTo>
                  <a:pt x="35119" y="4409"/>
                </a:lnTo>
                <a:lnTo>
                  <a:pt x="35316" y="4080"/>
                </a:lnTo>
                <a:lnTo>
                  <a:pt x="35492" y="3751"/>
                </a:lnTo>
                <a:lnTo>
                  <a:pt x="35645" y="3400"/>
                </a:lnTo>
                <a:lnTo>
                  <a:pt x="35755" y="3049"/>
                </a:lnTo>
                <a:lnTo>
                  <a:pt x="35843" y="2698"/>
                </a:lnTo>
                <a:lnTo>
                  <a:pt x="35843" y="2501"/>
                </a:lnTo>
                <a:lnTo>
                  <a:pt x="35843" y="2325"/>
                </a:lnTo>
                <a:lnTo>
                  <a:pt x="35821" y="2150"/>
                </a:lnTo>
                <a:lnTo>
                  <a:pt x="35799" y="1974"/>
                </a:lnTo>
                <a:lnTo>
                  <a:pt x="35755" y="1799"/>
                </a:lnTo>
                <a:lnTo>
                  <a:pt x="35689" y="1645"/>
                </a:lnTo>
                <a:lnTo>
                  <a:pt x="35536" y="1360"/>
                </a:lnTo>
                <a:lnTo>
                  <a:pt x="35338" y="1097"/>
                </a:lnTo>
                <a:lnTo>
                  <a:pt x="35119" y="856"/>
                </a:lnTo>
                <a:lnTo>
                  <a:pt x="34856" y="636"/>
                </a:lnTo>
                <a:lnTo>
                  <a:pt x="34570" y="461"/>
                </a:lnTo>
                <a:lnTo>
                  <a:pt x="34263" y="307"/>
                </a:lnTo>
                <a:lnTo>
                  <a:pt x="33956" y="198"/>
                </a:lnTo>
                <a:lnTo>
                  <a:pt x="33627" y="110"/>
                </a:lnTo>
                <a:lnTo>
                  <a:pt x="33298" y="66"/>
                </a:lnTo>
                <a:lnTo>
                  <a:pt x="32969" y="22"/>
                </a:lnTo>
                <a:lnTo>
                  <a:pt x="326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1" name="Google Shape;1571;p19"/>
          <p:cNvGrpSpPr/>
          <p:nvPr/>
        </p:nvGrpSpPr>
        <p:grpSpPr>
          <a:xfrm>
            <a:off x="224504" y="188572"/>
            <a:ext cx="704004" cy="701867"/>
            <a:chOff x="4471075" y="334225"/>
            <a:chExt cx="601250" cy="599425"/>
          </a:xfrm>
        </p:grpSpPr>
        <p:sp>
          <p:nvSpPr>
            <p:cNvPr id="1572" name="Google Shape;1572;p19"/>
            <p:cNvSpPr/>
            <p:nvPr/>
          </p:nvSpPr>
          <p:spPr>
            <a:xfrm>
              <a:off x="4601850" y="409575"/>
              <a:ext cx="340150" cy="107225"/>
            </a:xfrm>
            <a:custGeom>
              <a:avLst/>
              <a:gdLst/>
              <a:ahLst/>
              <a:cxnLst/>
              <a:rect l="l" t="t" r="r" b="b"/>
              <a:pathLst>
                <a:path w="13606" h="4289" extrusionOk="0">
                  <a:moveTo>
                    <a:pt x="592" y="0"/>
                  </a:moveTo>
                  <a:lnTo>
                    <a:pt x="481" y="19"/>
                  </a:lnTo>
                  <a:lnTo>
                    <a:pt x="389" y="37"/>
                  </a:lnTo>
                  <a:lnTo>
                    <a:pt x="278" y="92"/>
                  </a:lnTo>
                  <a:lnTo>
                    <a:pt x="204" y="148"/>
                  </a:lnTo>
                  <a:lnTo>
                    <a:pt x="111" y="222"/>
                  </a:lnTo>
                  <a:lnTo>
                    <a:pt x="56" y="333"/>
                  </a:lnTo>
                  <a:lnTo>
                    <a:pt x="19" y="425"/>
                  </a:lnTo>
                  <a:lnTo>
                    <a:pt x="1" y="555"/>
                  </a:lnTo>
                  <a:lnTo>
                    <a:pt x="19" y="666"/>
                  </a:lnTo>
                  <a:lnTo>
                    <a:pt x="38" y="758"/>
                  </a:lnTo>
                  <a:lnTo>
                    <a:pt x="93" y="869"/>
                  </a:lnTo>
                  <a:lnTo>
                    <a:pt x="148" y="943"/>
                  </a:lnTo>
                  <a:lnTo>
                    <a:pt x="222" y="1017"/>
                  </a:lnTo>
                  <a:lnTo>
                    <a:pt x="333" y="1091"/>
                  </a:lnTo>
                  <a:lnTo>
                    <a:pt x="426" y="1128"/>
                  </a:lnTo>
                  <a:lnTo>
                    <a:pt x="12903" y="4270"/>
                  </a:lnTo>
                  <a:lnTo>
                    <a:pt x="13033" y="4289"/>
                  </a:lnTo>
                  <a:lnTo>
                    <a:pt x="13125" y="4270"/>
                  </a:lnTo>
                  <a:lnTo>
                    <a:pt x="13218" y="4252"/>
                  </a:lnTo>
                  <a:lnTo>
                    <a:pt x="13310" y="4215"/>
                  </a:lnTo>
                  <a:lnTo>
                    <a:pt x="13384" y="4159"/>
                  </a:lnTo>
                  <a:lnTo>
                    <a:pt x="13439" y="4104"/>
                  </a:lnTo>
                  <a:lnTo>
                    <a:pt x="13513" y="4030"/>
                  </a:lnTo>
                  <a:lnTo>
                    <a:pt x="13550" y="3937"/>
                  </a:lnTo>
                  <a:lnTo>
                    <a:pt x="13587" y="3845"/>
                  </a:lnTo>
                  <a:lnTo>
                    <a:pt x="13606" y="3734"/>
                  </a:lnTo>
                  <a:lnTo>
                    <a:pt x="13587" y="3623"/>
                  </a:lnTo>
                  <a:lnTo>
                    <a:pt x="13569" y="3512"/>
                  </a:lnTo>
                  <a:lnTo>
                    <a:pt x="13513" y="3420"/>
                  </a:lnTo>
                  <a:lnTo>
                    <a:pt x="13458" y="3327"/>
                  </a:lnTo>
                  <a:lnTo>
                    <a:pt x="13365" y="3253"/>
                  </a:lnTo>
                  <a:lnTo>
                    <a:pt x="13273" y="3198"/>
                  </a:lnTo>
                  <a:lnTo>
                    <a:pt x="13162" y="3161"/>
                  </a:lnTo>
                  <a:lnTo>
                    <a:pt x="703" y="19"/>
                  </a:lnTo>
                  <a:lnTo>
                    <a:pt x="5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9"/>
            <p:cNvSpPr/>
            <p:nvPr/>
          </p:nvSpPr>
          <p:spPr>
            <a:xfrm>
              <a:off x="4471075" y="334225"/>
              <a:ext cx="148825" cy="148850"/>
            </a:xfrm>
            <a:custGeom>
              <a:avLst/>
              <a:gdLst/>
              <a:ahLst/>
              <a:cxnLst/>
              <a:rect l="l" t="t" r="r" b="b"/>
              <a:pathLst>
                <a:path w="5953" h="5954" extrusionOk="0">
                  <a:moveTo>
                    <a:pt x="2847" y="1"/>
                  </a:moveTo>
                  <a:lnTo>
                    <a:pt x="2551" y="38"/>
                  </a:lnTo>
                  <a:lnTo>
                    <a:pt x="2255" y="93"/>
                  </a:lnTo>
                  <a:lnTo>
                    <a:pt x="1960" y="186"/>
                  </a:lnTo>
                  <a:lnTo>
                    <a:pt x="1682" y="297"/>
                  </a:lnTo>
                  <a:lnTo>
                    <a:pt x="1424" y="445"/>
                  </a:lnTo>
                  <a:lnTo>
                    <a:pt x="1183" y="611"/>
                  </a:lnTo>
                  <a:lnTo>
                    <a:pt x="961" y="796"/>
                  </a:lnTo>
                  <a:lnTo>
                    <a:pt x="758" y="999"/>
                  </a:lnTo>
                  <a:lnTo>
                    <a:pt x="573" y="1221"/>
                  </a:lnTo>
                  <a:lnTo>
                    <a:pt x="425" y="1461"/>
                  </a:lnTo>
                  <a:lnTo>
                    <a:pt x="296" y="1702"/>
                  </a:lnTo>
                  <a:lnTo>
                    <a:pt x="185" y="1979"/>
                  </a:lnTo>
                  <a:lnTo>
                    <a:pt x="93" y="2238"/>
                  </a:lnTo>
                  <a:lnTo>
                    <a:pt x="37" y="2533"/>
                  </a:lnTo>
                  <a:lnTo>
                    <a:pt x="0" y="2811"/>
                  </a:lnTo>
                  <a:lnTo>
                    <a:pt x="0" y="3106"/>
                  </a:lnTo>
                  <a:lnTo>
                    <a:pt x="37" y="3402"/>
                  </a:lnTo>
                  <a:lnTo>
                    <a:pt x="93" y="3717"/>
                  </a:lnTo>
                  <a:lnTo>
                    <a:pt x="185" y="3994"/>
                  </a:lnTo>
                  <a:lnTo>
                    <a:pt x="296" y="4271"/>
                  </a:lnTo>
                  <a:lnTo>
                    <a:pt x="444" y="4530"/>
                  </a:lnTo>
                  <a:lnTo>
                    <a:pt x="610" y="4770"/>
                  </a:lnTo>
                  <a:lnTo>
                    <a:pt x="795" y="4992"/>
                  </a:lnTo>
                  <a:lnTo>
                    <a:pt x="998" y="5195"/>
                  </a:lnTo>
                  <a:lnTo>
                    <a:pt x="1220" y="5380"/>
                  </a:lnTo>
                  <a:lnTo>
                    <a:pt x="1461" y="5547"/>
                  </a:lnTo>
                  <a:lnTo>
                    <a:pt x="1701" y="5676"/>
                  </a:lnTo>
                  <a:lnTo>
                    <a:pt x="1978" y="5787"/>
                  </a:lnTo>
                  <a:lnTo>
                    <a:pt x="2237" y="5861"/>
                  </a:lnTo>
                  <a:lnTo>
                    <a:pt x="2533" y="5916"/>
                  </a:lnTo>
                  <a:lnTo>
                    <a:pt x="2810" y="5953"/>
                  </a:lnTo>
                  <a:lnTo>
                    <a:pt x="3106" y="5953"/>
                  </a:lnTo>
                  <a:lnTo>
                    <a:pt x="3420" y="5935"/>
                  </a:lnTo>
                  <a:lnTo>
                    <a:pt x="3716" y="5861"/>
                  </a:lnTo>
                  <a:lnTo>
                    <a:pt x="3993" y="5787"/>
                  </a:lnTo>
                  <a:lnTo>
                    <a:pt x="4270" y="5657"/>
                  </a:lnTo>
                  <a:lnTo>
                    <a:pt x="4529" y="5528"/>
                  </a:lnTo>
                  <a:lnTo>
                    <a:pt x="4769" y="5362"/>
                  </a:lnTo>
                  <a:lnTo>
                    <a:pt x="4991" y="5177"/>
                  </a:lnTo>
                  <a:lnTo>
                    <a:pt x="5195" y="4974"/>
                  </a:lnTo>
                  <a:lnTo>
                    <a:pt x="5379" y="4752"/>
                  </a:lnTo>
                  <a:lnTo>
                    <a:pt x="5546" y="4511"/>
                  </a:lnTo>
                  <a:lnTo>
                    <a:pt x="5675" y="4253"/>
                  </a:lnTo>
                  <a:lnTo>
                    <a:pt x="5786" y="3994"/>
                  </a:lnTo>
                  <a:lnTo>
                    <a:pt x="5860" y="3717"/>
                  </a:lnTo>
                  <a:lnTo>
                    <a:pt x="5934" y="3439"/>
                  </a:lnTo>
                  <a:lnTo>
                    <a:pt x="5952" y="3143"/>
                  </a:lnTo>
                  <a:lnTo>
                    <a:pt x="5952" y="2848"/>
                  </a:lnTo>
                  <a:lnTo>
                    <a:pt x="5934" y="2552"/>
                  </a:lnTo>
                  <a:lnTo>
                    <a:pt x="5860" y="2256"/>
                  </a:lnTo>
                  <a:lnTo>
                    <a:pt x="5786" y="1960"/>
                  </a:lnTo>
                  <a:lnTo>
                    <a:pt x="5657" y="1683"/>
                  </a:lnTo>
                  <a:lnTo>
                    <a:pt x="5527" y="1424"/>
                  </a:lnTo>
                  <a:lnTo>
                    <a:pt x="5361" y="1184"/>
                  </a:lnTo>
                  <a:lnTo>
                    <a:pt x="5176" y="962"/>
                  </a:lnTo>
                  <a:lnTo>
                    <a:pt x="4973" y="759"/>
                  </a:lnTo>
                  <a:lnTo>
                    <a:pt x="4751" y="574"/>
                  </a:lnTo>
                  <a:lnTo>
                    <a:pt x="4511" y="426"/>
                  </a:lnTo>
                  <a:lnTo>
                    <a:pt x="4252" y="297"/>
                  </a:lnTo>
                  <a:lnTo>
                    <a:pt x="3993" y="186"/>
                  </a:lnTo>
                  <a:lnTo>
                    <a:pt x="3716" y="93"/>
                  </a:lnTo>
                  <a:lnTo>
                    <a:pt x="3438" y="38"/>
                  </a:lnTo>
                  <a:lnTo>
                    <a:pt x="3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9"/>
            <p:cNvSpPr/>
            <p:nvPr/>
          </p:nvSpPr>
          <p:spPr>
            <a:xfrm>
              <a:off x="4490025" y="341175"/>
              <a:ext cx="129875" cy="141900"/>
            </a:xfrm>
            <a:custGeom>
              <a:avLst/>
              <a:gdLst/>
              <a:ahLst/>
              <a:cxnLst/>
              <a:rect l="l" t="t" r="r" b="b"/>
              <a:pathLst>
                <a:path w="5195" h="5676" extrusionOk="0">
                  <a:moveTo>
                    <a:pt x="3475" y="0"/>
                  </a:moveTo>
                  <a:lnTo>
                    <a:pt x="3697" y="278"/>
                  </a:lnTo>
                  <a:lnTo>
                    <a:pt x="3882" y="573"/>
                  </a:lnTo>
                  <a:lnTo>
                    <a:pt x="4030" y="906"/>
                  </a:lnTo>
                  <a:lnTo>
                    <a:pt x="4085" y="1072"/>
                  </a:lnTo>
                  <a:lnTo>
                    <a:pt x="4141" y="1257"/>
                  </a:lnTo>
                  <a:lnTo>
                    <a:pt x="4196" y="1553"/>
                  </a:lnTo>
                  <a:lnTo>
                    <a:pt x="4233" y="1849"/>
                  </a:lnTo>
                  <a:lnTo>
                    <a:pt x="4233" y="2145"/>
                  </a:lnTo>
                  <a:lnTo>
                    <a:pt x="4196" y="2440"/>
                  </a:lnTo>
                  <a:lnTo>
                    <a:pt x="4141" y="2718"/>
                  </a:lnTo>
                  <a:lnTo>
                    <a:pt x="4048" y="2995"/>
                  </a:lnTo>
                  <a:lnTo>
                    <a:pt x="3937" y="3254"/>
                  </a:lnTo>
                  <a:lnTo>
                    <a:pt x="3808" y="3512"/>
                  </a:lnTo>
                  <a:lnTo>
                    <a:pt x="3660" y="3753"/>
                  </a:lnTo>
                  <a:lnTo>
                    <a:pt x="3475" y="3975"/>
                  </a:lnTo>
                  <a:lnTo>
                    <a:pt x="3272" y="4178"/>
                  </a:lnTo>
                  <a:lnTo>
                    <a:pt x="3050" y="4363"/>
                  </a:lnTo>
                  <a:lnTo>
                    <a:pt x="2810" y="4529"/>
                  </a:lnTo>
                  <a:lnTo>
                    <a:pt x="2551" y="4659"/>
                  </a:lnTo>
                  <a:lnTo>
                    <a:pt x="2274" y="4769"/>
                  </a:lnTo>
                  <a:lnTo>
                    <a:pt x="1978" y="4862"/>
                  </a:lnTo>
                  <a:lnTo>
                    <a:pt x="1793" y="4899"/>
                  </a:lnTo>
                  <a:lnTo>
                    <a:pt x="1608" y="4936"/>
                  </a:lnTo>
                  <a:lnTo>
                    <a:pt x="1442" y="4954"/>
                  </a:lnTo>
                  <a:lnTo>
                    <a:pt x="1257" y="4954"/>
                  </a:lnTo>
                  <a:lnTo>
                    <a:pt x="924" y="4936"/>
                  </a:lnTo>
                  <a:lnTo>
                    <a:pt x="610" y="4880"/>
                  </a:lnTo>
                  <a:lnTo>
                    <a:pt x="296" y="4806"/>
                  </a:lnTo>
                  <a:lnTo>
                    <a:pt x="0" y="4677"/>
                  </a:lnTo>
                  <a:lnTo>
                    <a:pt x="222" y="4899"/>
                  </a:lnTo>
                  <a:lnTo>
                    <a:pt x="462" y="5102"/>
                  </a:lnTo>
                  <a:lnTo>
                    <a:pt x="721" y="5269"/>
                  </a:lnTo>
                  <a:lnTo>
                    <a:pt x="998" y="5416"/>
                  </a:lnTo>
                  <a:lnTo>
                    <a:pt x="1294" y="5527"/>
                  </a:lnTo>
                  <a:lnTo>
                    <a:pt x="1590" y="5620"/>
                  </a:lnTo>
                  <a:lnTo>
                    <a:pt x="1904" y="5657"/>
                  </a:lnTo>
                  <a:lnTo>
                    <a:pt x="2218" y="5675"/>
                  </a:lnTo>
                  <a:lnTo>
                    <a:pt x="2496" y="5675"/>
                  </a:lnTo>
                  <a:lnTo>
                    <a:pt x="2477" y="5638"/>
                  </a:lnTo>
                  <a:lnTo>
                    <a:pt x="2459" y="5527"/>
                  </a:lnTo>
                  <a:lnTo>
                    <a:pt x="2459" y="5398"/>
                  </a:lnTo>
                  <a:lnTo>
                    <a:pt x="2477" y="5306"/>
                  </a:lnTo>
                  <a:lnTo>
                    <a:pt x="2533" y="5195"/>
                  </a:lnTo>
                  <a:lnTo>
                    <a:pt x="2588" y="5102"/>
                  </a:lnTo>
                  <a:lnTo>
                    <a:pt x="2662" y="5028"/>
                  </a:lnTo>
                  <a:lnTo>
                    <a:pt x="2754" y="4973"/>
                  </a:lnTo>
                  <a:lnTo>
                    <a:pt x="2865" y="4936"/>
                  </a:lnTo>
                  <a:lnTo>
                    <a:pt x="2939" y="4917"/>
                  </a:lnTo>
                  <a:lnTo>
                    <a:pt x="3013" y="4899"/>
                  </a:lnTo>
                  <a:lnTo>
                    <a:pt x="3106" y="4917"/>
                  </a:lnTo>
                  <a:lnTo>
                    <a:pt x="3198" y="4936"/>
                  </a:lnTo>
                  <a:lnTo>
                    <a:pt x="3290" y="4973"/>
                  </a:lnTo>
                  <a:lnTo>
                    <a:pt x="3364" y="5028"/>
                  </a:lnTo>
                  <a:lnTo>
                    <a:pt x="3420" y="5084"/>
                  </a:lnTo>
                  <a:lnTo>
                    <a:pt x="3494" y="5158"/>
                  </a:lnTo>
                  <a:lnTo>
                    <a:pt x="3531" y="5232"/>
                  </a:lnTo>
                  <a:lnTo>
                    <a:pt x="3568" y="5324"/>
                  </a:lnTo>
                  <a:lnTo>
                    <a:pt x="3568" y="5361"/>
                  </a:lnTo>
                  <a:lnTo>
                    <a:pt x="3790" y="5232"/>
                  </a:lnTo>
                  <a:lnTo>
                    <a:pt x="4011" y="5084"/>
                  </a:lnTo>
                  <a:lnTo>
                    <a:pt x="4196" y="4936"/>
                  </a:lnTo>
                  <a:lnTo>
                    <a:pt x="4381" y="4769"/>
                  </a:lnTo>
                  <a:lnTo>
                    <a:pt x="4547" y="4566"/>
                  </a:lnTo>
                  <a:lnTo>
                    <a:pt x="4695" y="4381"/>
                  </a:lnTo>
                  <a:lnTo>
                    <a:pt x="4825" y="4159"/>
                  </a:lnTo>
                  <a:lnTo>
                    <a:pt x="4936" y="3956"/>
                  </a:lnTo>
                  <a:lnTo>
                    <a:pt x="5028" y="3716"/>
                  </a:lnTo>
                  <a:lnTo>
                    <a:pt x="5102" y="3494"/>
                  </a:lnTo>
                  <a:lnTo>
                    <a:pt x="5158" y="3235"/>
                  </a:lnTo>
                  <a:lnTo>
                    <a:pt x="5194" y="2995"/>
                  </a:lnTo>
                  <a:lnTo>
                    <a:pt x="5194" y="2736"/>
                  </a:lnTo>
                  <a:lnTo>
                    <a:pt x="5194" y="2496"/>
                  </a:lnTo>
                  <a:lnTo>
                    <a:pt x="5158" y="2237"/>
                  </a:lnTo>
                  <a:lnTo>
                    <a:pt x="5102" y="1978"/>
                  </a:lnTo>
                  <a:lnTo>
                    <a:pt x="5010" y="1645"/>
                  </a:lnTo>
                  <a:lnTo>
                    <a:pt x="4862" y="1331"/>
                  </a:lnTo>
                  <a:lnTo>
                    <a:pt x="4695" y="1054"/>
                  </a:lnTo>
                  <a:lnTo>
                    <a:pt x="4511" y="777"/>
                  </a:lnTo>
                  <a:lnTo>
                    <a:pt x="4289" y="555"/>
                  </a:lnTo>
                  <a:lnTo>
                    <a:pt x="4030" y="333"/>
                  </a:lnTo>
                  <a:lnTo>
                    <a:pt x="3771" y="148"/>
                  </a:lnTo>
                  <a:lnTo>
                    <a:pt x="3475"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9"/>
            <p:cNvSpPr/>
            <p:nvPr/>
          </p:nvSpPr>
          <p:spPr>
            <a:xfrm>
              <a:off x="4485850" y="349025"/>
              <a:ext cx="49950" cy="63325"/>
            </a:xfrm>
            <a:custGeom>
              <a:avLst/>
              <a:gdLst/>
              <a:ahLst/>
              <a:cxnLst/>
              <a:rect l="l" t="t" r="r" b="b"/>
              <a:pathLst>
                <a:path w="1998" h="2533" extrusionOk="0">
                  <a:moveTo>
                    <a:pt x="1886" y="0"/>
                  </a:moveTo>
                  <a:lnTo>
                    <a:pt x="1775" y="19"/>
                  </a:lnTo>
                  <a:lnTo>
                    <a:pt x="1627" y="56"/>
                  </a:lnTo>
                  <a:lnTo>
                    <a:pt x="1443" y="130"/>
                  </a:lnTo>
                  <a:lnTo>
                    <a:pt x="1258" y="222"/>
                  </a:lnTo>
                  <a:lnTo>
                    <a:pt x="1054" y="333"/>
                  </a:lnTo>
                  <a:lnTo>
                    <a:pt x="870" y="481"/>
                  </a:lnTo>
                  <a:lnTo>
                    <a:pt x="666" y="666"/>
                  </a:lnTo>
                  <a:lnTo>
                    <a:pt x="500" y="869"/>
                  </a:lnTo>
                  <a:lnTo>
                    <a:pt x="389" y="999"/>
                  </a:lnTo>
                  <a:lnTo>
                    <a:pt x="315" y="1147"/>
                  </a:lnTo>
                  <a:lnTo>
                    <a:pt x="186" y="1405"/>
                  </a:lnTo>
                  <a:lnTo>
                    <a:pt x="93" y="1683"/>
                  </a:lnTo>
                  <a:lnTo>
                    <a:pt x="38" y="1923"/>
                  </a:lnTo>
                  <a:lnTo>
                    <a:pt x="1" y="2145"/>
                  </a:lnTo>
                  <a:lnTo>
                    <a:pt x="1" y="2330"/>
                  </a:lnTo>
                  <a:lnTo>
                    <a:pt x="38" y="2459"/>
                  </a:lnTo>
                  <a:lnTo>
                    <a:pt x="56" y="2496"/>
                  </a:lnTo>
                  <a:lnTo>
                    <a:pt x="75" y="2533"/>
                  </a:lnTo>
                  <a:lnTo>
                    <a:pt x="130" y="2533"/>
                  </a:lnTo>
                  <a:lnTo>
                    <a:pt x="149" y="2514"/>
                  </a:lnTo>
                  <a:lnTo>
                    <a:pt x="223" y="2422"/>
                  </a:lnTo>
                  <a:lnTo>
                    <a:pt x="389" y="2126"/>
                  </a:lnTo>
                  <a:lnTo>
                    <a:pt x="629" y="1701"/>
                  </a:lnTo>
                  <a:lnTo>
                    <a:pt x="796" y="1461"/>
                  </a:lnTo>
                  <a:lnTo>
                    <a:pt x="962" y="1221"/>
                  </a:lnTo>
                  <a:lnTo>
                    <a:pt x="1165" y="980"/>
                  </a:lnTo>
                  <a:lnTo>
                    <a:pt x="1369" y="758"/>
                  </a:lnTo>
                  <a:lnTo>
                    <a:pt x="1720" y="407"/>
                  </a:lnTo>
                  <a:lnTo>
                    <a:pt x="1868" y="278"/>
                  </a:lnTo>
                  <a:lnTo>
                    <a:pt x="1960" y="167"/>
                  </a:lnTo>
                  <a:lnTo>
                    <a:pt x="1997" y="74"/>
                  </a:lnTo>
                  <a:lnTo>
                    <a:pt x="1997" y="56"/>
                  </a:lnTo>
                  <a:lnTo>
                    <a:pt x="1979" y="37"/>
                  </a:lnTo>
                  <a:lnTo>
                    <a:pt x="1942" y="19"/>
                  </a:lnTo>
                  <a:lnTo>
                    <a:pt x="1886"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9"/>
            <p:cNvSpPr/>
            <p:nvPr/>
          </p:nvSpPr>
          <p:spPr>
            <a:xfrm>
              <a:off x="4551475" y="464100"/>
              <a:ext cx="137750" cy="409475"/>
            </a:xfrm>
            <a:custGeom>
              <a:avLst/>
              <a:gdLst/>
              <a:ahLst/>
              <a:cxnLst/>
              <a:rect l="l" t="t" r="r" b="b"/>
              <a:pathLst>
                <a:path w="5510" h="16379" extrusionOk="0">
                  <a:moveTo>
                    <a:pt x="518" y="0"/>
                  </a:moveTo>
                  <a:lnTo>
                    <a:pt x="407" y="19"/>
                  </a:lnTo>
                  <a:lnTo>
                    <a:pt x="296" y="56"/>
                  </a:lnTo>
                  <a:lnTo>
                    <a:pt x="204" y="111"/>
                  </a:lnTo>
                  <a:lnTo>
                    <a:pt x="130" y="185"/>
                  </a:lnTo>
                  <a:lnTo>
                    <a:pt x="75" y="278"/>
                  </a:lnTo>
                  <a:lnTo>
                    <a:pt x="19" y="389"/>
                  </a:lnTo>
                  <a:lnTo>
                    <a:pt x="1" y="481"/>
                  </a:lnTo>
                  <a:lnTo>
                    <a:pt x="1" y="610"/>
                  </a:lnTo>
                  <a:lnTo>
                    <a:pt x="19" y="721"/>
                  </a:lnTo>
                  <a:lnTo>
                    <a:pt x="4400" y="15953"/>
                  </a:lnTo>
                  <a:lnTo>
                    <a:pt x="4437" y="16046"/>
                  </a:lnTo>
                  <a:lnTo>
                    <a:pt x="4474" y="16120"/>
                  </a:lnTo>
                  <a:lnTo>
                    <a:pt x="4548" y="16194"/>
                  </a:lnTo>
                  <a:lnTo>
                    <a:pt x="4603" y="16249"/>
                  </a:lnTo>
                  <a:lnTo>
                    <a:pt x="4677" y="16304"/>
                  </a:lnTo>
                  <a:lnTo>
                    <a:pt x="4770" y="16341"/>
                  </a:lnTo>
                  <a:lnTo>
                    <a:pt x="4862" y="16360"/>
                  </a:lnTo>
                  <a:lnTo>
                    <a:pt x="4955" y="16378"/>
                  </a:lnTo>
                  <a:lnTo>
                    <a:pt x="5029" y="16360"/>
                  </a:lnTo>
                  <a:lnTo>
                    <a:pt x="5103" y="16341"/>
                  </a:lnTo>
                  <a:lnTo>
                    <a:pt x="5214" y="16304"/>
                  </a:lnTo>
                  <a:lnTo>
                    <a:pt x="5306" y="16249"/>
                  </a:lnTo>
                  <a:lnTo>
                    <a:pt x="5380" y="16175"/>
                  </a:lnTo>
                  <a:lnTo>
                    <a:pt x="5435" y="16083"/>
                  </a:lnTo>
                  <a:lnTo>
                    <a:pt x="5491" y="15972"/>
                  </a:lnTo>
                  <a:lnTo>
                    <a:pt x="5509" y="15861"/>
                  </a:lnTo>
                  <a:lnTo>
                    <a:pt x="5509" y="15750"/>
                  </a:lnTo>
                  <a:lnTo>
                    <a:pt x="5491" y="15639"/>
                  </a:lnTo>
                  <a:lnTo>
                    <a:pt x="1110" y="407"/>
                  </a:lnTo>
                  <a:lnTo>
                    <a:pt x="1073" y="296"/>
                  </a:lnTo>
                  <a:lnTo>
                    <a:pt x="999" y="204"/>
                  </a:lnTo>
                  <a:lnTo>
                    <a:pt x="925" y="130"/>
                  </a:lnTo>
                  <a:lnTo>
                    <a:pt x="832" y="56"/>
                  </a:lnTo>
                  <a:lnTo>
                    <a:pt x="740" y="19"/>
                  </a:lnTo>
                  <a:lnTo>
                    <a:pt x="6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9"/>
            <p:cNvSpPr/>
            <p:nvPr/>
          </p:nvSpPr>
          <p:spPr>
            <a:xfrm>
              <a:off x="4600925" y="784825"/>
              <a:ext cx="148825" cy="148825"/>
            </a:xfrm>
            <a:custGeom>
              <a:avLst/>
              <a:gdLst/>
              <a:ahLst/>
              <a:cxnLst/>
              <a:rect l="l" t="t" r="r" b="b"/>
              <a:pathLst>
                <a:path w="5953" h="5953" extrusionOk="0">
                  <a:moveTo>
                    <a:pt x="2829" y="0"/>
                  </a:moveTo>
                  <a:lnTo>
                    <a:pt x="2533" y="19"/>
                  </a:lnTo>
                  <a:lnTo>
                    <a:pt x="2237" y="93"/>
                  </a:lnTo>
                  <a:lnTo>
                    <a:pt x="1942" y="167"/>
                  </a:lnTo>
                  <a:lnTo>
                    <a:pt x="1683" y="296"/>
                  </a:lnTo>
                  <a:lnTo>
                    <a:pt x="1424" y="425"/>
                  </a:lnTo>
                  <a:lnTo>
                    <a:pt x="1165" y="592"/>
                  </a:lnTo>
                  <a:lnTo>
                    <a:pt x="943" y="777"/>
                  </a:lnTo>
                  <a:lnTo>
                    <a:pt x="758" y="980"/>
                  </a:lnTo>
                  <a:lnTo>
                    <a:pt x="574" y="1202"/>
                  </a:lnTo>
                  <a:lnTo>
                    <a:pt x="407" y="1442"/>
                  </a:lnTo>
                  <a:lnTo>
                    <a:pt x="278" y="1701"/>
                  </a:lnTo>
                  <a:lnTo>
                    <a:pt x="167" y="1960"/>
                  </a:lnTo>
                  <a:lnTo>
                    <a:pt x="75" y="2237"/>
                  </a:lnTo>
                  <a:lnTo>
                    <a:pt x="19" y="2514"/>
                  </a:lnTo>
                  <a:lnTo>
                    <a:pt x="1" y="2810"/>
                  </a:lnTo>
                  <a:lnTo>
                    <a:pt x="1" y="3106"/>
                  </a:lnTo>
                  <a:lnTo>
                    <a:pt x="19" y="3401"/>
                  </a:lnTo>
                  <a:lnTo>
                    <a:pt x="75" y="3697"/>
                  </a:lnTo>
                  <a:lnTo>
                    <a:pt x="167" y="3993"/>
                  </a:lnTo>
                  <a:lnTo>
                    <a:pt x="296" y="4270"/>
                  </a:lnTo>
                  <a:lnTo>
                    <a:pt x="426" y="4529"/>
                  </a:lnTo>
                  <a:lnTo>
                    <a:pt x="592" y="4769"/>
                  </a:lnTo>
                  <a:lnTo>
                    <a:pt x="777" y="4991"/>
                  </a:lnTo>
                  <a:lnTo>
                    <a:pt x="980" y="5195"/>
                  </a:lnTo>
                  <a:lnTo>
                    <a:pt x="1202" y="5379"/>
                  </a:lnTo>
                  <a:lnTo>
                    <a:pt x="1442" y="5527"/>
                  </a:lnTo>
                  <a:lnTo>
                    <a:pt x="1701" y="5657"/>
                  </a:lnTo>
                  <a:lnTo>
                    <a:pt x="1960" y="5768"/>
                  </a:lnTo>
                  <a:lnTo>
                    <a:pt x="2237" y="5860"/>
                  </a:lnTo>
                  <a:lnTo>
                    <a:pt x="2515" y="5915"/>
                  </a:lnTo>
                  <a:lnTo>
                    <a:pt x="2810" y="5952"/>
                  </a:lnTo>
                  <a:lnTo>
                    <a:pt x="3106" y="5952"/>
                  </a:lnTo>
                  <a:lnTo>
                    <a:pt x="3402" y="5915"/>
                  </a:lnTo>
                  <a:lnTo>
                    <a:pt x="3698" y="5860"/>
                  </a:lnTo>
                  <a:lnTo>
                    <a:pt x="3993" y="5768"/>
                  </a:lnTo>
                  <a:lnTo>
                    <a:pt x="4271" y="5657"/>
                  </a:lnTo>
                  <a:lnTo>
                    <a:pt x="4529" y="5509"/>
                  </a:lnTo>
                  <a:lnTo>
                    <a:pt x="4770" y="5342"/>
                  </a:lnTo>
                  <a:lnTo>
                    <a:pt x="4992" y="5158"/>
                  </a:lnTo>
                  <a:lnTo>
                    <a:pt x="5195" y="4954"/>
                  </a:lnTo>
                  <a:lnTo>
                    <a:pt x="5361" y="4732"/>
                  </a:lnTo>
                  <a:lnTo>
                    <a:pt x="5528" y="4492"/>
                  </a:lnTo>
                  <a:lnTo>
                    <a:pt x="5657" y="4252"/>
                  </a:lnTo>
                  <a:lnTo>
                    <a:pt x="5768" y="3975"/>
                  </a:lnTo>
                  <a:lnTo>
                    <a:pt x="5860" y="3716"/>
                  </a:lnTo>
                  <a:lnTo>
                    <a:pt x="5916" y="3420"/>
                  </a:lnTo>
                  <a:lnTo>
                    <a:pt x="5953" y="3143"/>
                  </a:lnTo>
                  <a:lnTo>
                    <a:pt x="5953" y="2847"/>
                  </a:lnTo>
                  <a:lnTo>
                    <a:pt x="5916" y="2551"/>
                  </a:lnTo>
                  <a:lnTo>
                    <a:pt x="5860" y="2237"/>
                  </a:lnTo>
                  <a:lnTo>
                    <a:pt x="5768" y="1960"/>
                  </a:lnTo>
                  <a:lnTo>
                    <a:pt x="5657" y="1682"/>
                  </a:lnTo>
                  <a:lnTo>
                    <a:pt x="5509" y="1424"/>
                  </a:lnTo>
                  <a:lnTo>
                    <a:pt x="5343" y="1183"/>
                  </a:lnTo>
                  <a:lnTo>
                    <a:pt x="5158" y="961"/>
                  </a:lnTo>
                  <a:lnTo>
                    <a:pt x="4955" y="758"/>
                  </a:lnTo>
                  <a:lnTo>
                    <a:pt x="4733" y="573"/>
                  </a:lnTo>
                  <a:lnTo>
                    <a:pt x="4493" y="407"/>
                  </a:lnTo>
                  <a:lnTo>
                    <a:pt x="4252" y="277"/>
                  </a:lnTo>
                  <a:lnTo>
                    <a:pt x="3975" y="167"/>
                  </a:lnTo>
                  <a:lnTo>
                    <a:pt x="3698" y="93"/>
                  </a:lnTo>
                  <a:lnTo>
                    <a:pt x="3420" y="37"/>
                  </a:lnTo>
                  <a:lnTo>
                    <a:pt x="31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9"/>
            <p:cNvSpPr/>
            <p:nvPr/>
          </p:nvSpPr>
          <p:spPr>
            <a:xfrm>
              <a:off x="4600925" y="784825"/>
              <a:ext cx="148825" cy="148825"/>
            </a:xfrm>
            <a:custGeom>
              <a:avLst/>
              <a:gdLst/>
              <a:ahLst/>
              <a:cxnLst/>
              <a:rect l="l" t="t" r="r" b="b"/>
              <a:pathLst>
                <a:path w="5953" h="5953" fill="none" extrusionOk="0">
                  <a:moveTo>
                    <a:pt x="5860" y="2237"/>
                  </a:moveTo>
                  <a:lnTo>
                    <a:pt x="5860" y="2237"/>
                  </a:lnTo>
                  <a:lnTo>
                    <a:pt x="5916" y="2551"/>
                  </a:lnTo>
                  <a:lnTo>
                    <a:pt x="5953" y="2847"/>
                  </a:lnTo>
                  <a:lnTo>
                    <a:pt x="5953" y="3143"/>
                  </a:lnTo>
                  <a:lnTo>
                    <a:pt x="5916" y="3420"/>
                  </a:lnTo>
                  <a:lnTo>
                    <a:pt x="5860" y="3716"/>
                  </a:lnTo>
                  <a:lnTo>
                    <a:pt x="5768" y="3975"/>
                  </a:lnTo>
                  <a:lnTo>
                    <a:pt x="5657" y="4252"/>
                  </a:lnTo>
                  <a:lnTo>
                    <a:pt x="5528" y="4492"/>
                  </a:lnTo>
                  <a:lnTo>
                    <a:pt x="5361" y="4732"/>
                  </a:lnTo>
                  <a:lnTo>
                    <a:pt x="5195" y="4954"/>
                  </a:lnTo>
                  <a:lnTo>
                    <a:pt x="4992" y="5158"/>
                  </a:lnTo>
                  <a:lnTo>
                    <a:pt x="4770" y="5342"/>
                  </a:lnTo>
                  <a:lnTo>
                    <a:pt x="4529" y="5509"/>
                  </a:lnTo>
                  <a:lnTo>
                    <a:pt x="4271" y="5657"/>
                  </a:lnTo>
                  <a:lnTo>
                    <a:pt x="3993" y="5768"/>
                  </a:lnTo>
                  <a:lnTo>
                    <a:pt x="3698" y="5860"/>
                  </a:lnTo>
                  <a:lnTo>
                    <a:pt x="3698" y="5860"/>
                  </a:lnTo>
                  <a:lnTo>
                    <a:pt x="3402" y="5915"/>
                  </a:lnTo>
                  <a:lnTo>
                    <a:pt x="3106" y="5952"/>
                  </a:lnTo>
                  <a:lnTo>
                    <a:pt x="2810" y="5952"/>
                  </a:lnTo>
                  <a:lnTo>
                    <a:pt x="2515" y="5915"/>
                  </a:lnTo>
                  <a:lnTo>
                    <a:pt x="2237" y="5860"/>
                  </a:lnTo>
                  <a:lnTo>
                    <a:pt x="1960" y="5768"/>
                  </a:lnTo>
                  <a:lnTo>
                    <a:pt x="1701" y="5657"/>
                  </a:lnTo>
                  <a:lnTo>
                    <a:pt x="1442" y="5527"/>
                  </a:lnTo>
                  <a:lnTo>
                    <a:pt x="1202" y="5379"/>
                  </a:lnTo>
                  <a:lnTo>
                    <a:pt x="980" y="5195"/>
                  </a:lnTo>
                  <a:lnTo>
                    <a:pt x="777" y="4991"/>
                  </a:lnTo>
                  <a:lnTo>
                    <a:pt x="592" y="4769"/>
                  </a:lnTo>
                  <a:lnTo>
                    <a:pt x="426" y="4529"/>
                  </a:lnTo>
                  <a:lnTo>
                    <a:pt x="296" y="4270"/>
                  </a:lnTo>
                  <a:lnTo>
                    <a:pt x="167" y="3993"/>
                  </a:lnTo>
                  <a:lnTo>
                    <a:pt x="75" y="3697"/>
                  </a:lnTo>
                  <a:lnTo>
                    <a:pt x="75" y="3697"/>
                  </a:lnTo>
                  <a:lnTo>
                    <a:pt x="19" y="3401"/>
                  </a:lnTo>
                  <a:lnTo>
                    <a:pt x="1" y="3106"/>
                  </a:lnTo>
                  <a:lnTo>
                    <a:pt x="1" y="2810"/>
                  </a:lnTo>
                  <a:lnTo>
                    <a:pt x="19" y="2514"/>
                  </a:lnTo>
                  <a:lnTo>
                    <a:pt x="75" y="2237"/>
                  </a:lnTo>
                  <a:lnTo>
                    <a:pt x="167" y="1960"/>
                  </a:lnTo>
                  <a:lnTo>
                    <a:pt x="278" y="1701"/>
                  </a:lnTo>
                  <a:lnTo>
                    <a:pt x="407" y="1442"/>
                  </a:lnTo>
                  <a:lnTo>
                    <a:pt x="574" y="1202"/>
                  </a:lnTo>
                  <a:lnTo>
                    <a:pt x="758" y="980"/>
                  </a:lnTo>
                  <a:lnTo>
                    <a:pt x="943" y="777"/>
                  </a:lnTo>
                  <a:lnTo>
                    <a:pt x="1165" y="592"/>
                  </a:lnTo>
                  <a:lnTo>
                    <a:pt x="1424" y="425"/>
                  </a:lnTo>
                  <a:lnTo>
                    <a:pt x="1683" y="296"/>
                  </a:lnTo>
                  <a:lnTo>
                    <a:pt x="1942" y="167"/>
                  </a:lnTo>
                  <a:lnTo>
                    <a:pt x="2237" y="93"/>
                  </a:lnTo>
                  <a:lnTo>
                    <a:pt x="2237" y="93"/>
                  </a:lnTo>
                  <a:lnTo>
                    <a:pt x="2533" y="19"/>
                  </a:lnTo>
                  <a:lnTo>
                    <a:pt x="2829" y="0"/>
                  </a:lnTo>
                  <a:lnTo>
                    <a:pt x="3125" y="0"/>
                  </a:lnTo>
                  <a:lnTo>
                    <a:pt x="3420" y="37"/>
                  </a:lnTo>
                  <a:lnTo>
                    <a:pt x="3698" y="93"/>
                  </a:lnTo>
                  <a:lnTo>
                    <a:pt x="3975" y="167"/>
                  </a:lnTo>
                  <a:lnTo>
                    <a:pt x="4252" y="277"/>
                  </a:lnTo>
                  <a:lnTo>
                    <a:pt x="4493" y="407"/>
                  </a:lnTo>
                  <a:lnTo>
                    <a:pt x="4733" y="573"/>
                  </a:lnTo>
                  <a:lnTo>
                    <a:pt x="4955" y="758"/>
                  </a:lnTo>
                  <a:lnTo>
                    <a:pt x="5158" y="961"/>
                  </a:lnTo>
                  <a:lnTo>
                    <a:pt x="5343" y="1183"/>
                  </a:lnTo>
                  <a:lnTo>
                    <a:pt x="5509" y="1424"/>
                  </a:lnTo>
                  <a:lnTo>
                    <a:pt x="5657" y="1682"/>
                  </a:lnTo>
                  <a:lnTo>
                    <a:pt x="5768" y="1960"/>
                  </a:lnTo>
                  <a:lnTo>
                    <a:pt x="5860" y="22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9"/>
            <p:cNvSpPr/>
            <p:nvPr/>
          </p:nvSpPr>
          <p:spPr>
            <a:xfrm>
              <a:off x="4619400" y="791750"/>
              <a:ext cx="130350" cy="141900"/>
            </a:xfrm>
            <a:custGeom>
              <a:avLst/>
              <a:gdLst/>
              <a:ahLst/>
              <a:cxnLst/>
              <a:rect l="l" t="t" r="r" b="b"/>
              <a:pathLst>
                <a:path w="5214" h="5676" extrusionOk="0">
                  <a:moveTo>
                    <a:pt x="3495" y="0"/>
                  </a:moveTo>
                  <a:lnTo>
                    <a:pt x="3624" y="148"/>
                  </a:lnTo>
                  <a:lnTo>
                    <a:pt x="3735" y="315"/>
                  </a:lnTo>
                  <a:lnTo>
                    <a:pt x="3809" y="204"/>
                  </a:lnTo>
                  <a:lnTo>
                    <a:pt x="3827" y="185"/>
                  </a:lnTo>
                  <a:lnTo>
                    <a:pt x="3661" y="93"/>
                  </a:lnTo>
                  <a:lnTo>
                    <a:pt x="3495" y="0"/>
                  </a:lnTo>
                  <a:close/>
                  <a:moveTo>
                    <a:pt x="4659" y="962"/>
                  </a:moveTo>
                  <a:lnTo>
                    <a:pt x="4641" y="980"/>
                  </a:lnTo>
                  <a:lnTo>
                    <a:pt x="4548" y="1054"/>
                  </a:lnTo>
                  <a:lnTo>
                    <a:pt x="4456" y="1110"/>
                  </a:lnTo>
                  <a:lnTo>
                    <a:pt x="4345" y="1147"/>
                  </a:lnTo>
                  <a:lnTo>
                    <a:pt x="4234" y="1165"/>
                  </a:lnTo>
                  <a:lnTo>
                    <a:pt x="4123" y="1147"/>
                  </a:lnTo>
                  <a:lnTo>
                    <a:pt x="4142" y="1239"/>
                  </a:lnTo>
                  <a:lnTo>
                    <a:pt x="4216" y="1535"/>
                  </a:lnTo>
                  <a:lnTo>
                    <a:pt x="4234" y="1849"/>
                  </a:lnTo>
                  <a:lnTo>
                    <a:pt x="4234" y="2145"/>
                  </a:lnTo>
                  <a:lnTo>
                    <a:pt x="4197" y="2422"/>
                  </a:lnTo>
                  <a:lnTo>
                    <a:pt x="4142" y="2718"/>
                  </a:lnTo>
                  <a:lnTo>
                    <a:pt x="4068" y="2977"/>
                  </a:lnTo>
                  <a:lnTo>
                    <a:pt x="3957" y="3254"/>
                  </a:lnTo>
                  <a:lnTo>
                    <a:pt x="3809" y="3494"/>
                  </a:lnTo>
                  <a:lnTo>
                    <a:pt x="3661" y="3735"/>
                  </a:lnTo>
                  <a:lnTo>
                    <a:pt x="3476" y="3956"/>
                  </a:lnTo>
                  <a:lnTo>
                    <a:pt x="3273" y="4160"/>
                  </a:lnTo>
                  <a:lnTo>
                    <a:pt x="3051" y="4345"/>
                  </a:lnTo>
                  <a:lnTo>
                    <a:pt x="2811" y="4511"/>
                  </a:lnTo>
                  <a:lnTo>
                    <a:pt x="2552" y="4659"/>
                  </a:lnTo>
                  <a:lnTo>
                    <a:pt x="2275" y="4770"/>
                  </a:lnTo>
                  <a:lnTo>
                    <a:pt x="1997" y="4862"/>
                  </a:lnTo>
                  <a:lnTo>
                    <a:pt x="1813" y="4899"/>
                  </a:lnTo>
                  <a:lnTo>
                    <a:pt x="1628" y="4936"/>
                  </a:lnTo>
                  <a:lnTo>
                    <a:pt x="1443" y="4955"/>
                  </a:lnTo>
                  <a:lnTo>
                    <a:pt x="1258" y="4955"/>
                  </a:lnTo>
                  <a:lnTo>
                    <a:pt x="925" y="4936"/>
                  </a:lnTo>
                  <a:lnTo>
                    <a:pt x="611" y="4881"/>
                  </a:lnTo>
                  <a:lnTo>
                    <a:pt x="297" y="4788"/>
                  </a:lnTo>
                  <a:lnTo>
                    <a:pt x="1" y="4677"/>
                  </a:lnTo>
                  <a:lnTo>
                    <a:pt x="223" y="4899"/>
                  </a:lnTo>
                  <a:lnTo>
                    <a:pt x="463" y="5102"/>
                  </a:lnTo>
                  <a:lnTo>
                    <a:pt x="722" y="5269"/>
                  </a:lnTo>
                  <a:lnTo>
                    <a:pt x="999" y="5417"/>
                  </a:lnTo>
                  <a:lnTo>
                    <a:pt x="1295" y="5528"/>
                  </a:lnTo>
                  <a:lnTo>
                    <a:pt x="1591" y="5602"/>
                  </a:lnTo>
                  <a:lnTo>
                    <a:pt x="1905" y="5657"/>
                  </a:lnTo>
                  <a:lnTo>
                    <a:pt x="2238" y="5675"/>
                  </a:lnTo>
                  <a:lnTo>
                    <a:pt x="2404" y="5675"/>
                  </a:lnTo>
                  <a:lnTo>
                    <a:pt x="2589" y="5657"/>
                  </a:lnTo>
                  <a:lnTo>
                    <a:pt x="2774" y="5620"/>
                  </a:lnTo>
                  <a:lnTo>
                    <a:pt x="2959" y="5583"/>
                  </a:lnTo>
                  <a:lnTo>
                    <a:pt x="3254" y="5491"/>
                  </a:lnTo>
                  <a:lnTo>
                    <a:pt x="3532" y="5380"/>
                  </a:lnTo>
                  <a:lnTo>
                    <a:pt x="3790" y="5232"/>
                  </a:lnTo>
                  <a:lnTo>
                    <a:pt x="4031" y="5065"/>
                  </a:lnTo>
                  <a:lnTo>
                    <a:pt x="4253" y="4881"/>
                  </a:lnTo>
                  <a:lnTo>
                    <a:pt x="4456" y="4677"/>
                  </a:lnTo>
                  <a:lnTo>
                    <a:pt x="4622" y="4455"/>
                  </a:lnTo>
                  <a:lnTo>
                    <a:pt x="4789" y="4215"/>
                  </a:lnTo>
                  <a:lnTo>
                    <a:pt x="4918" y="3975"/>
                  </a:lnTo>
                  <a:lnTo>
                    <a:pt x="5029" y="3698"/>
                  </a:lnTo>
                  <a:lnTo>
                    <a:pt x="5121" y="3439"/>
                  </a:lnTo>
                  <a:lnTo>
                    <a:pt x="5177" y="3143"/>
                  </a:lnTo>
                  <a:lnTo>
                    <a:pt x="5214" y="2866"/>
                  </a:lnTo>
                  <a:lnTo>
                    <a:pt x="5214" y="2570"/>
                  </a:lnTo>
                  <a:lnTo>
                    <a:pt x="5177" y="2274"/>
                  </a:lnTo>
                  <a:lnTo>
                    <a:pt x="5121" y="1960"/>
                  </a:lnTo>
                  <a:lnTo>
                    <a:pt x="5029" y="1701"/>
                  </a:lnTo>
                  <a:lnTo>
                    <a:pt x="4937" y="1442"/>
                  </a:lnTo>
                  <a:lnTo>
                    <a:pt x="4807" y="1202"/>
                  </a:lnTo>
                  <a:lnTo>
                    <a:pt x="4659" y="962"/>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9"/>
            <p:cNvSpPr/>
            <p:nvPr/>
          </p:nvSpPr>
          <p:spPr>
            <a:xfrm>
              <a:off x="4706750" y="791750"/>
              <a:ext cx="8350" cy="7875"/>
            </a:xfrm>
            <a:custGeom>
              <a:avLst/>
              <a:gdLst/>
              <a:ahLst/>
              <a:cxnLst/>
              <a:rect l="l" t="t" r="r" b="b"/>
              <a:pathLst>
                <a:path w="334" h="315" fill="none" extrusionOk="0">
                  <a:moveTo>
                    <a:pt x="1" y="0"/>
                  </a:moveTo>
                  <a:lnTo>
                    <a:pt x="1" y="0"/>
                  </a:lnTo>
                  <a:lnTo>
                    <a:pt x="130" y="148"/>
                  </a:lnTo>
                  <a:lnTo>
                    <a:pt x="241" y="315"/>
                  </a:lnTo>
                  <a:lnTo>
                    <a:pt x="241" y="315"/>
                  </a:lnTo>
                  <a:lnTo>
                    <a:pt x="315" y="204"/>
                  </a:lnTo>
                  <a:lnTo>
                    <a:pt x="333" y="185"/>
                  </a:lnTo>
                  <a:lnTo>
                    <a:pt x="333" y="185"/>
                  </a:lnTo>
                  <a:lnTo>
                    <a:pt x="167" y="9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9"/>
            <p:cNvSpPr/>
            <p:nvPr/>
          </p:nvSpPr>
          <p:spPr>
            <a:xfrm>
              <a:off x="4615725" y="799600"/>
              <a:ext cx="49925" cy="63350"/>
            </a:xfrm>
            <a:custGeom>
              <a:avLst/>
              <a:gdLst/>
              <a:ahLst/>
              <a:cxnLst/>
              <a:rect l="l" t="t" r="r" b="b"/>
              <a:pathLst>
                <a:path w="1997" h="2534" extrusionOk="0">
                  <a:moveTo>
                    <a:pt x="1886" y="1"/>
                  </a:moveTo>
                  <a:lnTo>
                    <a:pt x="1756" y="19"/>
                  </a:lnTo>
                  <a:lnTo>
                    <a:pt x="1608" y="56"/>
                  </a:lnTo>
                  <a:lnTo>
                    <a:pt x="1442" y="112"/>
                  </a:lnTo>
                  <a:lnTo>
                    <a:pt x="1257" y="204"/>
                  </a:lnTo>
                  <a:lnTo>
                    <a:pt x="1054" y="333"/>
                  </a:lnTo>
                  <a:lnTo>
                    <a:pt x="850" y="481"/>
                  </a:lnTo>
                  <a:lnTo>
                    <a:pt x="666" y="666"/>
                  </a:lnTo>
                  <a:lnTo>
                    <a:pt x="481" y="870"/>
                  </a:lnTo>
                  <a:lnTo>
                    <a:pt x="388" y="999"/>
                  </a:lnTo>
                  <a:lnTo>
                    <a:pt x="296" y="1128"/>
                  </a:lnTo>
                  <a:lnTo>
                    <a:pt x="166" y="1406"/>
                  </a:lnTo>
                  <a:lnTo>
                    <a:pt x="74" y="1664"/>
                  </a:lnTo>
                  <a:lnTo>
                    <a:pt x="19" y="1923"/>
                  </a:lnTo>
                  <a:lnTo>
                    <a:pt x="0" y="2145"/>
                  </a:lnTo>
                  <a:lnTo>
                    <a:pt x="0" y="2330"/>
                  </a:lnTo>
                  <a:lnTo>
                    <a:pt x="19" y="2459"/>
                  </a:lnTo>
                  <a:lnTo>
                    <a:pt x="37" y="2496"/>
                  </a:lnTo>
                  <a:lnTo>
                    <a:pt x="56" y="2533"/>
                  </a:lnTo>
                  <a:lnTo>
                    <a:pt x="111" y="2533"/>
                  </a:lnTo>
                  <a:lnTo>
                    <a:pt x="148" y="2515"/>
                  </a:lnTo>
                  <a:lnTo>
                    <a:pt x="203" y="2422"/>
                  </a:lnTo>
                  <a:lnTo>
                    <a:pt x="388" y="2127"/>
                  </a:lnTo>
                  <a:lnTo>
                    <a:pt x="629" y="1701"/>
                  </a:lnTo>
                  <a:lnTo>
                    <a:pt x="776" y="1461"/>
                  </a:lnTo>
                  <a:lnTo>
                    <a:pt x="943" y="1221"/>
                  </a:lnTo>
                  <a:lnTo>
                    <a:pt x="1146" y="962"/>
                  </a:lnTo>
                  <a:lnTo>
                    <a:pt x="1350" y="759"/>
                  </a:lnTo>
                  <a:lnTo>
                    <a:pt x="1701" y="407"/>
                  </a:lnTo>
                  <a:lnTo>
                    <a:pt x="1849" y="260"/>
                  </a:lnTo>
                  <a:lnTo>
                    <a:pt x="1941" y="149"/>
                  </a:lnTo>
                  <a:lnTo>
                    <a:pt x="1997" y="75"/>
                  </a:lnTo>
                  <a:lnTo>
                    <a:pt x="1997" y="38"/>
                  </a:lnTo>
                  <a:lnTo>
                    <a:pt x="1978" y="19"/>
                  </a:lnTo>
                  <a:lnTo>
                    <a:pt x="1941"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9"/>
            <p:cNvSpPr/>
            <p:nvPr/>
          </p:nvSpPr>
          <p:spPr>
            <a:xfrm>
              <a:off x="4710925" y="505225"/>
              <a:ext cx="300850" cy="315675"/>
            </a:xfrm>
            <a:custGeom>
              <a:avLst/>
              <a:gdLst/>
              <a:ahLst/>
              <a:cxnLst/>
              <a:rect l="l" t="t" r="r" b="b"/>
              <a:pathLst>
                <a:path w="12034" h="12627" extrusionOk="0">
                  <a:moveTo>
                    <a:pt x="11461" y="1"/>
                  </a:moveTo>
                  <a:lnTo>
                    <a:pt x="11350" y="19"/>
                  </a:lnTo>
                  <a:lnTo>
                    <a:pt x="11239" y="56"/>
                  </a:lnTo>
                  <a:lnTo>
                    <a:pt x="11147" y="111"/>
                  </a:lnTo>
                  <a:lnTo>
                    <a:pt x="11054" y="185"/>
                  </a:lnTo>
                  <a:lnTo>
                    <a:pt x="148" y="11665"/>
                  </a:lnTo>
                  <a:lnTo>
                    <a:pt x="93" y="11757"/>
                  </a:lnTo>
                  <a:lnTo>
                    <a:pt x="37" y="11850"/>
                  </a:lnTo>
                  <a:lnTo>
                    <a:pt x="0" y="11961"/>
                  </a:lnTo>
                  <a:lnTo>
                    <a:pt x="0" y="12071"/>
                  </a:lnTo>
                  <a:lnTo>
                    <a:pt x="19" y="12182"/>
                  </a:lnTo>
                  <a:lnTo>
                    <a:pt x="56" y="12275"/>
                  </a:lnTo>
                  <a:lnTo>
                    <a:pt x="93" y="12386"/>
                  </a:lnTo>
                  <a:lnTo>
                    <a:pt x="185" y="12460"/>
                  </a:lnTo>
                  <a:lnTo>
                    <a:pt x="259" y="12534"/>
                  </a:lnTo>
                  <a:lnTo>
                    <a:pt x="351" y="12589"/>
                  </a:lnTo>
                  <a:lnTo>
                    <a:pt x="462" y="12608"/>
                  </a:lnTo>
                  <a:lnTo>
                    <a:pt x="573" y="12626"/>
                  </a:lnTo>
                  <a:lnTo>
                    <a:pt x="684" y="12608"/>
                  </a:lnTo>
                  <a:lnTo>
                    <a:pt x="795" y="12571"/>
                  </a:lnTo>
                  <a:lnTo>
                    <a:pt x="887" y="12515"/>
                  </a:lnTo>
                  <a:lnTo>
                    <a:pt x="980" y="12441"/>
                  </a:lnTo>
                  <a:lnTo>
                    <a:pt x="11886" y="962"/>
                  </a:lnTo>
                  <a:lnTo>
                    <a:pt x="11960" y="869"/>
                  </a:lnTo>
                  <a:lnTo>
                    <a:pt x="11997" y="777"/>
                  </a:lnTo>
                  <a:lnTo>
                    <a:pt x="12034" y="666"/>
                  </a:lnTo>
                  <a:lnTo>
                    <a:pt x="12034" y="555"/>
                  </a:lnTo>
                  <a:lnTo>
                    <a:pt x="12034" y="444"/>
                  </a:lnTo>
                  <a:lnTo>
                    <a:pt x="11997" y="352"/>
                  </a:lnTo>
                  <a:lnTo>
                    <a:pt x="11942" y="241"/>
                  </a:lnTo>
                  <a:lnTo>
                    <a:pt x="11868" y="167"/>
                  </a:lnTo>
                  <a:lnTo>
                    <a:pt x="11775" y="93"/>
                  </a:lnTo>
                  <a:lnTo>
                    <a:pt x="11664" y="38"/>
                  </a:lnTo>
                  <a:lnTo>
                    <a:pt x="11572" y="19"/>
                  </a:lnTo>
                  <a:lnTo>
                    <a:pt x="114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9"/>
            <p:cNvSpPr/>
            <p:nvPr/>
          </p:nvSpPr>
          <p:spPr>
            <a:xfrm>
              <a:off x="4923500" y="445150"/>
              <a:ext cx="148825" cy="148825"/>
            </a:xfrm>
            <a:custGeom>
              <a:avLst/>
              <a:gdLst/>
              <a:ahLst/>
              <a:cxnLst/>
              <a:rect l="l" t="t" r="r" b="b"/>
              <a:pathLst>
                <a:path w="5953" h="5953" extrusionOk="0">
                  <a:moveTo>
                    <a:pt x="2829" y="0"/>
                  </a:moveTo>
                  <a:lnTo>
                    <a:pt x="2533" y="37"/>
                  </a:lnTo>
                  <a:lnTo>
                    <a:pt x="2237" y="93"/>
                  </a:lnTo>
                  <a:lnTo>
                    <a:pt x="1941" y="185"/>
                  </a:lnTo>
                  <a:lnTo>
                    <a:pt x="1664" y="296"/>
                  </a:lnTo>
                  <a:lnTo>
                    <a:pt x="1405" y="444"/>
                  </a:lnTo>
                  <a:lnTo>
                    <a:pt x="1165" y="592"/>
                  </a:lnTo>
                  <a:lnTo>
                    <a:pt x="943" y="777"/>
                  </a:lnTo>
                  <a:lnTo>
                    <a:pt x="758" y="999"/>
                  </a:lnTo>
                  <a:lnTo>
                    <a:pt x="573" y="1220"/>
                  </a:lnTo>
                  <a:lnTo>
                    <a:pt x="407" y="1442"/>
                  </a:lnTo>
                  <a:lnTo>
                    <a:pt x="278" y="1701"/>
                  </a:lnTo>
                  <a:lnTo>
                    <a:pt x="167" y="1960"/>
                  </a:lnTo>
                  <a:lnTo>
                    <a:pt x="74" y="2237"/>
                  </a:lnTo>
                  <a:lnTo>
                    <a:pt x="19" y="2533"/>
                  </a:lnTo>
                  <a:lnTo>
                    <a:pt x="0" y="2810"/>
                  </a:lnTo>
                  <a:lnTo>
                    <a:pt x="0" y="3106"/>
                  </a:lnTo>
                  <a:lnTo>
                    <a:pt x="19" y="3402"/>
                  </a:lnTo>
                  <a:lnTo>
                    <a:pt x="74" y="3698"/>
                  </a:lnTo>
                  <a:lnTo>
                    <a:pt x="167" y="3993"/>
                  </a:lnTo>
                  <a:lnTo>
                    <a:pt x="278" y="4271"/>
                  </a:lnTo>
                  <a:lnTo>
                    <a:pt x="425" y="4529"/>
                  </a:lnTo>
                  <a:lnTo>
                    <a:pt x="592" y="4770"/>
                  </a:lnTo>
                  <a:lnTo>
                    <a:pt x="777" y="4991"/>
                  </a:lnTo>
                  <a:lnTo>
                    <a:pt x="980" y="5195"/>
                  </a:lnTo>
                  <a:lnTo>
                    <a:pt x="1202" y="5380"/>
                  </a:lnTo>
                  <a:lnTo>
                    <a:pt x="1442" y="5528"/>
                  </a:lnTo>
                  <a:lnTo>
                    <a:pt x="1701" y="5675"/>
                  </a:lnTo>
                  <a:lnTo>
                    <a:pt x="1960" y="5786"/>
                  </a:lnTo>
                  <a:lnTo>
                    <a:pt x="2237" y="5860"/>
                  </a:lnTo>
                  <a:lnTo>
                    <a:pt x="2514" y="5916"/>
                  </a:lnTo>
                  <a:lnTo>
                    <a:pt x="2810" y="5953"/>
                  </a:lnTo>
                  <a:lnTo>
                    <a:pt x="3106" y="5953"/>
                  </a:lnTo>
                  <a:lnTo>
                    <a:pt x="3402" y="5916"/>
                  </a:lnTo>
                  <a:lnTo>
                    <a:pt x="3697" y="5860"/>
                  </a:lnTo>
                  <a:lnTo>
                    <a:pt x="3993" y="5768"/>
                  </a:lnTo>
                  <a:lnTo>
                    <a:pt x="4270" y="5657"/>
                  </a:lnTo>
                  <a:lnTo>
                    <a:pt x="4529" y="5528"/>
                  </a:lnTo>
                  <a:lnTo>
                    <a:pt x="4770" y="5361"/>
                  </a:lnTo>
                  <a:lnTo>
                    <a:pt x="4991" y="5176"/>
                  </a:lnTo>
                  <a:lnTo>
                    <a:pt x="5195" y="4973"/>
                  </a:lnTo>
                  <a:lnTo>
                    <a:pt x="5361" y="4733"/>
                  </a:lnTo>
                  <a:lnTo>
                    <a:pt x="5527" y="4511"/>
                  </a:lnTo>
                  <a:lnTo>
                    <a:pt x="5657" y="4252"/>
                  </a:lnTo>
                  <a:lnTo>
                    <a:pt x="5768" y="3993"/>
                  </a:lnTo>
                  <a:lnTo>
                    <a:pt x="5860" y="3716"/>
                  </a:lnTo>
                  <a:lnTo>
                    <a:pt x="5916" y="3439"/>
                  </a:lnTo>
                  <a:lnTo>
                    <a:pt x="5953" y="3143"/>
                  </a:lnTo>
                  <a:lnTo>
                    <a:pt x="5953" y="2847"/>
                  </a:lnTo>
                  <a:lnTo>
                    <a:pt x="5916" y="2551"/>
                  </a:lnTo>
                  <a:lnTo>
                    <a:pt x="5860" y="2256"/>
                  </a:lnTo>
                  <a:lnTo>
                    <a:pt x="5768" y="1960"/>
                  </a:lnTo>
                  <a:lnTo>
                    <a:pt x="5657" y="1683"/>
                  </a:lnTo>
                  <a:lnTo>
                    <a:pt x="5509" y="1424"/>
                  </a:lnTo>
                  <a:lnTo>
                    <a:pt x="5343" y="1184"/>
                  </a:lnTo>
                  <a:lnTo>
                    <a:pt x="5158" y="962"/>
                  </a:lnTo>
                  <a:lnTo>
                    <a:pt x="4954" y="758"/>
                  </a:lnTo>
                  <a:lnTo>
                    <a:pt x="4733" y="573"/>
                  </a:lnTo>
                  <a:lnTo>
                    <a:pt x="4492" y="426"/>
                  </a:lnTo>
                  <a:lnTo>
                    <a:pt x="4252" y="278"/>
                  </a:lnTo>
                  <a:lnTo>
                    <a:pt x="3975" y="167"/>
                  </a:lnTo>
                  <a:lnTo>
                    <a:pt x="3697" y="93"/>
                  </a:lnTo>
                  <a:lnTo>
                    <a:pt x="3420" y="37"/>
                  </a:lnTo>
                  <a:lnTo>
                    <a:pt x="31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9"/>
            <p:cNvSpPr/>
            <p:nvPr/>
          </p:nvSpPr>
          <p:spPr>
            <a:xfrm>
              <a:off x="4941975" y="452075"/>
              <a:ext cx="130350" cy="141900"/>
            </a:xfrm>
            <a:custGeom>
              <a:avLst/>
              <a:gdLst/>
              <a:ahLst/>
              <a:cxnLst/>
              <a:rect l="l" t="t" r="r" b="b"/>
              <a:pathLst>
                <a:path w="5214" h="5676" extrusionOk="0">
                  <a:moveTo>
                    <a:pt x="3494" y="1"/>
                  </a:moveTo>
                  <a:lnTo>
                    <a:pt x="3698" y="278"/>
                  </a:lnTo>
                  <a:lnTo>
                    <a:pt x="3883" y="574"/>
                  </a:lnTo>
                  <a:lnTo>
                    <a:pt x="4031" y="907"/>
                  </a:lnTo>
                  <a:lnTo>
                    <a:pt x="4104" y="1073"/>
                  </a:lnTo>
                  <a:lnTo>
                    <a:pt x="4141" y="1239"/>
                  </a:lnTo>
                  <a:lnTo>
                    <a:pt x="4215" y="1553"/>
                  </a:lnTo>
                  <a:lnTo>
                    <a:pt x="4234" y="1849"/>
                  </a:lnTo>
                  <a:lnTo>
                    <a:pt x="4234" y="2145"/>
                  </a:lnTo>
                  <a:lnTo>
                    <a:pt x="4197" y="2422"/>
                  </a:lnTo>
                  <a:lnTo>
                    <a:pt x="4141" y="2718"/>
                  </a:lnTo>
                  <a:lnTo>
                    <a:pt x="4067" y="2995"/>
                  </a:lnTo>
                  <a:lnTo>
                    <a:pt x="3957" y="3254"/>
                  </a:lnTo>
                  <a:lnTo>
                    <a:pt x="3809" y="3513"/>
                  </a:lnTo>
                  <a:lnTo>
                    <a:pt x="3661" y="3735"/>
                  </a:lnTo>
                  <a:lnTo>
                    <a:pt x="3476" y="3957"/>
                  </a:lnTo>
                  <a:lnTo>
                    <a:pt x="3273" y="4160"/>
                  </a:lnTo>
                  <a:lnTo>
                    <a:pt x="3051" y="4363"/>
                  </a:lnTo>
                  <a:lnTo>
                    <a:pt x="2810" y="4511"/>
                  </a:lnTo>
                  <a:lnTo>
                    <a:pt x="2552" y="4659"/>
                  </a:lnTo>
                  <a:lnTo>
                    <a:pt x="2274" y="4770"/>
                  </a:lnTo>
                  <a:lnTo>
                    <a:pt x="1997" y="4862"/>
                  </a:lnTo>
                  <a:lnTo>
                    <a:pt x="1812" y="4899"/>
                  </a:lnTo>
                  <a:lnTo>
                    <a:pt x="1627" y="4936"/>
                  </a:lnTo>
                  <a:lnTo>
                    <a:pt x="1443" y="4955"/>
                  </a:lnTo>
                  <a:lnTo>
                    <a:pt x="1258" y="4955"/>
                  </a:lnTo>
                  <a:lnTo>
                    <a:pt x="925" y="4936"/>
                  </a:lnTo>
                  <a:lnTo>
                    <a:pt x="611" y="4881"/>
                  </a:lnTo>
                  <a:lnTo>
                    <a:pt x="296" y="4788"/>
                  </a:lnTo>
                  <a:lnTo>
                    <a:pt x="1" y="4678"/>
                  </a:lnTo>
                  <a:lnTo>
                    <a:pt x="223" y="4899"/>
                  </a:lnTo>
                  <a:lnTo>
                    <a:pt x="463" y="5103"/>
                  </a:lnTo>
                  <a:lnTo>
                    <a:pt x="722" y="5269"/>
                  </a:lnTo>
                  <a:lnTo>
                    <a:pt x="999" y="5417"/>
                  </a:lnTo>
                  <a:lnTo>
                    <a:pt x="1295" y="5528"/>
                  </a:lnTo>
                  <a:lnTo>
                    <a:pt x="1590" y="5602"/>
                  </a:lnTo>
                  <a:lnTo>
                    <a:pt x="1905" y="5657"/>
                  </a:lnTo>
                  <a:lnTo>
                    <a:pt x="2237" y="5676"/>
                  </a:lnTo>
                  <a:lnTo>
                    <a:pt x="2404" y="5676"/>
                  </a:lnTo>
                  <a:lnTo>
                    <a:pt x="2589" y="5657"/>
                  </a:lnTo>
                  <a:lnTo>
                    <a:pt x="2774" y="5620"/>
                  </a:lnTo>
                  <a:lnTo>
                    <a:pt x="2958" y="5583"/>
                  </a:lnTo>
                  <a:lnTo>
                    <a:pt x="3254" y="5491"/>
                  </a:lnTo>
                  <a:lnTo>
                    <a:pt x="3531" y="5380"/>
                  </a:lnTo>
                  <a:lnTo>
                    <a:pt x="3790" y="5251"/>
                  </a:lnTo>
                  <a:lnTo>
                    <a:pt x="4031" y="5084"/>
                  </a:lnTo>
                  <a:lnTo>
                    <a:pt x="4252" y="4899"/>
                  </a:lnTo>
                  <a:lnTo>
                    <a:pt x="4456" y="4696"/>
                  </a:lnTo>
                  <a:lnTo>
                    <a:pt x="4622" y="4456"/>
                  </a:lnTo>
                  <a:lnTo>
                    <a:pt x="4788" y="4234"/>
                  </a:lnTo>
                  <a:lnTo>
                    <a:pt x="4918" y="3975"/>
                  </a:lnTo>
                  <a:lnTo>
                    <a:pt x="5029" y="3716"/>
                  </a:lnTo>
                  <a:lnTo>
                    <a:pt x="5121" y="3439"/>
                  </a:lnTo>
                  <a:lnTo>
                    <a:pt x="5177" y="3162"/>
                  </a:lnTo>
                  <a:lnTo>
                    <a:pt x="5214" y="2866"/>
                  </a:lnTo>
                  <a:lnTo>
                    <a:pt x="5214" y="2570"/>
                  </a:lnTo>
                  <a:lnTo>
                    <a:pt x="5177" y="2274"/>
                  </a:lnTo>
                  <a:lnTo>
                    <a:pt x="5121" y="1979"/>
                  </a:lnTo>
                  <a:lnTo>
                    <a:pt x="5010" y="1646"/>
                  </a:lnTo>
                  <a:lnTo>
                    <a:pt x="4881" y="1332"/>
                  </a:lnTo>
                  <a:lnTo>
                    <a:pt x="4714" y="1054"/>
                  </a:lnTo>
                  <a:lnTo>
                    <a:pt x="4511" y="777"/>
                  </a:lnTo>
                  <a:lnTo>
                    <a:pt x="4289" y="537"/>
                  </a:lnTo>
                  <a:lnTo>
                    <a:pt x="4031" y="333"/>
                  </a:lnTo>
                  <a:lnTo>
                    <a:pt x="3772" y="149"/>
                  </a:lnTo>
                  <a:lnTo>
                    <a:pt x="3494"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9"/>
            <p:cNvSpPr/>
            <p:nvPr/>
          </p:nvSpPr>
          <p:spPr>
            <a:xfrm>
              <a:off x="4938275" y="459925"/>
              <a:ext cx="49950" cy="63350"/>
            </a:xfrm>
            <a:custGeom>
              <a:avLst/>
              <a:gdLst/>
              <a:ahLst/>
              <a:cxnLst/>
              <a:rect l="l" t="t" r="r" b="b"/>
              <a:pathLst>
                <a:path w="1998" h="2534" extrusionOk="0">
                  <a:moveTo>
                    <a:pt x="1886" y="1"/>
                  </a:moveTo>
                  <a:lnTo>
                    <a:pt x="1757" y="19"/>
                  </a:lnTo>
                  <a:lnTo>
                    <a:pt x="1609" y="56"/>
                  </a:lnTo>
                  <a:lnTo>
                    <a:pt x="1443" y="130"/>
                  </a:lnTo>
                  <a:lnTo>
                    <a:pt x="1258" y="223"/>
                  </a:lnTo>
                  <a:lnTo>
                    <a:pt x="1055" y="334"/>
                  </a:lnTo>
                  <a:lnTo>
                    <a:pt x="851" y="482"/>
                  </a:lnTo>
                  <a:lnTo>
                    <a:pt x="666" y="666"/>
                  </a:lnTo>
                  <a:lnTo>
                    <a:pt x="481" y="870"/>
                  </a:lnTo>
                  <a:lnTo>
                    <a:pt x="389" y="999"/>
                  </a:lnTo>
                  <a:lnTo>
                    <a:pt x="297" y="1147"/>
                  </a:lnTo>
                  <a:lnTo>
                    <a:pt x="167" y="1406"/>
                  </a:lnTo>
                  <a:lnTo>
                    <a:pt x="75" y="1683"/>
                  </a:lnTo>
                  <a:lnTo>
                    <a:pt x="19" y="1923"/>
                  </a:lnTo>
                  <a:lnTo>
                    <a:pt x="1" y="2145"/>
                  </a:lnTo>
                  <a:lnTo>
                    <a:pt x="1" y="2330"/>
                  </a:lnTo>
                  <a:lnTo>
                    <a:pt x="19" y="2460"/>
                  </a:lnTo>
                  <a:lnTo>
                    <a:pt x="38" y="2496"/>
                  </a:lnTo>
                  <a:lnTo>
                    <a:pt x="56" y="2533"/>
                  </a:lnTo>
                  <a:lnTo>
                    <a:pt x="112" y="2533"/>
                  </a:lnTo>
                  <a:lnTo>
                    <a:pt x="149" y="2515"/>
                  </a:lnTo>
                  <a:lnTo>
                    <a:pt x="204" y="2423"/>
                  </a:lnTo>
                  <a:lnTo>
                    <a:pt x="389" y="2127"/>
                  </a:lnTo>
                  <a:lnTo>
                    <a:pt x="629" y="1702"/>
                  </a:lnTo>
                  <a:lnTo>
                    <a:pt x="777" y="1461"/>
                  </a:lnTo>
                  <a:lnTo>
                    <a:pt x="944" y="1221"/>
                  </a:lnTo>
                  <a:lnTo>
                    <a:pt x="1147" y="981"/>
                  </a:lnTo>
                  <a:lnTo>
                    <a:pt x="1350" y="759"/>
                  </a:lnTo>
                  <a:lnTo>
                    <a:pt x="1701" y="408"/>
                  </a:lnTo>
                  <a:lnTo>
                    <a:pt x="1849" y="260"/>
                  </a:lnTo>
                  <a:lnTo>
                    <a:pt x="1942" y="167"/>
                  </a:lnTo>
                  <a:lnTo>
                    <a:pt x="1997" y="75"/>
                  </a:lnTo>
                  <a:lnTo>
                    <a:pt x="1997" y="56"/>
                  </a:lnTo>
                  <a:lnTo>
                    <a:pt x="1979" y="19"/>
                  </a:lnTo>
                  <a:lnTo>
                    <a:pt x="1942"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19"/>
          <p:cNvGrpSpPr/>
          <p:nvPr/>
        </p:nvGrpSpPr>
        <p:grpSpPr>
          <a:xfrm>
            <a:off x="8337775" y="4435325"/>
            <a:ext cx="598475" cy="563375"/>
            <a:chOff x="5732700" y="268150"/>
            <a:chExt cx="598475" cy="563375"/>
          </a:xfrm>
        </p:grpSpPr>
        <p:sp>
          <p:nvSpPr>
            <p:cNvPr id="1587" name="Google Shape;1587;p19"/>
            <p:cNvSpPr/>
            <p:nvPr/>
          </p:nvSpPr>
          <p:spPr>
            <a:xfrm>
              <a:off x="5783050" y="492750"/>
              <a:ext cx="226025" cy="201975"/>
            </a:xfrm>
            <a:custGeom>
              <a:avLst/>
              <a:gdLst/>
              <a:ahLst/>
              <a:cxnLst/>
              <a:rect l="l" t="t" r="r" b="b"/>
              <a:pathLst>
                <a:path w="9041" h="8079" extrusionOk="0">
                  <a:moveTo>
                    <a:pt x="2829" y="740"/>
                  </a:moveTo>
                  <a:lnTo>
                    <a:pt x="6545" y="925"/>
                  </a:lnTo>
                  <a:lnTo>
                    <a:pt x="8227" y="4234"/>
                  </a:lnTo>
                  <a:lnTo>
                    <a:pt x="6212" y="7358"/>
                  </a:lnTo>
                  <a:lnTo>
                    <a:pt x="2496" y="7154"/>
                  </a:lnTo>
                  <a:lnTo>
                    <a:pt x="814" y="3845"/>
                  </a:lnTo>
                  <a:lnTo>
                    <a:pt x="2829" y="740"/>
                  </a:lnTo>
                  <a:close/>
                  <a:moveTo>
                    <a:pt x="2459" y="0"/>
                  </a:moveTo>
                  <a:lnTo>
                    <a:pt x="1" y="3808"/>
                  </a:lnTo>
                  <a:lnTo>
                    <a:pt x="2053" y="7838"/>
                  </a:lnTo>
                  <a:lnTo>
                    <a:pt x="6582" y="8079"/>
                  </a:lnTo>
                  <a:lnTo>
                    <a:pt x="9040" y="4271"/>
                  </a:lnTo>
                  <a:lnTo>
                    <a:pt x="6988" y="241"/>
                  </a:lnTo>
                  <a:lnTo>
                    <a:pt x="24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9"/>
            <p:cNvSpPr/>
            <p:nvPr/>
          </p:nvSpPr>
          <p:spPr>
            <a:xfrm>
              <a:off x="5943425" y="411425"/>
              <a:ext cx="224625" cy="201975"/>
            </a:xfrm>
            <a:custGeom>
              <a:avLst/>
              <a:gdLst/>
              <a:ahLst/>
              <a:cxnLst/>
              <a:rect l="l" t="t" r="r" b="b"/>
              <a:pathLst>
                <a:path w="8985" h="8079" extrusionOk="0">
                  <a:moveTo>
                    <a:pt x="2403" y="0"/>
                  </a:moveTo>
                  <a:lnTo>
                    <a:pt x="56" y="3642"/>
                  </a:lnTo>
                  <a:lnTo>
                    <a:pt x="19" y="3697"/>
                  </a:lnTo>
                  <a:lnTo>
                    <a:pt x="0" y="3771"/>
                  </a:lnTo>
                  <a:lnTo>
                    <a:pt x="0" y="3845"/>
                  </a:lnTo>
                  <a:lnTo>
                    <a:pt x="0" y="3900"/>
                  </a:lnTo>
                  <a:lnTo>
                    <a:pt x="19" y="3974"/>
                  </a:lnTo>
                  <a:lnTo>
                    <a:pt x="56" y="4030"/>
                  </a:lnTo>
                  <a:lnTo>
                    <a:pt x="93" y="4085"/>
                  </a:lnTo>
                  <a:lnTo>
                    <a:pt x="148" y="4122"/>
                  </a:lnTo>
                  <a:lnTo>
                    <a:pt x="222" y="4159"/>
                  </a:lnTo>
                  <a:lnTo>
                    <a:pt x="278" y="4178"/>
                  </a:lnTo>
                  <a:lnTo>
                    <a:pt x="352" y="4196"/>
                  </a:lnTo>
                  <a:lnTo>
                    <a:pt x="426" y="4178"/>
                  </a:lnTo>
                  <a:lnTo>
                    <a:pt x="481" y="4159"/>
                  </a:lnTo>
                  <a:lnTo>
                    <a:pt x="536" y="4122"/>
                  </a:lnTo>
                  <a:lnTo>
                    <a:pt x="592" y="4085"/>
                  </a:lnTo>
                  <a:lnTo>
                    <a:pt x="647" y="4030"/>
                  </a:lnTo>
                  <a:lnTo>
                    <a:pt x="2773" y="739"/>
                  </a:lnTo>
                  <a:lnTo>
                    <a:pt x="6489" y="924"/>
                  </a:lnTo>
                  <a:lnTo>
                    <a:pt x="8171" y="4233"/>
                  </a:lnTo>
                  <a:lnTo>
                    <a:pt x="6156" y="7357"/>
                  </a:lnTo>
                  <a:lnTo>
                    <a:pt x="2237" y="7154"/>
                  </a:lnTo>
                  <a:lnTo>
                    <a:pt x="2163" y="7154"/>
                  </a:lnTo>
                  <a:lnTo>
                    <a:pt x="2108" y="7172"/>
                  </a:lnTo>
                  <a:lnTo>
                    <a:pt x="2034" y="7209"/>
                  </a:lnTo>
                  <a:lnTo>
                    <a:pt x="1997" y="7246"/>
                  </a:lnTo>
                  <a:lnTo>
                    <a:pt x="1941" y="7302"/>
                  </a:lnTo>
                  <a:lnTo>
                    <a:pt x="1904" y="7357"/>
                  </a:lnTo>
                  <a:lnTo>
                    <a:pt x="1886" y="7413"/>
                  </a:lnTo>
                  <a:lnTo>
                    <a:pt x="1867" y="7487"/>
                  </a:lnTo>
                  <a:lnTo>
                    <a:pt x="1867" y="7561"/>
                  </a:lnTo>
                  <a:lnTo>
                    <a:pt x="1886" y="7634"/>
                  </a:lnTo>
                  <a:lnTo>
                    <a:pt x="1923" y="7690"/>
                  </a:lnTo>
                  <a:lnTo>
                    <a:pt x="1960" y="7745"/>
                  </a:lnTo>
                  <a:lnTo>
                    <a:pt x="2015" y="7782"/>
                  </a:lnTo>
                  <a:lnTo>
                    <a:pt x="2071" y="7819"/>
                  </a:lnTo>
                  <a:lnTo>
                    <a:pt x="2126" y="7856"/>
                  </a:lnTo>
                  <a:lnTo>
                    <a:pt x="2200" y="7856"/>
                  </a:lnTo>
                  <a:lnTo>
                    <a:pt x="6526" y="8078"/>
                  </a:lnTo>
                  <a:lnTo>
                    <a:pt x="8984" y="4270"/>
                  </a:lnTo>
                  <a:lnTo>
                    <a:pt x="6932" y="240"/>
                  </a:lnTo>
                  <a:lnTo>
                    <a:pt x="24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9"/>
            <p:cNvSpPr/>
            <p:nvPr/>
          </p:nvSpPr>
          <p:spPr>
            <a:xfrm>
              <a:off x="5732700" y="576850"/>
              <a:ext cx="69325" cy="20375"/>
            </a:xfrm>
            <a:custGeom>
              <a:avLst/>
              <a:gdLst/>
              <a:ahLst/>
              <a:cxnLst/>
              <a:rect l="l" t="t" r="r" b="b"/>
              <a:pathLst>
                <a:path w="2773" h="815" extrusionOk="0">
                  <a:moveTo>
                    <a:pt x="370" y="1"/>
                  </a:moveTo>
                  <a:lnTo>
                    <a:pt x="296" y="19"/>
                  </a:lnTo>
                  <a:lnTo>
                    <a:pt x="240" y="38"/>
                  </a:lnTo>
                  <a:lnTo>
                    <a:pt x="166" y="56"/>
                  </a:lnTo>
                  <a:lnTo>
                    <a:pt x="111" y="93"/>
                  </a:lnTo>
                  <a:lnTo>
                    <a:pt x="74" y="149"/>
                  </a:lnTo>
                  <a:lnTo>
                    <a:pt x="37" y="204"/>
                  </a:lnTo>
                  <a:lnTo>
                    <a:pt x="19" y="278"/>
                  </a:lnTo>
                  <a:lnTo>
                    <a:pt x="0" y="352"/>
                  </a:lnTo>
                  <a:lnTo>
                    <a:pt x="0" y="407"/>
                  </a:lnTo>
                  <a:lnTo>
                    <a:pt x="19" y="481"/>
                  </a:lnTo>
                  <a:lnTo>
                    <a:pt x="56" y="537"/>
                  </a:lnTo>
                  <a:lnTo>
                    <a:pt x="92" y="592"/>
                  </a:lnTo>
                  <a:lnTo>
                    <a:pt x="148" y="648"/>
                  </a:lnTo>
                  <a:lnTo>
                    <a:pt x="203" y="685"/>
                  </a:lnTo>
                  <a:lnTo>
                    <a:pt x="259" y="703"/>
                  </a:lnTo>
                  <a:lnTo>
                    <a:pt x="333" y="722"/>
                  </a:lnTo>
                  <a:lnTo>
                    <a:pt x="2403" y="814"/>
                  </a:lnTo>
                  <a:lnTo>
                    <a:pt x="2477" y="814"/>
                  </a:lnTo>
                  <a:lnTo>
                    <a:pt x="2551" y="796"/>
                  </a:lnTo>
                  <a:lnTo>
                    <a:pt x="2606" y="759"/>
                  </a:lnTo>
                  <a:lnTo>
                    <a:pt x="2662" y="722"/>
                  </a:lnTo>
                  <a:lnTo>
                    <a:pt x="2699" y="666"/>
                  </a:lnTo>
                  <a:lnTo>
                    <a:pt x="2736" y="611"/>
                  </a:lnTo>
                  <a:lnTo>
                    <a:pt x="2754" y="555"/>
                  </a:lnTo>
                  <a:lnTo>
                    <a:pt x="2773" y="481"/>
                  </a:lnTo>
                  <a:lnTo>
                    <a:pt x="2773" y="407"/>
                  </a:lnTo>
                  <a:lnTo>
                    <a:pt x="2754" y="352"/>
                  </a:lnTo>
                  <a:lnTo>
                    <a:pt x="2717" y="278"/>
                  </a:lnTo>
                  <a:lnTo>
                    <a:pt x="2680" y="223"/>
                  </a:lnTo>
                  <a:lnTo>
                    <a:pt x="2625" y="186"/>
                  </a:lnTo>
                  <a:lnTo>
                    <a:pt x="2570" y="149"/>
                  </a:lnTo>
                  <a:lnTo>
                    <a:pt x="2496" y="130"/>
                  </a:lnTo>
                  <a:lnTo>
                    <a:pt x="2440" y="112"/>
                  </a:lnTo>
                  <a:lnTo>
                    <a:pt x="3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9"/>
            <p:cNvSpPr/>
            <p:nvPr/>
          </p:nvSpPr>
          <p:spPr>
            <a:xfrm>
              <a:off x="6149075" y="508925"/>
              <a:ext cx="69350" cy="20350"/>
            </a:xfrm>
            <a:custGeom>
              <a:avLst/>
              <a:gdLst/>
              <a:ahLst/>
              <a:cxnLst/>
              <a:rect l="l" t="t" r="r" b="b"/>
              <a:pathLst>
                <a:path w="2774" h="814" extrusionOk="0">
                  <a:moveTo>
                    <a:pt x="315" y="0"/>
                  </a:moveTo>
                  <a:lnTo>
                    <a:pt x="241" y="19"/>
                  </a:lnTo>
                  <a:lnTo>
                    <a:pt x="185" y="56"/>
                  </a:lnTo>
                  <a:lnTo>
                    <a:pt x="130" y="93"/>
                  </a:lnTo>
                  <a:lnTo>
                    <a:pt x="74" y="148"/>
                  </a:lnTo>
                  <a:lnTo>
                    <a:pt x="37" y="204"/>
                  </a:lnTo>
                  <a:lnTo>
                    <a:pt x="19" y="259"/>
                  </a:lnTo>
                  <a:lnTo>
                    <a:pt x="0" y="333"/>
                  </a:lnTo>
                  <a:lnTo>
                    <a:pt x="0" y="407"/>
                  </a:lnTo>
                  <a:lnTo>
                    <a:pt x="19" y="481"/>
                  </a:lnTo>
                  <a:lnTo>
                    <a:pt x="56" y="536"/>
                  </a:lnTo>
                  <a:lnTo>
                    <a:pt x="93" y="592"/>
                  </a:lnTo>
                  <a:lnTo>
                    <a:pt x="148" y="647"/>
                  </a:lnTo>
                  <a:lnTo>
                    <a:pt x="204" y="684"/>
                  </a:lnTo>
                  <a:lnTo>
                    <a:pt x="278" y="703"/>
                  </a:lnTo>
                  <a:lnTo>
                    <a:pt x="333" y="703"/>
                  </a:lnTo>
                  <a:lnTo>
                    <a:pt x="2403" y="814"/>
                  </a:lnTo>
                  <a:lnTo>
                    <a:pt x="2477" y="814"/>
                  </a:lnTo>
                  <a:lnTo>
                    <a:pt x="2551" y="795"/>
                  </a:lnTo>
                  <a:lnTo>
                    <a:pt x="2607" y="758"/>
                  </a:lnTo>
                  <a:lnTo>
                    <a:pt x="2662" y="721"/>
                  </a:lnTo>
                  <a:lnTo>
                    <a:pt x="2699" y="666"/>
                  </a:lnTo>
                  <a:lnTo>
                    <a:pt x="2736" y="610"/>
                  </a:lnTo>
                  <a:lnTo>
                    <a:pt x="2755" y="555"/>
                  </a:lnTo>
                  <a:lnTo>
                    <a:pt x="2773" y="481"/>
                  </a:lnTo>
                  <a:lnTo>
                    <a:pt x="2773" y="407"/>
                  </a:lnTo>
                  <a:lnTo>
                    <a:pt x="2755" y="333"/>
                  </a:lnTo>
                  <a:lnTo>
                    <a:pt x="2718" y="278"/>
                  </a:lnTo>
                  <a:lnTo>
                    <a:pt x="2681" y="222"/>
                  </a:lnTo>
                  <a:lnTo>
                    <a:pt x="2625" y="185"/>
                  </a:lnTo>
                  <a:lnTo>
                    <a:pt x="2570" y="148"/>
                  </a:lnTo>
                  <a:lnTo>
                    <a:pt x="2514" y="111"/>
                  </a:lnTo>
                  <a:lnTo>
                    <a:pt x="2440" y="111"/>
                  </a:lnTo>
                  <a:lnTo>
                    <a:pt x="3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9"/>
            <p:cNvSpPr/>
            <p:nvPr/>
          </p:nvSpPr>
          <p:spPr>
            <a:xfrm>
              <a:off x="6102400" y="373975"/>
              <a:ext cx="45775" cy="61025"/>
            </a:xfrm>
            <a:custGeom>
              <a:avLst/>
              <a:gdLst/>
              <a:ahLst/>
              <a:cxnLst/>
              <a:rect l="l" t="t" r="r" b="b"/>
              <a:pathLst>
                <a:path w="1831" h="2441" extrusionOk="0">
                  <a:moveTo>
                    <a:pt x="1387" y="1"/>
                  </a:moveTo>
                  <a:lnTo>
                    <a:pt x="1331" y="19"/>
                  </a:lnTo>
                  <a:lnTo>
                    <a:pt x="1276" y="56"/>
                  </a:lnTo>
                  <a:lnTo>
                    <a:pt x="1220" y="112"/>
                  </a:lnTo>
                  <a:lnTo>
                    <a:pt x="1165" y="167"/>
                  </a:lnTo>
                  <a:lnTo>
                    <a:pt x="56" y="1886"/>
                  </a:lnTo>
                  <a:lnTo>
                    <a:pt x="19" y="1960"/>
                  </a:lnTo>
                  <a:lnTo>
                    <a:pt x="0" y="2016"/>
                  </a:lnTo>
                  <a:lnTo>
                    <a:pt x="0" y="2090"/>
                  </a:lnTo>
                  <a:lnTo>
                    <a:pt x="0" y="2163"/>
                  </a:lnTo>
                  <a:lnTo>
                    <a:pt x="19" y="2219"/>
                  </a:lnTo>
                  <a:lnTo>
                    <a:pt x="56" y="2274"/>
                  </a:lnTo>
                  <a:lnTo>
                    <a:pt x="93" y="2330"/>
                  </a:lnTo>
                  <a:lnTo>
                    <a:pt x="148" y="2385"/>
                  </a:lnTo>
                  <a:lnTo>
                    <a:pt x="259" y="2422"/>
                  </a:lnTo>
                  <a:lnTo>
                    <a:pt x="352" y="2441"/>
                  </a:lnTo>
                  <a:lnTo>
                    <a:pt x="425" y="2422"/>
                  </a:lnTo>
                  <a:lnTo>
                    <a:pt x="518" y="2385"/>
                  </a:lnTo>
                  <a:lnTo>
                    <a:pt x="592" y="2348"/>
                  </a:lnTo>
                  <a:lnTo>
                    <a:pt x="647" y="2274"/>
                  </a:lnTo>
                  <a:lnTo>
                    <a:pt x="1756" y="537"/>
                  </a:lnTo>
                  <a:lnTo>
                    <a:pt x="1793" y="481"/>
                  </a:lnTo>
                  <a:lnTo>
                    <a:pt x="1812" y="407"/>
                  </a:lnTo>
                  <a:lnTo>
                    <a:pt x="1830" y="352"/>
                  </a:lnTo>
                  <a:lnTo>
                    <a:pt x="1812" y="278"/>
                  </a:lnTo>
                  <a:lnTo>
                    <a:pt x="1793" y="223"/>
                  </a:lnTo>
                  <a:lnTo>
                    <a:pt x="1756" y="149"/>
                  </a:lnTo>
                  <a:lnTo>
                    <a:pt x="1719" y="93"/>
                  </a:lnTo>
                  <a:lnTo>
                    <a:pt x="1664" y="56"/>
                  </a:lnTo>
                  <a:lnTo>
                    <a:pt x="1590" y="19"/>
                  </a:lnTo>
                  <a:lnTo>
                    <a:pt x="15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9"/>
            <p:cNvSpPr/>
            <p:nvPr/>
          </p:nvSpPr>
          <p:spPr>
            <a:xfrm>
              <a:off x="5802925" y="671600"/>
              <a:ext cx="45775" cy="61025"/>
            </a:xfrm>
            <a:custGeom>
              <a:avLst/>
              <a:gdLst/>
              <a:ahLst/>
              <a:cxnLst/>
              <a:rect l="l" t="t" r="r" b="b"/>
              <a:pathLst>
                <a:path w="1831" h="2441" extrusionOk="0">
                  <a:moveTo>
                    <a:pt x="1406" y="0"/>
                  </a:moveTo>
                  <a:lnTo>
                    <a:pt x="1350" y="19"/>
                  </a:lnTo>
                  <a:lnTo>
                    <a:pt x="1276" y="56"/>
                  </a:lnTo>
                  <a:lnTo>
                    <a:pt x="1239" y="93"/>
                  </a:lnTo>
                  <a:lnTo>
                    <a:pt x="1184" y="167"/>
                  </a:lnTo>
                  <a:lnTo>
                    <a:pt x="56" y="1886"/>
                  </a:lnTo>
                  <a:lnTo>
                    <a:pt x="38" y="1960"/>
                  </a:lnTo>
                  <a:lnTo>
                    <a:pt x="19" y="2015"/>
                  </a:lnTo>
                  <a:lnTo>
                    <a:pt x="1" y="2089"/>
                  </a:lnTo>
                  <a:lnTo>
                    <a:pt x="19" y="2163"/>
                  </a:lnTo>
                  <a:lnTo>
                    <a:pt x="38" y="2219"/>
                  </a:lnTo>
                  <a:lnTo>
                    <a:pt x="75" y="2274"/>
                  </a:lnTo>
                  <a:lnTo>
                    <a:pt x="112" y="2329"/>
                  </a:lnTo>
                  <a:lnTo>
                    <a:pt x="167" y="2385"/>
                  </a:lnTo>
                  <a:lnTo>
                    <a:pt x="260" y="2422"/>
                  </a:lnTo>
                  <a:lnTo>
                    <a:pt x="352" y="2440"/>
                  </a:lnTo>
                  <a:lnTo>
                    <a:pt x="444" y="2422"/>
                  </a:lnTo>
                  <a:lnTo>
                    <a:pt x="537" y="2385"/>
                  </a:lnTo>
                  <a:lnTo>
                    <a:pt x="592" y="2348"/>
                  </a:lnTo>
                  <a:lnTo>
                    <a:pt x="666" y="2274"/>
                  </a:lnTo>
                  <a:lnTo>
                    <a:pt x="1775" y="536"/>
                  </a:lnTo>
                  <a:lnTo>
                    <a:pt x="1812" y="481"/>
                  </a:lnTo>
                  <a:lnTo>
                    <a:pt x="1831" y="407"/>
                  </a:lnTo>
                  <a:lnTo>
                    <a:pt x="1831" y="351"/>
                  </a:lnTo>
                  <a:lnTo>
                    <a:pt x="1831" y="278"/>
                  </a:lnTo>
                  <a:lnTo>
                    <a:pt x="1812" y="204"/>
                  </a:lnTo>
                  <a:lnTo>
                    <a:pt x="1775" y="148"/>
                  </a:lnTo>
                  <a:lnTo>
                    <a:pt x="1738" y="93"/>
                  </a:lnTo>
                  <a:lnTo>
                    <a:pt x="1683" y="56"/>
                  </a:lnTo>
                  <a:lnTo>
                    <a:pt x="1609" y="19"/>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9"/>
            <p:cNvSpPr/>
            <p:nvPr/>
          </p:nvSpPr>
          <p:spPr>
            <a:xfrm>
              <a:off x="5816800" y="447450"/>
              <a:ext cx="41150" cy="63350"/>
            </a:xfrm>
            <a:custGeom>
              <a:avLst/>
              <a:gdLst/>
              <a:ahLst/>
              <a:cxnLst/>
              <a:rect l="l" t="t" r="r" b="b"/>
              <a:pathLst>
                <a:path w="1646" h="2534" extrusionOk="0">
                  <a:moveTo>
                    <a:pt x="259" y="1"/>
                  </a:moveTo>
                  <a:lnTo>
                    <a:pt x="185" y="38"/>
                  </a:lnTo>
                  <a:lnTo>
                    <a:pt x="130" y="75"/>
                  </a:lnTo>
                  <a:lnTo>
                    <a:pt x="93" y="112"/>
                  </a:lnTo>
                  <a:lnTo>
                    <a:pt x="37" y="167"/>
                  </a:lnTo>
                  <a:lnTo>
                    <a:pt x="19" y="241"/>
                  </a:lnTo>
                  <a:lnTo>
                    <a:pt x="0" y="297"/>
                  </a:lnTo>
                  <a:lnTo>
                    <a:pt x="0" y="371"/>
                  </a:lnTo>
                  <a:lnTo>
                    <a:pt x="19" y="445"/>
                  </a:lnTo>
                  <a:lnTo>
                    <a:pt x="37" y="500"/>
                  </a:lnTo>
                  <a:lnTo>
                    <a:pt x="980" y="2349"/>
                  </a:lnTo>
                  <a:lnTo>
                    <a:pt x="1036" y="2422"/>
                  </a:lnTo>
                  <a:lnTo>
                    <a:pt x="1109" y="2478"/>
                  </a:lnTo>
                  <a:lnTo>
                    <a:pt x="1202" y="2515"/>
                  </a:lnTo>
                  <a:lnTo>
                    <a:pt x="1294" y="2533"/>
                  </a:lnTo>
                  <a:lnTo>
                    <a:pt x="1368" y="2533"/>
                  </a:lnTo>
                  <a:lnTo>
                    <a:pt x="1461" y="2496"/>
                  </a:lnTo>
                  <a:lnTo>
                    <a:pt x="1516" y="2459"/>
                  </a:lnTo>
                  <a:lnTo>
                    <a:pt x="1572" y="2404"/>
                  </a:lnTo>
                  <a:lnTo>
                    <a:pt x="1609" y="2349"/>
                  </a:lnTo>
                  <a:lnTo>
                    <a:pt x="1627" y="2293"/>
                  </a:lnTo>
                  <a:lnTo>
                    <a:pt x="1646" y="2219"/>
                  </a:lnTo>
                  <a:lnTo>
                    <a:pt x="1646" y="2164"/>
                  </a:lnTo>
                  <a:lnTo>
                    <a:pt x="1627" y="2090"/>
                  </a:lnTo>
                  <a:lnTo>
                    <a:pt x="1609" y="2016"/>
                  </a:lnTo>
                  <a:lnTo>
                    <a:pt x="666" y="186"/>
                  </a:lnTo>
                  <a:lnTo>
                    <a:pt x="629" y="130"/>
                  </a:lnTo>
                  <a:lnTo>
                    <a:pt x="573" y="75"/>
                  </a:lnTo>
                  <a:lnTo>
                    <a:pt x="518" y="38"/>
                  </a:lnTo>
                  <a:lnTo>
                    <a:pt x="4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9"/>
            <p:cNvSpPr/>
            <p:nvPr/>
          </p:nvSpPr>
          <p:spPr>
            <a:xfrm>
              <a:off x="5975775" y="366125"/>
              <a:ext cx="41150" cy="63325"/>
            </a:xfrm>
            <a:custGeom>
              <a:avLst/>
              <a:gdLst/>
              <a:ahLst/>
              <a:cxnLst/>
              <a:rect l="l" t="t" r="r" b="b"/>
              <a:pathLst>
                <a:path w="1646" h="2533" extrusionOk="0">
                  <a:moveTo>
                    <a:pt x="259" y="0"/>
                  </a:moveTo>
                  <a:lnTo>
                    <a:pt x="204" y="37"/>
                  </a:lnTo>
                  <a:lnTo>
                    <a:pt x="130" y="74"/>
                  </a:lnTo>
                  <a:lnTo>
                    <a:pt x="93" y="130"/>
                  </a:lnTo>
                  <a:lnTo>
                    <a:pt x="56" y="185"/>
                  </a:lnTo>
                  <a:lnTo>
                    <a:pt x="19" y="241"/>
                  </a:lnTo>
                  <a:lnTo>
                    <a:pt x="0" y="315"/>
                  </a:lnTo>
                  <a:lnTo>
                    <a:pt x="0" y="370"/>
                  </a:lnTo>
                  <a:lnTo>
                    <a:pt x="19" y="444"/>
                  </a:lnTo>
                  <a:lnTo>
                    <a:pt x="37" y="518"/>
                  </a:lnTo>
                  <a:lnTo>
                    <a:pt x="980" y="2348"/>
                  </a:lnTo>
                  <a:lnTo>
                    <a:pt x="1035" y="2422"/>
                  </a:lnTo>
                  <a:lnTo>
                    <a:pt x="1109" y="2496"/>
                  </a:lnTo>
                  <a:lnTo>
                    <a:pt x="1202" y="2533"/>
                  </a:lnTo>
                  <a:lnTo>
                    <a:pt x="1368" y="2533"/>
                  </a:lnTo>
                  <a:lnTo>
                    <a:pt x="1461" y="2496"/>
                  </a:lnTo>
                  <a:lnTo>
                    <a:pt x="1516" y="2459"/>
                  </a:lnTo>
                  <a:lnTo>
                    <a:pt x="1572" y="2404"/>
                  </a:lnTo>
                  <a:lnTo>
                    <a:pt x="1609" y="2348"/>
                  </a:lnTo>
                  <a:lnTo>
                    <a:pt x="1627" y="2293"/>
                  </a:lnTo>
                  <a:lnTo>
                    <a:pt x="1646" y="2219"/>
                  </a:lnTo>
                  <a:lnTo>
                    <a:pt x="1646" y="2163"/>
                  </a:lnTo>
                  <a:lnTo>
                    <a:pt x="1627" y="2089"/>
                  </a:lnTo>
                  <a:lnTo>
                    <a:pt x="1609" y="2015"/>
                  </a:lnTo>
                  <a:lnTo>
                    <a:pt x="666" y="185"/>
                  </a:lnTo>
                  <a:lnTo>
                    <a:pt x="629" y="130"/>
                  </a:lnTo>
                  <a:lnTo>
                    <a:pt x="592" y="74"/>
                  </a:lnTo>
                  <a:lnTo>
                    <a:pt x="536" y="37"/>
                  </a:lnTo>
                  <a:lnTo>
                    <a:pt x="462" y="19"/>
                  </a:lnTo>
                  <a:lnTo>
                    <a:pt x="4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9"/>
            <p:cNvSpPr/>
            <p:nvPr/>
          </p:nvSpPr>
          <p:spPr>
            <a:xfrm>
              <a:off x="5934175" y="676675"/>
              <a:ext cx="41150" cy="63800"/>
            </a:xfrm>
            <a:custGeom>
              <a:avLst/>
              <a:gdLst/>
              <a:ahLst/>
              <a:cxnLst/>
              <a:rect l="l" t="t" r="r" b="b"/>
              <a:pathLst>
                <a:path w="1646" h="2552" extrusionOk="0">
                  <a:moveTo>
                    <a:pt x="333" y="1"/>
                  </a:moveTo>
                  <a:lnTo>
                    <a:pt x="259" y="19"/>
                  </a:lnTo>
                  <a:lnTo>
                    <a:pt x="185" y="38"/>
                  </a:lnTo>
                  <a:lnTo>
                    <a:pt x="130" y="75"/>
                  </a:lnTo>
                  <a:lnTo>
                    <a:pt x="75" y="130"/>
                  </a:lnTo>
                  <a:lnTo>
                    <a:pt x="38" y="185"/>
                  </a:lnTo>
                  <a:lnTo>
                    <a:pt x="19" y="241"/>
                  </a:lnTo>
                  <a:lnTo>
                    <a:pt x="1" y="315"/>
                  </a:lnTo>
                  <a:lnTo>
                    <a:pt x="1" y="389"/>
                  </a:lnTo>
                  <a:lnTo>
                    <a:pt x="19" y="444"/>
                  </a:lnTo>
                  <a:lnTo>
                    <a:pt x="38" y="518"/>
                  </a:lnTo>
                  <a:lnTo>
                    <a:pt x="980" y="2348"/>
                  </a:lnTo>
                  <a:lnTo>
                    <a:pt x="1036" y="2441"/>
                  </a:lnTo>
                  <a:lnTo>
                    <a:pt x="1110" y="2496"/>
                  </a:lnTo>
                  <a:lnTo>
                    <a:pt x="1202" y="2533"/>
                  </a:lnTo>
                  <a:lnTo>
                    <a:pt x="1295" y="2552"/>
                  </a:lnTo>
                  <a:lnTo>
                    <a:pt x="1369" y="2533"/>
                  </a:lnTo>
                  <a:lnTo>
                    <a:pt x="1442" y="2515"/>
                  </a:lnTo>
                  <a:lnTo>
                    <a:pt x="1516" y="2478"/>
                  </a:lnTo>
                  <a:lnTo>
                    <a:pt x="1553" y="2422"/>
                  </a:lnTo>
                  <a:lnTo>
                    <a:pt x="1590" y="2367"/>
                  </a:lnTo>
                  <a:lnTo>
                    <a:pt x="1627" y="2311"/>
                  </a:lnTo>
                  <a:lnTo>
                    <a:pt x="1646" y="2237"/>
                  </a:lnTo>
                  <a:lnTo>
                    <a:pt x="1646" y="2163"/>
                  </a:lnTo>
                  <a:lnTo>
                    <a:pt x="1627" y="2108"/>
                  </a:lnTo>
                  <a:lnTo>
                    <a:pt x="1609" y="2034"/>
                  </a:lnTo>
                  <a:lnTo>
                    <a:pt x="666" y="204"/>
                  </a:lnTo>
                  <a:lnTo>
                    <a:pt x="629" y="130"/>
                  </a:lnTo>
                  <a:lnTo>
                    <a:pt x="574" y="93"/>
                  </a:lnTo>
                  <a:lnTo>
                    <a:pt x="518" y="56"/>
                  </a:lnTo>
                  <a:lnTo>
                    <a:pt x="463" y="19"/>
                  </a:lnTo>
                  <a:lnTo>
                    <a:pt x="3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9"/>
            <p:cNvSpPr/>
            <p:nvPr/>
          </p:nvSpPr>
          <p:spPr>
            <a:xfrm>
              <a:off x="6093150" y="595350"/>
              <a:ext cx="41150" cy="63800"/>
            </a:xfrm>
            <a:custGeom>
              <a:avLst/>
              <a:gdLst/>
              <a:ahLst/>
              <a:cxnLst/>
              <a:rect l="l" t="t" r="r" b="b"/>
              <a:pathLst>
                <a:path w="1646" h="2552" extrusionOk="0">
                  <a:moveTo>
                    <a:pt x="333" y="0"/>
                  </a:moveTo>
                  <a:lnTo>
                    <a:pt x="259" y="19"/>
                  </a:lnTo>
                  <a:lnTo>
                    <a:pt x="185" y="56"/>
                  </a:lnTo>
                  <a:lnTo>
                    <a:pt x="130" y="93"/>
                  </a:lnTo>
                  <a:lnTo>
                    <a:pt x="75" y="130"/>
                  </a:lnTo>
                  <a:lnTo>
                    <a:pt x="38" y="185"/>
                  </a:lnTo>
                  <a:lnTo>
                    <a:pt x="19" y="259"/>
                  </a:lnTo>
                  <a:lnTo>
                    <a:pt x="1" y="314"/>
                  </a:lnTo>
                  <a:lnTo>
                    <a:pt x="1" y="388"/>
                  </a:lnTo>
                  <a:lnTo>
                    <a:pt x="19" y="462"/>
                  </a:lnTo>
                  <a:lnTo>
                    <a:pt x="38" y="518"/>
                  </a:lnTo>
                  <a:lnTo>
                    <a:pt x="980" y="2366"/>
                  </a:lnTo>
                  <a:lnTo>
                    <a:pt x="1036" y="2440"/>
                  </a:lnTo>
                  <a:lnTo>
                    <a:pt x="1110" y="2496"/>
                  </a:lnTo>
                  <a:lnTo>
                    <a:pt x="1202" y="2533"/>
                  </a:lnTo>
                  <a:lnTo>
                    <a:pt x="1295" y="2551"/>
                  </a:lnTo>
                  <a:lnTo>
                    <a:pt x="1368" y="2551"/>
                  </a:lnTo>
                  <a:lnTo>
                    <a:pt x="1461" y="2514"/>
                  </a:lnTo>
                  <a:lnTo>
                    <a:pt x="1516" y="2477"/>
                  </a:lnTo>
                  <a:lnTo>
                    <a:pt x="1553" y="2422"/>
                  </a:lnTo>
                  <a:lnTo>
                    <a:pt x="1609" y="2366"/>
                  </a:lnTo>
                  <a:lnTo>
                    <a:pt x="1627" y="2311"/>
                  </a:lnTo>
                  <a:lnTo>
                    <a:pt x="1646" y="2237"/>
                  </a:lnTo>
                  <a:lnTo>
                    <a:pt x="1646" y="2163"/>
                  </a:lnTo>
                  <a:lnTo>
                    <a:pt x="1627" y="2108"/>
                  </a:lnTo>
                  <a:lnTo>
                    <a:pt x="1609" y="2034"/>
                  </a:lnTo>
                  <a:lnTo>
                    <a:pt x="666" y="204"/>
                  </a:lnTo>
                  <a:lnTo>
                    <a:pt x="629" y="148"/>
                  </a:lnTo>
                  <a:lnTo>
                    <a:pt x="574" y="93"/>
                  </a:lnTo>
                  <a:lnTo>
                    <a:pt x="518" y="56"/>
                  </a:lnTo>
                  <a:lnTo>
                    <a:pt x="463" y="19"/>
                  </a:lnTo>
                  <a:lnTo>
                    <a:pt x="389" y="19"/>
                  </a:lnTo>
                  <a:lnTo>
                    <a:pt x="3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9"/>
            <p:cNvSpPr/>
            <p:nvPr/>
          </p:nvSpPr>
          <p:spPr>
            <a:xfrm>
              <a:off x="5956350" y="750625"/>
              <a:ext cx="84150" cy="80900"/>
            </a:xfrm>
            <a:custGeom>
              <a:avLst/>
              <a:gdLst/>
              <a:ahLst/>
              <a:cxnLst/>
              <a:rect l="l" t="t" r="r" b="b"/>
              <a:pathLst>
                <a:path w="3366" h="3236" extrusionOk="0">
                  <a:moveTo>
                    <a:pt x="2330" y="0"/>
                  </a:moveTo>
                  <a:lnTo>
                    <a:pt x="2238" y="37"/>
                  </a:lnTo>
                  <a:lnTo>
                    <a:pt x="2127" y="130"/>
                  </a:lnTo>
                  <a:lnTo>
                    <a:pt x="2090" y="167"/>
                  </a:lnTo>
                  <a:lnTo>
                    <a:pt x="2071" y="222"/>
                  </a:lnTo>
                  <a:lnTo>
                    <a:pt x="2053" y="296"/>
                  </a:lnTo>
                  <a:lnTo>
                    <a:pt x="2053" y="351"/>
                  </a:lnTo>
                  <a:lnTo>
                    <a:pt x="2090" y="407"/>
                  </a:lnTo>
                  <a:lnTo>
                    <a:pt x="2127" y="462"/>
                  </a:lnTo>
                  <a:lnTo>
                    <a:pt x="2238" y="592"/>
                  </a:lnTo>
                  <a:lnTo>
                    <a:pt x="2330" y="740"/>
                  </a:lnTo>
                  <a:lnTo>
                    <a:pt x="2515" y="1072"/>
                  </a:lnTo>
                  <a:lnTo>
                    <a:pt x="2644" y="1387"/>
                  </a:lnTo>
                  <a:lnTo>
                    <a:pt x="2737" y="1627"/>
                  </a:lnTo>
                  <a:lnTo>
                    <a:pt x="2774" y="1756"/>
                  </a:lnTo>
                  <a:lnTo>
                    <a:pt x="2774" y="1849"/>
                  </a:lnTo>
                  <a:lnTo>
                    <a:pt x="2755" y="1904"/>
                  </a:lnTo>
                  <a:lnTo>
                    <a:pt x="2700" y="1923"/>
                  </a:lnTo>
                  <a:lnTo>
                    <a:pt x="2626" y="1941"/>
                  </a:lnTo>
                  <a:lnTo>
                    <a:pt x="2533" y="1941"/>
                  </a:lnTo>
                  <a:lnTo>
                    <a:pt x="2330" y="1867"/>
                  </a:lnTo>
                  <a:lnTo>
                    <a:pt x="2127" y="1793"/>
                  </a:lnTo>
                  <a:lnTo>
                    <a:pt x="1942" y="1701"/>
                  </a:lnTo>
                  <a:lnTo>
                    <a:pt x="1609" y="1535"/>
                  </a:lnTo>
                  <a:lnTo>
                    <a:pt x="1258" y="1350"/>
                  </a:lnTo>
                  <a:lnTo>
                    <a:pt x="944" y="1165"/>
                  </a:lnTo>
                  <a:lnTo>
                    <a:pt x="648" y="1035"/>
                  </a:lnTo>
                  <a:lnTo>
                    <a:pt x="519" y="980"/>
                  </a:lnTo>
                  <a:lnTo>
                    <a:pt x="408" y="943"/>
                  </a:lnTo>
                  <a:lnTo>
                    <a:pt x="223" y="943"/>
                  </a:lnTo>
                  <a:lnTo>
                    <a:pt x="149" y="980"/>
                  </a:lnTo>
                  <a:lnTo>
                    <a:pt x="75" y="1017"/>
                  </a:lnTo>
                  <a:lnTo>
                    <a:pt x="38" y="1072"/>
                  </a:lnTo>
                  <a:lnTo>
                    <a:pt x="19" y="1128"/>
                  </a:lnTo>
                  <a:lnTo>
                    <a:pt x="1" y="1202"/>
                  </a:lnTo>
                  <a:lnTo>
                    <a:pt x="1" y="1257"/>
                  </a:lnTo>
                  <a:lnTo>
                    <a:pt x="38" y="1405"/>
                  </a:lnTo>
                  <a:lnTo>
                    <a:pt x="112" y="1627"/>
                  </a:lnTo>
                  <a:lnTo>
                    <a:pt x="186" y="1904"/>
                  </a:lnTo>
                  <a:lnTo>
                    <a:pt x="297" y="2219"/>
                  </a:lnTo>
                  <a:lnTo>
                    <a:pt x="408" y="2533"/>
                  </a:lnTo>
                  <a:lnTo>
                    <a:pt x="519" y="2847"/>
                  </a:lnTo>
                  <a:lnTo>
                    <a:pt x="629" y="3106"/>
                  </a:lnTo>
                  <a:lnTo>
                    <a:pt x="666" y="3180"/>
                  </a:lnTo>
                  <a:lnTo>
                    <a:pt x="740" y="3217"/>
                  </a:lnTo>
                  <a:lnTo>
                    <a:pt x="814" y="3235"/>
                  </a:lnTo>
                  <a:lnTo>
                    <a:pt x="888" y="3217"/>
                  </a:lnTo>
                  <a:lnTo>
                    <a:pt x="962" y="3198"/>
                  </a:lnTo>
                  <a:lnTo>
                    <a:pt x="1018" y="3161"/>
                  </a:lnTo>
                  <a:lnTo>
                    <a:pt x="1055" y="3124"/>
                  </a:lnTo>
                  <a:lnTo>
                    <a:pt x="1092" y="3087"/>
                  </a:lnTo>
                  <a:lnTo>
                    <a:pt x="1129" y="3032"/>
                  </a:lnTo>
                  <a:lnTo>
                    <a:pt x="1129" y="2976"/>
                  </a:lnTo>
                  <a:lnTo>
                    <a:pt x="1129" y="2902"/>
                  </a:lnTo>
                  <a:lnTo>
                    <a:pt x="1129" y="2847"/>
                  </a:lnTo>
                  <a:lnTo>
                    <a:pt x="1055" y="2625"/>
                  </a:lnTo>
                  <a:lnTo>
                    <a:pt x="962" y="2403"/>
                  </a:lnTo>
                  <a:lnTo>
                    <a:pt x="870" y="2163"/>
                  </a:lnTo>
                  <a:lnTo>
                    <a:pt x="777" y="1941"/>
                  </a:lnTo>
                  <a:lnTo>
                    <a:pt x="777" y="1904"/>
                  </a:lnTo>
                  <a:lnTo>
                    <a:pt x="777" y="1867"/>
                  </a:lnTo>
                  <a:lnTo>
                    <a:pt x="796" y="1830"/>
                  </a:lnTo>
                  <a:lnTo>
                    <a:pt x="833" y="1812"/>
                  </a:lnTo>
                  <a:lnTo>
                    <a:pt x="870" y="1812"/>
                  </a:lnTo>
                  <a:lnTo>
                    <a:pt x="925" y="1830"/>
                  </a:lnTo>
                  <a:lnTo>
                    <a:pt x="1258" y="2015"/>
                  </a:lnTo>
                  <a:lnTo>
                    <a:pt x="1628" y="2182"/>
                  </a:lnTo>
                  <a:lnTo>
                    <a:pt x="1997" y="2348"/>
                  </a:lnTo>
                  <a:lnTo>
                    <a:pt x="2367" y="2477"/>
                  </a:lnTo>
                  <a:lnTo>
                    <a:pt x="2533" y="2514"/>
                  </a:lnTo>
                  <a:lnTo>
                    <a:pt x="2700" y="2533"/>
                  </a:lnTo>
                  <a:lnTo>
                    <a:pt x="2866" y="2533"/>
                  </a:lnTo>
                  <a:lnTo>
                    <a:pt x="2996" y="2514"/>
                  </a:lnTo>
                  <a:lnTo>
                    <a:pt x="3143" y="2459"/>
                  </a:lnTo>
                  <a:lnTo>
                    <a:pt x="3254" y="2385"/>
                  </a:lnTo>
                  <a:lnTo>
                    <a:pt x="3328" y="2292"/>
                  </a:lnTo>
                  <a:lnTo>
                    <a:pt x="3365" y="2163"/>
                  </a:lnTo>
                  <a:lnTo>
                    <a:pt x="3365" y="2034"/>
                  </a:lnTo>
                  <a:lnTo>
                    <a:pt x="3347" y="1886"/>
                  </a:lnTo>
                  <a:lnTo>
                    <a:pt x="3254" y="1516"/>
                  </a:lnTo>
                  <a:lnTo>
                    <a:pt x="3162" y="1239"/>
                  </a:lnTo>
                  <a:lnTo>
                    <a:pt x="3033" y="906"/>
                  </a:lnTo>
                  <a:lnTo>
                    <a:pt x="2866" y="555"/>
                  </a:lnTo>
                  <a:lnTo>
                    <a:pt x="2792" y="388"/>
                  </a:lnTo>
                  <a:lnTo>
                    <a:pt x="2700" y="241"/>
                  </a:lnTo>
                  <a:lnTo>
                    <a:pt x="2607" y="130"/>
                  </a:lnTo>
                  <a:lnTo>
                    <a:pt x="2496" y="37"/>
                  </a:lnTo>
                  <a:lnTo>
                    <a:pt x="24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9"/>
            <p:cNvSpPr/>
            <p:nvPr/>
          </p:nvSpPr>
          <p:spPr>
            <a:xfrm>
              <a:off x="6150000" y="268150"/>
              <a:ext cx="72575" cy="66575"/>
            </a:xfrm>
            <a:custGeom>
              <a:avLst/>
              <a:gdLst/>
              <a:ahLst/>
              <a:cxnLst/>
              <a:rect l="l" t="t" r="r" b="b"/>
              <a:pathLst>
                <a:path w="2903" h="2663" extrusionOk="0">
                  <a:moveTo>
                    <a:pt x="1424" y="537"/>
                  </a:moveTo>
                  <a:lnTo>
                    <a:pt x="1627" y="574"/>
                  </a:lnTo>
                  <a:lnTo>
                    <a:pt x="1812" y="629"/>
                  </a:lnTo>
                  <a:lnTo>
                    <a:pt x="1978" y="740"/>
                  </a:lnTo>
                  <a:lnTo>
                    <a:pt x="2126" y="851"/>
                  </a:lnTo>
                  <a:lnTo>
                    <a:pt x="2237" y="999"/>
                  </a:lnTo>
                  <a:lnTo>
                    <a:pt x="2311" y="1165"/>
                  </a:lnTo>
                  <a:lnTo>
                    <a:pt x="2348" y="1350"/>
                  </a:lnTo>
                  <a:lnTo>
                    <a:pt x="2348" y="1479"/>
                  </a:lnTo>
                  <a:lnTo>
                    <a:pt x="2292" y="1627"/>
                  </a:lnTo>
                  <a:lnTo>
                    <a:pt x="2219" y="1757"/>
                  </a:lnTo>
                  <a:lnTo>
                    <a:pt x="2108" y="1868"/>
                  </a:lnTo>
                  <a:lnTo>
                    <a:pt x="1978" y="1978"/>
                  </a:lnTo>
                  <a:lnTo>
                    <a:pt x="1812" y="2052"/>
                  </a:lnTo>
                  <a:lnTo>
                    <a:pt x="1627" y="2108"/>
                  </a:lnTo>
                  <a:lnTo>
                    <a:pt x="1442" y="2145"/>
                  </a:lnTo>
                  <a:lnTo>
                    <a:pt x="1257" y="2145"/>
                  </a:lnTo>
                  <a:lnTo>
                    <a:pt x="1091" y="2126"/>
                  </a:lnTo>
                  <a:lnTo>
                    <a:pt x="962" y="2052"/>
                  </a:lnTo>
                  <a:lnTo>
                    <a:pt x="832" y="1978"/>
                  </a:lnTo>
                  <a:lnTo>
                    <a:pt x="721" y="1849"/>
                  </a:lnTo>
                  <a:lnTo>
                    <a:pt x="647" y="1720"/>
                  </a:lnTo>
                  <a:lnTo>
                    <a:pt x="592" y="1553"/>
                  </a:lnTo>
                  <a:lnTo>
                    <a:pt x="555" y="1350"/>
                  </a:lnTo>
                  <a:lnTo>
                    <a:pt x="555" y="1202"/>
                  </a:lnTo>
                  <a:lnTo>
                    <a:pt x="592" y="1054"/>
                  </a:lnTo>
                  <a:lnTo>
                    <a:pt x="647" y="925"/>
                  </a:lnTo>
                  <a:lnTo>
                    <a:pt x="721" y="795"/>
                  </a:lnTo>
                  <a:lnTo>
                    <a:pt x="814" y="703"/>
                  </a:lnTo>
                  <a:lnTo>
                    <a:pt x="925" y="629"/>
                  </a:lnTo>
                  <a:lnTo>
                    <a:pt x="1072" y="574"/>
                  </a:lnTo>
                  <a:lnTo>
                    <a:pt x="1202" y="537"/>
                  </a:lnTo>
                  <a:close/>
                  <a:moveTo>
                    <a:pt x="1424" y="1"/>
                  </a:moveTo>
                  <a:lnTo>
                    <a:pt x="1276" y="19"/>
                  </a:lnTo>
                  <a:lnTo>
                    <a:pt x="1128" y="38"/>
                  </a:lnTo>
                  <a:lnTo>
                    <a:pt x="998" y="74"/>
                  </a:lnTo>
                  <a:lnTo>
                    <a:pt x="869" y="111"/>
                  </a:lnTo>
                  <a:lnTo>
                    <a:pt x="740" y="167"/>
                  </a:lnTo>
                  <a:lnTo>
                    <a:pt x="629" y="241"/>
                  </a:lnTo>
                  <a:lnTo>
                    <a:pt x="518" y="333"/>
                  </a:lnTo>
                  <a:lnTo>
                    <a:pt x="407" y="426"/>
                  </a:lnTo>
                  <a:lnTo>
                    <a:pt x="333" y="518"/>
                  </a:lnTo>
                  <a:lnTo>
                    <a:pt x="241" y="629"/>
                  </a:lnTo>
                  <a:lnTo>
                    <a:pt x="185" y="740"/>
                  </a:lnTo>
                  <a:lnTo>
                    <a:pt x="111" y="869"/>
                  </a:lnTo>
                  <a:lnTo>
                    <a:pt x="74" y="999"/>
                  </a:lnTo>
                  <a:lnTo>
                    <a:pt x="37" y="1128"/>
                  </a:lnTo>
                  <a:lnTo>
                    <a:pt x="19" y="1276"/>
                  </a:lnTo>
                  <a:lnTo>
                    <a:pt x="0" y="1424"/>
                  </a:lnTo>
                  <a:lnTo>
                    <a:pt x="19" y="1572"/>
                  </a:lnTo>
                  <a:lnTo>
                    <a:pt x="37" y="1701"/>
                  </a:lnTo>
                  <a:lnTo>
                    <a:pt x="56" y="1831"/>
                  </a:lnTo>
                  <a:lnTo>
                    <a:pt x="111" y="1942"/>
                  </a:lnTo>
                  <a:lnTo>
                    <a:pt x="148" y="2052"/>
                  </a:lnTo>
                  <a:lnTo>
                    <a:pt x="222" y="2163"/>
                  </a:lnTo>
                  <a:lnTo>
                    <a:pt x="278" y="2256"/>
                  </a:lnTo>
                  <a:lnTo>
                    <a:pt x="370" y="2330"/>
                  </a:lnTo>
                  <a:lnTo>
                    <a:pt x="444" y="2422"/>
                  </a:lnTo>
                  <a:lnTo>
                    <a:pt x="555" y="2478"/>
                  </a:lnTo>
                  <a:lnTo>
                    <a:pt x="647" y="2533"/>
                  </a:lnTo>
                  <a:lnTo>
                    <a:pt x="758" y="2588"/>
                  </a:lnTo>
                  <a:lnTo>
                    <a:pt x="869" y="2625"/>
                  </a:lnTo>
                  <a:lnTo>
                    <a:pt x="998" y="2644"/>
                  </a:lnTo>
                  <a:lnTo>
                    <a:pt x="1128" y="2662"/>
                  </a:lnTo>
                  <a:lnTo>
                    <a:pt x="1405" y="2662"/>
                  </a:lnTo>
                  <a:lnTo>
                    <a:pt x="1627" y="2625"/>
                  </a:lnTo>
                  <a:lnTo>
                    <a:pt x="1830" y="2570"/>
                  </a:lnTo>
                  <a:lnTo>
                    <a:pt x="2015" y="2496"/>
                  </a:lnTo>
                  <a:lnTo>
                    <a:pt x="2200" y="2404"/>
                  </a:lnTo>
                  <a:lnTo>
                    <a:pt x="2366" y="2293"/>
                  </a:lnTo>
                  <a:lnTo>
                    <a:pt x="2514" y="2163"/>
                  </a:lnTo>
                  <a:lnTo>
                    <a:pt x="2625" y="2015"/>
                  </a:lnTo>
                  <a:lnTo>
                    <a:pt x="2736" y="1868"/>
                  </a:lnTo>
                  <a:lnTo>
                    <a:pt x="2810" y="1701"/>
                  </a:lnTo>
                  <a:lnTo>
                    <a:pt x="2865" y="1535"/>
                  </a:lnTo>
                  <a:lnTo>
                    <a:pt x="2902" y="1368"/>
                  </a:lnTo>
                  <a:lnTo>
                    <a:pt x="2902" y="1184"/>
                  </a:lnTo>
                  <a:lnTo>
                    <a:pt x="2865" y="1054"/>
                  </a:lnTo>
                  <a:lnTo>
                    <a:pt x="2847" y="925"/>
                  </a:lnTo>
                  <a:lnTo>
                    <a:pt x="2792" y="795"/>
                  </a:lnTo>
                  <a:lnTo>
                    <a:pt x="2736" y="685"/>
                  </a:lnTo>
                  <a:lnTo>
                    <a:pt x="2644" y="574"/>
                  </a:lnTo>
                  <a:lnTo>
                    <a:pt x="2570" y="463"/>
                  </a:lnTo>
                  <a:lnTo>
                    <a:pt x="2477" y="370"/>
                  </a:lnTo>
                  <a:lnTo>
                    <a:pt x="2366" y="296"/>
                  </a:lnTo>
                  <a:lnTo>
                    <a:pt x="2255" y="222"/>
                  </a:lnTo>
                  <a:lnTo>
                    <a:pt x="2126" y="148"/>
                  </a:lnTo>
                  <a:lnTo>
                    <a:pt x="1997" y="111"/>
                  </a:lnTo>
                  <a:lnTo>
                    <a:pt x="1867" y="56"/>
                  </a:lnTo>
                  <a:lnTo>
                    <a:pt x="1719" y="38"/>
                  </a:lnTo>
                  <a:lnTo>
                    <a:pt x="1572" y="19"/>
                  </a:lnTo>
                  <a:lnTo>
                    <a:pt x="14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9"/>
            <p:cNvSpPr/>
            <p:nvPr/>
          </p:nvSpPr>
          <p:spPr>
            <a:xfrm>
              <a:off x="6258125" y="479800"/>
              <a:ext cx="73050" cy="71675"/>
            </a:xfrm>
            <a:custGeom>
              <a:avLst/>
              <a:gdLst/>
              <a:ahLst/>
              <a:cxnLst/>
              <a:rect l="l" t="t" r="r" b="b"/>
              <a:pathLst>
                <a:path w="2922" h="2867" extrusionOk="0">
                  <a:moveTo>
                    <a:pt x="1535" y="574"/>
                  </a:moveTo>
                  <a:lnTo>
                    <a:pt x="1683" y="592"/>
                  </a:lnTo>
                  <a:lnTo>
                    <a:pt x="1849" y="629"/>
                  </a:lnTo>
                  <a:lnTo>
                    <a:pt x="1979" y="703"/>
                  </a:lnTo>
                  <a:lnTo>
                    <a:pt x="2108" y="814"/>
                  </a:lnTo>
                  <a:lnTo>
                    <a:pt x="2219" y="962"/>
                  </a:lnTo>
                  <a:lnTo>
                    <a:pt x="2330" y="1128"/>
                  </a:lnTo>
                  <a:lnTo>
                    <a:pt x="2385" y="1276"/>
                  </a:lnTo>
                  <a:lnTo>
                    <a:pt x="2404" y="1443"/>
                  </a:lnTo>
                  <a:lnTo>
                    <a:pt x="2404" y="1591"/>
                  </a:lnTo>
                  <a:lnTo>
                    <a:pt x="2367" y="1720"/>
                  </a:lnTo>
                  <a:lnTo>
                    <a:pt x="2311" y="1849"/>
                  </a:lnTo>
                  <a:lnTo>
                    <a:pt x="2219" y="1979"/>
                  </a:lnTo>
                  <a:lnTo>
                    <a:pt x="2108" y="2090"/>
                  </a:lnTo>
                  <a:lnTo>
                    <a:pt x="1979" y="2164"/>
                  </a:lnTo>
                  <a:lnTo>
                    <a:pt x="1775" y="2238"/>
                  </a:lnTo>
                  <a:lnTo>
                    <a:pt x="1572" y="2275"/>
                  </a:lnTo>
                  <a:lnTo>
                    <a:pt x="1350" y="2275"/>
                  </a:lnTo>
                  <a:lnTo>
                    <a:pt x="1165" y="2238"/>
                  </a:lnTo>
                  <a:lnTo>
                    <a:pt x="981" y="2182"/>
                  </a:lnTo>
                  <a:lnTo>
                    <a:pt x="814" y="2071"/>
                  </a:lnTo>
                  <a:lnTo>
                    <a:pt x="685" y="1942"/>
                  </a:lnTo>
                  <a:lnTo>
                    <a:pt x="592" y="1775"/>
                  </a:lnTo>
                  <a:lnTo>
                    <a:pt x="537" y="1646"/>
                  </a:lnTo>
                  <a:lnTo>
                    <a:pt x="537" y="1498"/>
                  </a:lnTo>
                  <a:lnTo>
                    <a:pt x="574" y="1332"/>
                  </a:lnTo>
                  <a:lnTo>
                    <a:pt x="629" y="1184"/>
                  </a:lnTo>
                  <a:lnTo>
                    <a:pt x="722" y="1036"/>
                  </a:lnTo>
                  <a:lnTo>
                    <a:pt x="851" y="907"/>
                  </a:lnTo>
                  <a:lnTo>
                    <a:pt x="1018" y="777"/>
                  </a:lnTo>
                  <a:lnTo>
                    <a:pt x="1184" y="685"/>
                  </a:lnTo>
                  <a:lnTo>
                    <a:pt x="1369" y="611"/>
                  </a:lnTo>
                  <a:lnTo>
                    <a:pt x="1535" y="574"/>
                  </a:lnTo>
                  <a:close/>
                  <a:moveTo>
                    <a:pt x="1701" y="1"/>
                  </a:moveTo>
                  <a:lnTo>
                    <a:pt x="1572" y="19"/>
                  </a:lnTo>
                  <a:lnTo>
                    <a:pt x="1424" y="38"/>
                  </a:lnTo>
                  <a:lnTo>
                    <a:pt x="1295" y="56"/>
                  </a:lnTo>
                  <a:lnTo>
                    <a:pt x="1165" y="112"/>
                  </a:lnTo>
                  <a:lnTo>
                    <a:pt x="1036" y="167"/>
                  </a:lnTo>
                  <a:lnTo>
                    <a:pt x="833" y="278"/>
                  </a:lnTo>
                  <a:lnTo>
                    <a:pt x="648" y="408"/>
                  </a:lnTo>
                  <a:lnTo>
                    <a:pt x="500" y="555"/>
                  </a:lnTo>
                  <a:lnTo>
                    <a:pt x="352" y="703"/>
                  </a:lnTo>
                  <a:lnTo>
                    <a:pt x="241" y="870"/>
                  </a:lnTo>
                  <a:lnTo>
                    <a:pt x="149" y="1055"/>
                  </a:lnTo>
                  <a:lnTo>
                    <a:pt x="75" y="1221"/>
                  </a:lnTo>
                  <a:lnTo>
                    <a:pt x="19" y="1406"/>
                  </a:lnTo>
                  <a:lnTo>
                    <a:pt x="1" y="1591"/>
                  </a:lnTo>
                  <a:lnTo>
                    <a:pt x="19" y="1775"/>
                  </a:lnTo>
                  <a:lnTo>
                    <a:pt x="38" y="1960"/>
                  </a:lnTo>
                  <a:lnTo>
                    <a:pt x="112" y="2127"/>
                  </a:lnTo>
                  <a:lnTo>
                    <a:pt x="186" y="2256"/>
                  </a:lnTo>
                  <a:lnTo>
                    <a:pt x="260" y="2367"/>
                  </a:lnTo>
                  <a:lnTo>
                    <a:pt x="352" y="2478"/>
                  </a:lnTo>
                  <a:lnTo>
                    <a:pt x="444" y="2552"/>
                  </a:lnTo>
                  <a:lnTo>
                    <a:pt x="555" y="2644"/>
                  </a:lnTo>
                  <a:lnTo>
                    <a:pt x="685" y="2700"/>
                  </a:lnTo>
                  <a:lnTo>
                    <a:pt x="814" y="2774"/>
                  </a:lnTo>
                  <a:lnTo>
                    <a:pt x="944" y="2811"/>
                  </a:lnTo>
                  <a:lnTo>
                    <a:pt x="1073" y="2848"/>
                  </a:lnTo>
                  <a:lnTo>
                    <a:pt x="1221" y="2866"/>
                  </a:lnTo>
                  <a:lnTo>
                    <a:pt x="1517" y="2866"/>
                  </a:lnTo>
                  <a:lnTo>
                    <a:pt x="1665" y="2848"/>
                  </a:lnTo>
                  <a:lnTo>
                    <a:pt x="1812" y="2811"/>
                  </a:lnTo>
                  <a:lnTo>
                    <a:pt x="1960" y="2755"/>
                  </a:lnTo>
                  <a:lnTo>
                    <a:pt x="2108" y="2700"/>
                  </a:lnTo>
                  <a:lnTo>
                    <a:pt x="2238" y="2626"/>
                  </a:lnTo>
                  <a:lnTo>
                    <a:pt x="2367" y="2533"/>
                  </a:lnTo>
                  <a:lnTo>
                    <a:pt x="2478" y="2441"/>
                  </a:lnTo>
                  <a:lnTo>
                    <a:pt x="2570" y="2348"/>
                  </a:lnTo>
                  <a:lnTo>
                    <a:pt x="2663" y="2238"/>
                  </a:lnTo>
                  <a:lnTo>
                    <a:pt x="2737" y="2108"/>
                  </a:lnTo>
                  <a:lnTo>
                    <a:pt x="2792" y="1997"/>
                  </a:lnTo>
                  <a:lnTo>
                    <a:pt x="2848" y="1868"/>
                  </a:lnTo>
                  <a:lnTo>
                    <a:pt x="2885" y="1738"/>
                  </a:lnTo>
                  <a:lnTo>
                    <a:pt x="2922" y="1591"/>
                  </a:lnTo>
                  <a:lnTo>
                    <a:pt x="2922" y="1443"/>
                  </a:lnTo>
                  <a:lnTo>
                    <a:pt x="2922" y="1313"/>
                  </a:lnTo>
                  <a:lnTo>
                    <a:pt x="2903" y="1165"/>
                  </a:lnTo>
                  <a:lnTo>
                    <a:pt x="2885" y="1018"/>
                  </a:lnTo>
                  <a:lnTo>
                    <a:pt x="2829" y="870"/>
                  </a:lnTo>
                  <a:lnTo>
                    <a:pt x="2774" y="740"/>
                  </a:lnTo>
                  <a:lnTo>
                    <a:pt x="2718" y="611"/>
                  </a:lnTo>
                  <a:lnTo>
                    <a:pt x="2644" y="500"/>
                  </a:lnTo>
                  <a:lnTo>
                    <a:pt x="2552" y="389"/>
                  </a:lnTo>
                  <a:lnTo>
                    <a:pt x="2459" y="297"/>
                  </a:lnTo>
                  <a:lnTo>
                    <a:pt x="2367" y="223"/>
                  </a:lnTo>
                  <a:lnTo>
                    <a:pt x="2275" y="167"/>
                  </a:lnTo>
                  <a:lnTo>
                    <a:pt x="2164" y="112"/>
                  </a:lnTo>
                  <a:lnTo>
                    <a:pt x="2053" y="56"/>
                  </a:lnTo>
                  <a:lnTo>
                    <a:pt x="1942" y="38"/>
                  </a:lnTo>
                  <a:lnTo>
                    <a:pt x="1812" y="19"/>
                  </a:lnTo>
                  <a:lnTo>
                    <a:pt x="17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0" name="Google Shape;1600;p19"/>
          <p:cNvGrpSpPr/>
          <p:nvPr/>
        </p:nvGrpSpPr>
        <p:grpSpPr>
          <a:xfrm>
            <a:off x="2476028" y="4278299"/>
            <a:ext cx="1256167" cy="865198"/>
            <a:chOff x="9429615" y="3446049"/>
            <a:chExt cx="1256167" cy="865198"/>
          </a:xfrm>
        </p:grpSpPr>
        <p:sp>
          <p:nvSpPr>
            <p:cNvPr id="1601" name="Google Shape;1601;p19"/>
            <p:cNvSpPr/>
            <p:nvPr/>
          </p:nvSpPr>
          <p:spPr>
            <a:xfrm>
              <a:off x="9790264" y="3819913"/>
              <a:ext cx="490363" cy="114602"/>
            </a:xfrm>
            <a:custGeom>
              <a:avLst/>
              <a:gdLst/>
              <a:ahLst/>
              <a:cxnLst/>
              <a:rect l="l" t="t" r="r" b="b"/>
              <a:pathLst>
                <a:path w="9576" h="2238" extrusionOk="0">
                  <a:moveTo>
                    <a:pt x="2921" y="1"/>
                  </a:moveTo>
                  <a:lnTo>
                    <a:pt x="1405" y="38"/>
                  </a:lnTo>
                  <a:lnTo>
                    <a:pt x="814" y="75"/>
                  </a:lnTo>
                  <a:lnTo>
                    <a:pt x="370" y="93"/>
                  </a:lnTo>
                  <a:lnTo>
                    <a:pt x="93" y="130"/>
                  </a:lnTo>
                  <a:lnTo>
                    <a:pt x="19" y="149"/>
                  </a:lnTo>
                  <a:lnTo>
                    <a:pt x="0" y="167"/>
                  </a:lnTo>
                  <a:lnTo>
                    <a:pt x="0" y="2238"/>
                  </a:lnTo>
                  <a:lnTo>
                    <a:pt x="9576" y="2238"/>
                  </a:lnTo>
                  <a:lnTo>
                    <a:pt x="9576" y="167"/>
                  </a:lnTo>
                  <a:lnTo>
                    <a:pt x="9557" y="149"/>
                  </a:lnTo>
                  <a:lnTo>
                    <a:pt x="9483" y="130"/>
                  </a:lnTo>
                  <a:lnTo>
                    <a:pt x="9206" y="93"/>
                  </a:lnTo>
                  <a:lnTo>
                    <a:pt x="8762" y="75"/>
                  </a:lnTo>
                  <a:lnTo>
                    <a:pt x="8189" y="38"/>
                  </a:lnTo>
                  <a:lnTo>
                    <a:pt x="66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9"/>
            <p:cNvSpPr/>
            <p:nvPr/>
          </p:nvSpPr>
          <p:spPr>
            <a:xfrm>
              <a:off x="9790264" y="3819913"/>
              <a:ext cx="490363" cy="114602"/>
            </a:xfrm>
            <a:custGeom>
              <a:avLst/>
              <a:gdLst/>
              <a:ahLst/>
              <a:cxnLst/>
              <a:rect l="l" t="t" r="r" b="b"/>
              <a:pathLst>
                <a:path w="9576" h="2238" fill="none" extrusionOk="0">
                  <a:moveTo>
                    <a:pt x="9576" y="167"/>
                  </a:moveTo>
                  <a:lnTo>
                    <a:pt x="9576" y="167"/>
                  </a:lnTo>
                  <a:lnTo>
                    <a:pt x="9557" y="149"/>
                  </a:lnTo>
                  <a:lnTo>
                    <a:pt x="9483" y="130"/>
                  </a:lnTo>
                  <a:lnTo>
                    <a:pt x="9206" y="93"/>
                  </a:lnTo>
                  <a:lnTo>
                    <a:pt x="8762" y="75"/>
                  </a:lnTo>
                  <a:lnTo>
                    <a:pt x="8189" y="38"/>
                  </a:lnTo>
                  <a:lnTo>
                    <a:pt x="6655" y="1"/>
                  </a:lnTo>
                  <a:lnTo>
                    <a:pt x="4788" y="1"/>
                  </a:lnTo>
                  <a:lnTo>
                    <a:pt x="4788" y="1"/>
                  </a:lnTo>
                  <a:lnTo>
                    <a:pt x="2921" y="1"/>
                  </a:lnTo>
                  <a:lnTo>
                    <a:pt x="1405" y="38"/>
                  </a:lnTo>
                  <a:lnTo>
                    <a:pt x="814" y="75"/>
                  </a:lnTo>
                  <a:lnTo>
                    <a:pt x="370" y="93"/>
                  </a:lnTo>
                  <a:lnTo>
                    <a:pt x="93" y="130"/>
                  </a:lnTo>
                  <a:lnTo>
                    <a:pt x="19" y="149"/>
                  </a:lnTo>
                  <a:lnTo>
                    <a:pt x="0" y="167"/>
                  </a:lnTo>
                  <a:lnTo>
                    <a:pt x="0" y="2238"/>
                  </a:lnTo>
                  <a:lnTo>
                    <a:pt x="9576" y="2238"/>
                  </a:lnTo>
                  <a:lnTo>
                    <a:pt x="9576"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9"/>
            <p:cNvSpPr/>
            <p:nvPr/>
          </p:nvSpPr>
          <p:spPr>
            <a:xfrm>
              <a:off x="9803526" y="3919306"/>
              <a:ext cx="464810" cy="11419"/>
            </a:xfrm>
            <a:custGeom>
              <a:avLst/>
              <a:gdLst/>
              <a:ahLst/>
              <a:cxnLst/>
              <a:rect l="l" t="t" r="r" b="b"/>
              <a:pathLst>
                <a:path w="9077" h="223" extrusionOk="0">
                  <a:moveTo>
                    <a:pt x="998" y="1"/>
                  </a:moveTo>
                  <a:lnTo>
                    <a:pt x="998" y="130"/>
                  </a:lnTo>
                  <a:lnTo>
                    <a:pt x="296" y="93"/>
                  </a:lnTo>
                  <a:lnTo>
                    <a:pt x="296" y="38"/>
                  </a:lnTo>
                  <a:lnTo>
                    <a:pt x="74" y="75"/>
                  </a:lnTo>
                  <a:lnTo>
                    <a:pt x="19" y="93"/>
                  </a:lnTo>
                  <a:lnTo>
                    <a:pt x="0" y="93"/>
                  </a:lnTo>
                  <a:lnTo>
                    <a:pt x="19" y="112"/>
                  </a:lnTo>
                  <a:lnTo>
                    <a:pt x="93" y="130"/>
                  </a:lnTo>
                  <a:lnTo>
                    <a:pt x="351" y="167"/>
                  </a:lnTo>
                  <a:lnTo>
                    <a:pt x="1331" y="204"/>
                  </a:lnTo>
                  <a:lnTo>
                    <a:pt x="2773" y="223"/>
                  </a:lnTo>
                  <a:lnTo>
                    <a:pt x="6304" y="223"/>
                  </a:lnTo>
                  <a:lnTo>
                    <a:pt x="7746" y="204"/>
                  </a:lnTo>
                  <a:lnTo>
                    <a:pt x="8707" y="167"/>
                  </a:lnTo>
                  <a:lnTo>
                    <a:pt x="8984" y="130"/>
                  </a:lnTo>
                  <a:lnTo>
                    <a:pt x="9039" y="112"/>
                  </a:lnTo>
                  <a:lnTo>
                    <a:pt x="9076" y="93"/>
                  </a:lnTo>
                  <a:lnTo>
                    <a:pt x="9058" y="93"/>
                  </a:lnTo>
                  <a:lnTo>
                    <a:pt x="9003" y="75"/>
                  </a:lnTo>
                  <a:lnTo>
                    <a:pt x="8818" y="56"/>
                  </a:lnTo>
                  <a:lnTo>
                    <a:pt x="8152" y="1"/>
                  </a:lnTo>
                  <a:lnTo>
                    <a:pt x="8208" y="75"/>
                  </a:lnTo>
                  <a:lnTo>
                    <a:pt x="7394" y="112"/>
                  </a:lnTo>
                  <a:lnTo>
                    <a:pt x="6525" y="130"/>
                  </a:lnTo>
                  <a:lnTo>
                    <a:pt x="5620" y="149"/>
                  </a:lnTo>
                  <a:lnTo>
                    <a:pt x="4677" y="167"/>
                  </a:lnTo>
                  <a:lnTo>
                    <a:pt x="3346" y="149"/>
                  </a:lnTo>
                  <a:lnTo>
                    <a:pt x="2071" y="112"/>
                  </a:lnTo>
                  <a:lnTo>
                    <a:pt x="2071" y="167"/>
                  </a:lnTo>
                  <a:lnTo>
                    <a:pt x="1368" y="130"/>
                  </a:lnTo>
                  <a:lnTo>
                    <a:pt x="1368" y="93"/>
                  </a:lnTo>
                  <a:lnTo>
                    <a:pt x="1054" y="75"/>
                  </a:lnTo>
                  <a:lnTo>
                    <a:pt x="1146"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9"/>
            <p:cNvSpPr/>
            <p:nvPr/>
          </p:nvSpPr>
          <p:spPr>
            <a:xfrm>
              <a:off x="9870709" y="3446049"/>
              <a:ext cx="154339" cy="181787"/>
            </a:xfrm>
            <a:custGeom>
              <a:avLst/>
              <a:gdLst/>
              <a:ahLst/>
              <a:cxnLst/>
              <a:rect l="l" t="t" r="r" b="b"/>
              <a:pathLst>
                <a:path w="3014" h="3550" extrusionOk="0">
                  <a:moveTo>
                    <a:pt x="1" y="0"/>
                  </a:moveTo>
                  <a:lnTo>
                    <a:pt x="38" y="222"/>
                  </a:lnTo>
                  <a:lnTo>
                    <a:pt x="112" y="444"/>
                  </a:lnTo>
                  <a:lnTo>
                    <a:pt x="185" y="666"/>
                  </a:lnTo>
                  <a:lnTo>
                    <a:pt x="278" y="906"/>
                  </a:lnTo>
                  <a:lnTo>
                    <a:pt x="389" y="1128"/>
                  </a:lnTo>
                  <a:lnTo>
                    <a:pt x="537" y="1368"/>
                  </a:lnTo>
                  <a:lnTo>
                    <a:pt x="703" y="1590"/>
                  </a:lnTo>
                  <a:lnTo>
                    <a:pt x="869" y="1830"/>
                  </a:lnTo>
                  <a:lnTo>
                    <a:pt x="1054" y="2033"/>
                  </a:lnTo>
                  <a:lnTo>
                    <a:pt x="1258" y="2237"/>
                  </a:lnTo>
                  <a:lnTo>
                    <a:pt x="1498" y="2422"/>
                  </a:lnTo>
                  <a:lnTo>
                    <a:pt x="1738" y="2625"/>
                  </a:lnTo>
                  <a:lnTo>
                    <a:pt x="2274" y="3050"/>
                  </a:lnTo>
                  <a:lnTo>
                    <a:pt x="2570" y="3290"/>
                  </a:lnTo>
                  <a:lnTo>
                    <a:pt x="2866" y="3549"/>
                  </a:lnTo>
                  <a:lnTo>
                    <a:pt x="2958" y="3124"/>
                  </a:lnTo>
                  <a:lnTo>
                    <a:pt x="3014" y="2736"/>
                  </a:lnTo>
                  <a:lnTo>
                    <a:pt x="3014" y="2366"/>
                  </a:lnTo>
                  <a:lnTo>
                    <a:pt x="2977" y="2033"/>
                  </a:lnTo>
                  <a:lnTo>
                    <a:pt x="2921" y="1738"/>
                  </a:lnTo>
                  <a:lnTo>
                    <a:pt x="2810" y="1460"/>
                  </a:lnTo>
                  <a:lnTo>
                    <a:pt x="2663" y="1202"/>
                  </a:lnTo>
                  <a:lnTo>
                    <a:pt x="2496" y="980"/>
                  </a:lnTo>
                  <a:lnTo>
                    <a:pt x="2293" y="776"/>
                  </a:lnTo>
                  <a:lnTo>
                    <a:pt x="2053" y="610"/>
                  </a:lnTo>
                  <a:lnTo>
                    <a:pt x="1775" y="444"/>
                  </a:lnTo>
                  <a:lnTo>
                    <a:pt x="1479" y="314"/>
                  </a:lnTo>
                  <a:lnTo>
                    <a:pt x="1147" y="203"/>
                  </a:lnTo>
                  <a:lnTo>
                    <a:pt x="796" y="111"/>
                  </a:lnTo>
                  <a:lnTo>
                    <a:pt x="407" y="3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9"/>
            <p:cNvSpPr/>
            <p:nvPr/>
          </p:nvSpPr>
          <p:spPr>
            <a:xfrm>
              <a:off x="9909524" y="3474418"/>
              <a:ext cx="120286" cy="430757"/>
            </a:xfrm>
            <a:custGeom>
              <a:avLst/>
              <a:gdLst/>
              <a:ahLst/>
              <a:cxnLst/>
              <a:rect l="l" t="t" r="r" b="b"/>
              <a:pathLst>
                <a:path w="2349" h="8412" extrusionOk="0">
                  <a:moveTo>
                    <a:pt x="1" y="1"/>
                  </a:moveTo>
                  <a:lnTo>
                    <a:pt x="315" y="333"/>
                  </a:lnTo>
                  <a:lnTo>
                    <a:pt x="629" y="666"/>
                  </a:lnTo>
                  <a:lnTo>
                    <a:pt x="943" y="1017"/>
                  </a:lnTo>
                  <a:lnTo>
                    <a:pt x="1221" y="1387"/>
                  </a:lnTo>
                  <a:lnTo>
                    <a:pt x="1461" y="1775"/>
                  </a:lnTo>
                  <a:lnTo>
                    <a:pt x="1701" y="2163"/>
                  </a:lnTo>
                  <a:lnTo>
                    <a:pt x="1905" y="2552"/>
                  </a:lnTo>
                  <a:lnTo>
                    <a:pt x="1997" y="2773"/>
                  </a:lnTo>
                  <a:lnTo>
                    <a:pt x="2034" y="2884"/>
                  </a:lnTo>
                  <a:lnTo>
                    <a:pt x="2052" y="3014"/>
                  </a:lnTo>
                  <a:lnTo>
                    <a:pt x="2089" y="3346"/>
                  </a:lnTo>
                  <a:lnTo>
                    <a:pt x="2126" y="3753"/>
                  </a:lnTo>
                  <a:lnTo>
                    <a:pt x="2145" y="4603"/>
                  </a:lnTo>
                  <a:lnTo>
                    <a:pt x="2145" y="5103"/>
                  </a:lnTo>
                  <a:lnTo>
                    <a:pt x="2108" y="5583"/>
                  </a:lnTo>
                  <a:lnTo>
                    <a:pt x="2034" y="6526"/>
                  </a:lnTo>
                  <a:lnTo>
                    <a:pt x="1960" y="7450"/>
                  </a:lnTo>
                  <a:lnTo>
                    <a:pt x="1923" y="7931"/>
                  </a:lnTo>
                  <a:lnTo>
                    <a:pt x="1923" y="8411"/>
                  </a:lnTo>
                  <a:lnTo>
                    <a:pt x="2348" y="8411"/>
                  </a:lnTo>
                  <a:lnTo>
                    <a:pt x="2293" y="7709"/>
                  </a:lnTo>
                  <a:lnTo>
                    <a:pt x="2256" y="7062"/>
                  </a:lnTo>
                  <a:lnTo>
                    <a:pt x="2237" y="6766"/>
                  </a:lnTo>
                  <a:lnTo>
                    <a:pt x="2256" y="6489"/>
                  </a:lnTo>
                  <a:lnTo>
                    <a:pt x="2293" y="5879"/>
                  </a:lnTo>
                  <a:lnTo>
                    <a:pt x="2311" y="5140"/>
                  </a:lnTo>
                  <a:lnTo>
                    <a:pt x="2293" y="4419"/>
                  </a:lnTo>
                  <a:lnTo>
                    <a:pt x="2274" y="4123"/>
                  </a:lnTo>
                  <a:lnTo>
                    <a:pt x="2256" y="3901"/>
                  </a:lnTo>
                  <a:lnTo>
                    <a:pt x="2237" y="3550"/>
                  </a:lnTo>
                  <a:lnTo>
                    <a:pt x="2200" y="3236"/>
                  </a:lnTo>
                  <a:lnTo>
                    <a:pt x="2145" y="2940"/>
                  </a:lnTo>
                  <a:lnTo>
                    <a:pt x="2145" y="2884"/>
                  </a:lnTo>
                  <a:lnTo>
                    <a:pt x="2089" y="2736"/>
                  </a:lnTo>
                  <a:lnTo>
                    <a:pt x="1997" y="2478"/>
                  </a:lnTo>
                  <a:lnTo>
                    <a:pt x="1812" y="2108"/>
                  </a:lnTo>
                  <a:lnTo>
                    <a:pt x="1590" y="1701"/>
                  </a:lnTo>
                  <a:lnTo>
                    <a:pt x="1461" y="1498"/>
                  </a:lnTo>
                  <a:lnTo>
                    <a:pt x="1331" y="1313"/>
                  </a:lnTo>
                  <a:lnTo>
                    <a:pt x="1036" y="943"/>
                  </a:lnTo>
                  <a:lnTo>
                    <a:pt x="721" y="592"/>
                  </a:lnTo>
                  <a:lnTo>
                    <a:pt x="555" y="426"/>
                  </a:lnTo>
                  <a:lnTo>
                    <a:pt x="389" y="278"/>
                  </a:lnTo>
                  <a:lnTo>
                    <a:pt x="204" y="130"/>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9"/>
            <p:cNvSpPr/>
            <p:nvPr/>
          </p:nvSpPr>
          <p:spPr>
            <a:xfrm>
              <a:off x="9988075" y="3605047"/>
              <a:ext cx="196022" cy="109840"/>
            </a:xfrm>
            <a:custGeom>
              <a:avLst/>
              <a:gdLst/>
              <a:ahLst/>
              <a:cxnLst/>
              <a:rect l="l" t="t" r="r" b="b"/>
              <a:pathLst>
                <a:path w="3828" h="2145" extrusionOk="0">
                  <a:moveTo>
                    <a:pt x="1757" y="1"/>
                  </a:moveTo>
                  <a:lnTo>
                    <a:pt x="1609" y="19"/>
                  </a:lnTo>
                  <a:lnTo>
                    <a:pt x="1461" y="38"/>
                  </a:lnTo>
                  <a:lnTo>
                    <a:pt x="1350" y="75"/>
                  </a:lnTo>
                  <a:lnTo>
                    <a:pt x="1239" y="130"/>
                  </a:lnTo>
                  <a:lnTo>
                    <a:pt x="1128" y="185"/>
                  </a:lnTo>
                  <a:lnTo>
                    <a:pt x="1036" y="259"/>
                  </a:lnTo>
                  <a:lnTo>
                    <a:pt x="888" y="407"/>
                  </a:lnTo>
                  <a:lnTo>
                    <a:pt x="796" y="574"/>
                  </a:lnTo>
                  <a:lnTo>
                    <a:pt x="722" y="703"/>
                  </a:lnTo>
                  <a:lnTo>
                    <a:pt x="666" y="832"/>
                  </a:lnTo>
                  <a:lnTo>
                    <a:pt x="500" y="888"/>
                  </a:lnTo>
                  <a:lnTo>
                    <a:pt x="352" y="962"/>
                  </a:lnTo>
                  <a:lnTo>
                    <a:pt x="186" y="1036"/>
                  </a:lnTo>
                  <a:lnTo>
                    <a:pt x="56" y="1128"/>
                  </a:lnTo>
                  <a:lnTo>
                    <a:pt x="19" y="1184"/>
                  </a:lnTo>
                  <a:lnTo>
                    <a:pt x="1" y="1221"/>
                  </a:lnTo>
                  <a:lnTo>
                    <a:pt x="1" y="1276"/>
                  </a:lnTo>
                  <a:lnTo>
                    <a:pt x="38" y="1313"/>
                  </a:lnTo>
                  <a:lnTo>
                    <a:pt x="112" y="1350"/>
                  </a:lnTo>
                  <a:lnTo>
                    <a:pt x="204" y="1387"/>
                  </a:lnTo>
                  <a:lnTo>
                    <a:pt x="537" y="1442"/>
                  </a:lnTo>
                  <a:lnTo>
                    <a:pt x="981" y="1516"/>
                  </a:lnTo>
                  <a:lnTo>
                    <a:pt x="2108" y="1683"/>
                  </a:lnTo>
                  <a:lnTo>
                    <a:pt x="2663" y="1794"/>
                  </a:lnTo>
                  <a:lnTo>
                    <a:pt x="3180" y="1905"/>
                  </a:lnTo>
                  <a:lnTo>
                    <a:pt x="3384" y="1960"/>
                  </a:lnTo>
                  <a:lnTo>
                    <a:pt x="3568" y="2016"/>
                  </a:lnTo>
                  <a:lnTo>
                    <a:pt x="3716" y="2089"/>
                  </a:lnTo>
                  <a:lnTo>
                    <a:pt x="3827" y="2145"/>
                  </a:lnTo>
                  <a:lnTo>
                    <a:pt x="3827" y="2145"/>
                  </a:lnTo>
                  <a:lnTo>
                    <a:pt x="3790" y="2052"/>
                  </a:lnTo>
                  <a:lnTo>
                    <a:pt x="3698" y="1812"/>
                  </a:lnTo>
                  <a:lnTo>
                    <a:pt x="3550" y="1461"/>
                  </a:lnTo>
                  <a:lnTo>
                    <a:pt x="3458" y="1276"/>
                  </a:lnTo>
                  <a:lnTo>
                    <a:pt x="3347" y="1073"/>
                  </a:lnTo>
                  <a:lnTo>
                    <a:pt x="3199" y="869"/>
                  </a:lnTo>
                  <a:lnTo>
                    <a:pt x="3051" y="685"/>
                  </a:lnTo>
                  <a:lnTo>
                    <a:pt x="2885" y="500"/>
                  </a:lnTo>
                  <a:lnTo>
                    <a:pt x="2700" y="333"/>
                  </a:lnTo>
                  <a:lnTo>
                    <a:pt x="2496" y="204"/>
                  </a:lnTo>
                  <a:lnTo>
                    <a:pt x="2275" y="93"/>
                  </a:lnTo>
                  <a:lnTo>
                    <a:pt x="2145" y="56"/>
                  </a:lnTo>
                  <a:lnTo>
                    <a:pt x="2016" y="19"/>
                  </a:lnTo>
                  <a:lnTo>
                    <a:pt x="18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9"/>
            <p:cNvSpPr/>
            <p:nvPr/>
          </p:nvSpPr>
          <p:spPr>
            <a:xfrm>
              <a:off x="10160385" y="3662809"/>
              <a:ext cx="20841" cy="44551"/>
            </a:xfrm>
            <a:custGeom>
              <a:avLst/>
              <a:gdLst/>
              <a:ahLst/>
              <a:cxnLst/>
              <a:rect l="l" t="t" r="r" b="b"/>
              <a:pathLst>
                <a:path w="407" h="870" extrusionOk="0">
                  <a:moveTo>
                    <a:pt x="0" y="0"/>
                  </a:moveTo>
                  <a:lnTo>
                    <a:pt x="148" y="259"/>
                  </a:lnTo>
                  <a:lnTo>
                    <a:pt x="259" y="499"/>
                  </a:lnTo>
                  <a:lnTo>
                    <a:pt x="407" y="869"/>
                  </a:lnTo>
                  <a:lnTo>
                    <a:pt x="259" y="481"/>
                  </a:lnTo>
                  <a:lnTo>
                    <a:pt x="148" y="241"/>
                  </a:lnTo>
                  <a:lnTo>
                    <a:pt x="0" y="0"/>
                  </a:lnTo>
                  <a:close/>
                </a:path>
              </a:pathLst>
            </a:custGeom>
            <a:solidFill>
              <a:srgbClr val="D6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9"/>
            <p:cNvSpPr/>
            <p:nvPr/>
          </p:nvSpPr>
          <p:spPr>
            <a:xfrm>
              <a:off x="10141439" y="3637257"/>
              <a:ext cx="42656" cy="77631"/>
            </a:xfrm>
            <a:custGeom>
              <a:avLst/>
              <a:gdLst/>
              <a:ahLst/>
              <a:cxnLst/>
              <a:rect l="l" t="t" r="r" b="b"/>
              <a:pathLst>
                <a:path w="833" h="1516" fill="none" extrusionOk="0">
                  <a:moveTo>
                    <a:pt x="0" y="0"/>
                  </a:moveTo>
                  <a:lnTo>
                    <a:pt x="0" y="0"/>
                  </a:lnTo>
                  <a:lnTo>
                    <a:pt x="204" y="240"/>
                  </a:lnTo>
                  <a:lnTo>
                    <a:pt x="370" y="499"/>
                  </a:lnTo>
                  <a:lnTo>
                    <a:pt x="518" y="740"/>
                  </a:lnTo>
                  <a:lnTo>
                    <a:pt x="629" y="980"/>
                  </a:lnTo>
                  <a:lnTo>
                    <a:pt x="777" y="1368"/>
                  </a:lnTo>
                  <a:lnTo>
                    <a:pt x="832" y="1516"/>
                  </a:lnTo>
                  <a:lnTo>
                    <a:pt x="832" y="1516"/>
                  </a:lnTo>
                  <a:lnTo>
                    <a:pt x="832" y="1516"/>
                  </a:lnTo>
                  <a:lnTo>
                    <a:pt x="832" y="1516"/>
                  </a:lnTo>
                  <a:lnTo>
                    <a:pt x="777" y="1368"/>
                  </a:lnTo>
                  <a:lnTo>
                    <a:pt x="629" y="998"/>
                  </a:lnTo>
                  <a:lnTo>
                    <a:pt x="518" y="758"/>
                  </a:lnTo>
                  <a:lnTo>
                    <a:pt x="370" y="499"/>
                  </a:lnTo>
                  <a:lnTo>
                    <a:pt x="204" y="24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9"/>
            <p:cNvSpPr/>
            <p:nvPr/>
          </p:nvSpPr>
          <p:spPr>
            <a:xfrm>
              <a:off x="10138571" y="3633467"/>
              <a:ext cx="2919" cy="3841"/>
            </a:xfrm>
            <a:custGeom>
              <a:avLst/>
              <a:gdLst/>
              <a:ahLst/>
              <a:cxnLst/>
              <a:rect l="l" t="t" r="r" b="b"/>
              <a:pathLst>
                <a:path w="57" h="75" fill="none" extrusionOk="0">
                  <a:moveTo>
                    <a:pt x="1" y="0"/>
                  </a:moveTo>
                  <a:lnTo>
                    <a:pt x="1" y="0"/>
                  </a:lnTo>
                  <a:lnTo>
                    <a:pt x="56" y="74"/>
                  </a:lnTo>
                  <a:lnTo>
                    <a:pt x="56" y="7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9"/>
            <p:cNvSpPr/>
            <p:nvPr/>
          </p:nvSpPr>
          <p:spPr>
            <a:xfrm>
              <a:off x="10138571" y="3633467"/>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9"/>
            <p:cNvSpPr/>
            <p:nvPr/>
          </p:nvSpPr>
          <p:spPr>
            <a:xfrm>
              <a:off x="10030679" y="3629678"/>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9"/>
            <p:cNvSpPr/>
            <p:nvPr/>
          </p:nvSpPr>
          <p:spPr>
            <a:xfrm>
              <a:off x="10082756" y="3605047"/>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9"/>
            <p:cNvSpPr/>
            <p:nvPr/>
          </p:nvSpPr>
          <p:spPr>
            <a:xfrm>
              <a:off x="10030679" y="3605047"/>
              <a:ext cx="43578" cy="24682"/>
            </a:xfrm>
            <a:custGeom>
              <a:avLst/>
              <a:gdLst/>
              <a:ahLst/>
              <a:cxnLst/>
              <a:rect l="l" t="t" r="r" b="b"/>
              <a:pathLst>
                <a:path w="851" h="482" fill="none" extrusionOk="0">
                  <a:moveTo>
                    <a:pt x="851" y="1"/>
                  </a:moveTo>
                  <a:lnTo>
                    <a:pt x="851" y="1"/>
                  </a:lnTo>
                  <a:lnTo>
                    <a:pt x="703" y="19"/>
                  </a:lnTo>
                  <a:lnTo>
                    <a:pt x="574" y="56"/>
                  </a:lnTo>
                  <a:lnTo>
                    <a:pt x="444" y="112"/>
                  </a:lnTo>
                  <a:lnTo>
                    <a:pt x="333" y="167"/>
                  </a:lnTo>
                  <a:lnTo>
                    <a:pt x="241" y="241"/>
                  </a:lnTo>
                  <a:lnTo>
                    <a:pt x="149" y="315"/>
                  </a:lnTo>
                  <a:lnTo>
                    <a:pt x="1" y="481"/>
                  </a:lnTo>
                  <a:lnTo>
                    <a:pt x="1" y="481"/>
                  </a:lnTo>
                  <a:lnTo>
                    <a:pt x="149" y="315"/>
                  </a:lnTo>
                  <a:lnTo>
                    <a:pt x="241" y="241"/>
                  </a:lnTo>
                  <a:lnTo>
                    <a:pt x="333" y="167"/>
                  </a:lnTo>
                  <a:lnTo>
                    <a:pt x="444" y="112"/>
                  </a:lnTo>
                  <a:lnTo>
                    <a:pt x="574" y="56"/>
                  </a:lnTo>
                  <a:lnTo>
                    <a:pt x="703" y="19"/>
                  </a:lnTo>
                  <a:lnTo>
                    <a:pt x="8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9"/>
            <p:cNvSpPr/>
            <p:nvPr/>
          </p:nvSpPr>
          <p:spPr>
            <a:xfrm>
              <a:off x="10075178" y="3605047"/>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9"/>
            <p:cNvSpPr/>
            <p:nvPr/>
          </p:nvSpPr>
          <p:spPr>
            <a:xfrm>
              <a:off x="10075178" y="3605047"/>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9"/>
            <p:cNvSpPr/>
            <p:nvPr/>
          </p:nvSpPr>
          <p:spPr>
            <a:xfrm>
              <a:off x="10075178" y="3605047"/>
              <a:ext cx="973" cy="51"/>
            </a:xfrm>
            <a:custGeom>
              <a:avLst/>
              <a:gdLst/>
              <a:ahLst/>
              <a:cxnLst/>
              <a:rect l="l" t="t" r="r" b="b"/>
              <a:pathLst>
                <a:path w="19" h="1" fill="none" extrusionOk="0">
                  <a:moveTo>
                    <a:pt x="19" y="1"/>
                  </a:moveTo>
                  <a:lnTo>
                    <a:pt x="19" y="1"/>
                  </a:lnTo>
                  <a:lnTo>
                    <a:pt x="0" y="1"/>
                  </a:lnTo>
                  <a:lnTo>
                    <a:pt x="0" y="1"/>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9"/>
            <p:cNvSpPr/>
            <p:nvPr/>
          </p:nvSpPr>
          <p:spPr>
            <a:xfrm>
              <a:off x="10076099" y="3605047"/>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9"/>
            <p:cNvSpPr/>
            <p:nvPr/>
          </p:nvSpPr>
          <p:spPr>
            <a:xfrm>
              <a:off x="10076099" y="3605047"/>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9"/>
            <p:cNvSpPr/>
            <p:nvPr/>
          </p:nvSpPr>
          <p:spPr>
            <a:xfrm>
              <a:off x="10078967" y="3605047"/>
              <a:ext cx="2868" cy="51"/>
            </a:xfrm>
            <a:custGeom>
              <a:avLst/>
              <a:gdLst/>
              <a:ahLst/>
              <a:cxnLst/>
              <a:rect l="l" t="t" r="r" b="b"/>
              <a:pathLst>
                <a:path w="56" h="1" fill="none" extrusionOk="0">
                  <a:moveTo>
                    <a:pt x="0" y="1"/>
                  </a:moveTo>
                  <a:lnTo>
                    <a:pt x="0" y="1"/>
                  </a:lnTo>
                  <a:lnTo>
                    <a:pt x="56" y="1"/>
                  </a:lnTo>
                  <a:lnTo>
                    <a:pt x="56"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9"/>
            <p:cNvSpPr/>
            <p:nvPr/>
          </p:nvSpPr>
          <p:spPr>
            <a:xfrm>
              <a:off x="10077072" y="3605047"/>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9"/>
            <p:cNvSpPr/>
            <p:nvPr/>
          </p:nvSpPr>
          <p:spPr>
            <a:xfrm>
              <a:off x="10077072" y="3605047"/>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9"/>
            <p:cNvSpPr/>
            <p:nvPr/>
          </p:nvSpPr>
          <p:spPr>
            <a:xfrm>
              <a:off x="10077072" y="3605047"/>
              <a:ext cx="973" cy="51"/>
            </a:xfrm>
            <a:custGeom>
              <a:avLst/>
              <a:gdLst/>
              <a:ahLst/>
              <a:cxnLst/>
              <a:rect l="l" t="t" r="r" b="b"/>
              <a:pathLst>
                <a:path w="19" h="1" fill="none" extrusionOk="0">
                  <a:moveTo>
                    <a:pt x="19" y="1"/>
                  </a:moveTo>
                  <a:lnTo>
                    <a:pt x="19" y="1"/>
                  </a:lnTo>
                  <a:lnTo>
                    <a:pt x="0" y="1"/>
                  </a:lnTo>
                  <a:lnTo>
                    <a:pt x="0" y="1"/>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9"/>
            <p:cNvSpPr/>
            <p:nvPr/>
          </p:nvSpPr>
          <p:spPr>
            <a:xfrm>
              <a:off x="10022179" y="3605047"/>
              <a:ext cx="161918" cy="109840"/>
            </a:xfrm>
            <a:custGeom>
              <a:avLst/>
              <a:gdLst/>
              <a:ahLst/>
              <a:cxnLst/>
              <a:rect l="l" t="t" r="r" b="b"/>
              <a:pathLst>
                <a:path w="3162" h="2145" extrusionOk="0">
                  <a:moveTo>
                    <a:pt x="1017" y="1"/>
                  </a:moveTo>
                  <a:lnTo>
                    <a:pt x="869" y="19"/>
                  </a:lnTo>
                  <a:lnTo>
                    <a:pt x="740" y="56"/>
                  </a:lnTo>
                  <a:lnTo>
                    <a:pt x="610" y="112"/>
                  </a:lnTo>
                  <a:lnTo>
                    <a:pt x="499" y="167"/>
                  </a:lnTo>
                  <a:lnTo>
                    <a:pt x="407" y="241"/>
                  </a:lnTo>
                  <a:lnTo>
                    <a:pt x="315" y="315"/>
                  </a:lnTo>
                  <a:lnTo>
                    <a:pt x="167" y="481"/>
                  </a:lnTo>
                  <a:lnTo>
                    <a:pt x="93" y="611"/>
                  </a:lnTo>
                  <a:lnTo>
                    <a:pt x="37" y="722"/>
                  </a:lnTo>
                  <a:lnTo>
                    <a:pt x="0" y="832"/>
                  </a:lnTo>
                  <a:lnTo>
                    <a:pt x="0" y="832"/>
                  </a:lnTo>
                  <a:lnTo>
                    <a:pt x="167" y="777"/>
                  </a:lnTo>
                  <a:lnTo>
                    <a:pt x="333" y="740"/>
                  </a:lnTo>
                  <a:lnTo>
                    <a:pt x="499" y="722"/>
                  </a:lnTo>
                  <a:lnTo>
                    <a:pt x="666" y="703"/>
                  </a:lnTo>
                  <a:lnTo>
                    <a:pt x="832" y="722"/>
                  </a:lnTo>
                  <a:lnTo>
                    <a:pt x="980" y="740"/>
                  </a:lnTo>
                  <a:lnTo>
                    <a:pt x="1146" y="759"/>
                  </a:lnTo>
                  <a:lnTo>
                    <a:pt x="1294" y="795"/>
                  </a:lnTo>
                  <a:lnTo>
                    <a:pt x="1609" y="925"/>
                  </a:lnTo>
                  <a:lnTo>
                    <a:pt x="1923" y="1091"/>
                  </a:lnTo>
                  <a:lnTo>
                    <a:pt x="2237" y="1295"/>
                  </a:lnTo>
                  <a:lnTo>
                    <a:pt x="2533" y="1535"/>
                  </a:lnTo>
                  <a:lnTo>
                    <a:pt x="2847" y="1812"/>
                  </a:lnTo>
                  <a:lnTo>
                    <a:pt x="3161" y="2145"/>
                  </a:lnTo>
                  <a:lnTo>
                    <a:pt x="3106" y="1997"/>
                  </a:lnTo>
                  <a:lnTo>
                    <a:pt x="2958" y="1609"/>
                  </a:lnTo>
                  <a:lnTo>
                    <a:pt x="2847" y="1369"/>
                  </a:lnTo>
                  <a:lnTo>
                    <a:pt x="2699" y="1128"/>
                  </a:lnTo>
                  <a:lnTo>
                    <a:pt x="2533" y="869"/>
                  </a:lnTo>
                  <a:lnTo>
                    <a:pt x="2329" y="629"/>
                  </a:lnTo>
                  <a:lnTo>
                    <a:pt x="2274" y="555"/>
                  </a:lnTo>
                  <a:lnTo>
                    <a:pt x="2163" y="444"/>
                  </a:lnTo>
                  <a:lnTo>
                    <a:pt x="2052" y="352"/>
                  </a:lnTo>
                  <a:lnTo>
                    <a:pt x="1923" y="259"/>
                  </a:lnTo>
                  <a:lnTo>
                    <a:pt x="1793" y="185"/>
                  </a:lnTo>
                  <a:lnTo>
                    <a:pt x="1645" y="112"/>
                  </a:lnTo>
                  <a:lnTo>
                    <a:pt x="1498" y="56"/>
                  </a:lnTo>
                  <a:lnTo>
                    <a:pt x="1350" y="19"/>
                  </a:lnTo>
                  <a:lnTo>
                    <a:pt x="1183"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9"/>
            <p:cNvSpPr/>
            <p:nvPr/>
          </p:nvSpPr>
          <p:spPr>
            <a:xfrm>
              <a:off x="10022179" y="3605047"/>
              <a:ext cx="161918" cy="109840"/>
            </a:xfrm>
            <a:custGeom>
              <a:avLst/>
              <a:gdLst/>
              <a:ahLst/>
              <a:cxnLst/>
              <a:rect l="l" t="t" r="r" b="b"/>
              <a:pathLst>
                <a:path w="3162" h="2145" fill="none" extrusionOk="0">
                  <a:moveTo>
                    <a:pt x="1091" y="1"/>
                  </a:moveTo>
                  <a:lnTo>
                    <a:pt x="1091" y="1"/>
                  </a:lnTo>
                  <a:lnTo>
                    <a:pt x="1091" y="1"/>
                  </a:lnTo>
                  <a:lnTo>
                    <a:pt x="1091" y="1"/>
                  </a:lnTo>
                  <a:lnTo>
                    <a:pt x="1091" y="1"/>
                  </a:lnTo>
                  <a:lnTo>
                    <a:pt x="1072" y="1"/>
                  </a:lnTo>
                  <a:lnTo>
                    <a:pt x="1072" y="1"/>
                  </a:lnTo>
                  <a:lnTo>
                    <a:pt x="1072" y="1"/>
                  </a:lnTo>
                  <a:lnTo>
                    <a:pt x="1072" y="1"/>
                  </a:lnTo>
                  <a:lnTo>
                    <a:pt x="1072" y="1"/>
                  </a:lnTo>
                  <a:lnTo>
                    <a:pt x="1072" y="1"/>
                  </a:lnTo>
                  <a:lnTo>
                    <a:pt x="1072" y="1"/>
                  </a:lnTo>
                  <a:lnTo>
                    <a:pt x="1072" y="1"/>
                  </a:lnTo>
                  <a:lnTo>
                    <a:pt x="1072" y="1"/>
                  </a:lnTo>
                  <a:lnTo>
                    <a:pt x="1072" y="1"/>
                  </a:lnTo>
                  <a:lnTo>
                    <a:pt x="1054" y="1"/>
                  </a:lnTo>
                  <a:lnTo>
                    <a:pt x="1054" y="1"/>
                  </a:lnTo>
                  <a:lnTo>
                    <a:pt x="1054" y="1"/>
                  </a:lnTo>
                  <a:lnTo>
                    <a:pt x="1054" y="1"/>
                  </a:lnTo>
                  <a:lnTo>
                    <a:pt x="1054" y="1"/>
                  </a:lnTo>
                  <a:lnTo>
                    <a:pt x="1054" y="1"/>
                  </a:lnTo>
                  <a:lnTo>
                    <a:pt x="1054" y="1"/>
                  </a:lnTo>
                  <a:lnTo>
                    <a:pt x="1054" y="1"/>
                  </a:lnTo>
                  <a:lnTo>
                    <a:pt x="1054" y="1"/>
                  </a:lnTo>
                  <a:lnTo>
                    <a:pt x="1054" y="1"/>
                  </a:lnTo>
                  <a:lnTo>
                    <a:pt x="1035" y="1"/>
                  </a:lnTo>
                  <a:lnTo>
                    <a:pt x="1035" y="1"/>
                  </a:lnTo>
                  <a:lnTo>
                    <a:pt x="1035" y="1"/>
                  </a:lnTo>
                  <a:lnTo>
                    <a:pt x="1035" y="1"/>
                  </a:lnTo>
                  <a:lnTo>
                    <a:pt x="1035" y="1"/>
                  </a:lnTo>
                  <a:lnTo>
                    <a:pt x="1035" y="1"/>
                  </a:lnTo>
                  <a:lnTo>
                    <a:pt x="1035" y="1"/>
                  </a:lnTo>
                  <a:lnTo>
                    <a:pt x="1035" y="1"/>
                  </a:lnTo>
                  <a:lnTo>
                    <a:pt x="1035" y="1"/>
                  </a:lnTo>
                  <a:lnTo>
                    <a:pt x="1035" y="1"/>
                  </a:lnTo>
                  <a:lnTo>
                    <a:pt x="1017" y="1"/>
                  </a:lnTo>
                  <a:lnTo>
                    <a:pt x="1017" y="1"/>
                  </a:lnTo>
                  <a:lnTo>
                    <a:pt x="869" y="19"/>
                  </a:lnTo>
                  <a:lnTo>
                    <a:pt x="740" y="56"/>
                  </a:lnTo>
                  <a:lnTo>
                    <a:pt x="610" y="112"/>
                  </a:lnTo>
                  <a:lnTo>
                    <a:pt x="499" y="167"/>
                  </a:lnTo>
                  <a:lnTo>
                    <a:pt x="407" y="241"/>
                  </a:lnTo>
                  <a:lnTo>
                    <a:pt x="315" y="315"/>
                  </a:lnTo>
                  <a:lnTo>
                    <a:pt x="167" y="481"/>
                  </a:lnTo>
                  <a:lnTo>
                    <a:pt x="167" y="481"/>
                  </a:lnTo>
                  <a:lnTo>
                    <a:pt x="167" y="481"/>
                  </a:lnTo>
                  <a:lnTo>
                    <a:pt x="167" y="481"/>
                  </a:lnTo>
                  <a:lnTo>
                    <a:pt x="167" y="481"/>
                  </a:lnTo>
                  <a:lnTo>
                    <a:pt x="167" y="481"/>
                  </a:lnTo>
                  <a:lnTo>
                    <a:pt x="93" y="611"/>
                  </a:lnTo>
                  <a:lnTo>
                    <a:pt x="37" y="722"/>
                  </a:lnTo>
                  <a:lnTo>
                    <a:pt x="0" y="832"/>
                  </a:lnTo>
                  <a:lnTo>
                    <a:pt x="0" y="832"/>
                  </a:lnTo>
                  <a:lnTo>
                    <a:pt x="167" y="777"/>
                  </a:lnTo>
                  <a:lnTo>
                    <a:pt x="333" y="740"/>
                  </a:lnTo>
                  <a:lnTo>
                    <a:pt x="499" y="722"/>
                  </a:lnTo>
                  <a:lnTo>
                    <a:pt x="666" y="703"/>
                  </a:lnTo>
                  <a:lnTo>
                    <a:pt x="666" y="703"/>
                  </a:lnTo>
                  <a:lnTo>
                    <a:pt x="832" y="722"/>
                  </a:lnTo>
                  <a:lnTo>
                    <a:pt x="980" y="740"/>
                  </a:lnTo>
                  <a:lnTo>
                    <a:pt x="1146" y="759"/>
                  </a:lnTo>
                  <a:lnTo>
                    <a:pt x="1294" y="795"/>
                  </a:lnTo>
                  <a:lnTo>
                    <a:pt x="1609" y="925"/>
                  </a:lnTo>
                  <a:lnTo>
                    <a:pt x="1923" y="1091"/>
                  </a:lnTo>
                  <a:lnTo>
                    <a:pt x="2237" y="1295"/>
                  </a:lnTo>
                  <a:lnTo>
                    <a:pt x="2533" y="1535"/>
                  </a:lnTo>
                  <a:lnTo>
                    <a:pt x="2847" y="1812"/>
                  </a:lnTo>
                  <a:lnTo>
                    <a:pt x="3161" y="2145"/>
                  </a:lnTo>
                  <a:lnTo>
                    <a:pt x="3161" y="2145"/>
                  </a:lnTo>
                  <a:lnTo>
                    <a:pt x="3106" y="1997"/>
                  </a:lnTo>
                  <a:lnTo>
                    <a:pt x="2958" y="1609"/>
                  </a:lnTo>
                  <a:lnTo>
                    <a:pt x="2847" y="1369"/>
                  </a:lnTo>
                  <a:lnTo>
                    <a:pt x="2699" y="1128"/>
                  </a:lnTo>
                  <a:lnTo>
                    <a:pt x="2533" y="869"/>
                  </a:lnTo>
                  <a:lnTo>
                    <a:pt x="2329" y="629"/>
                  </a:lnTo>
                  <a:lnTo>
                    <a:pt x="2329" y="629"/>
                  </a:lnTo>
                  <a:lnTo>
                    <a:pt x="2329" y="629"/>
                  </a:lnTo>
                  <a:lnTo>
                    <a:pt x="2329" y="629"/>
                  </a:lnTo>
                  <a:lnTo>
                    <a:pt x="2274" y="555"/>
                  </a:lnTo>
                  <a:lnTo>
                    <a:pt x="2274" y="555"/>
                  </a:lnTo>
                  <a:lnTo>
                    <a:pt x="2274" y="555"/>
                  </a:lnTo>
                  <a:lnTo>
                    <a:pt x="2274" y="555"/>
                  </a:lnTo>
                  <a:lnTo>
                    <a:pt x="2274" y="555"/>
                  </a:lnTo>
                  <a:lnTo>
                    <a:pt x="2274" y="555"/>
                  </a:lnTo>
                  <a:lnTo>
                    <a:pt x="2163" y="444"/>
                  </a:lnTo>
                  <a:lnTo>
                    <a:pt x="2052" y="352"/>
                  </a:lnTo>
                  <a:lnTo>
                    <a:pt x="1923" y="259"/>
                  </a:lnTo>
                  <a:lnTo>
                    <a:pt x="1793" y="185"/>
                  </a:lnTo>
                  <a:lnTo>
                    <a:pt x="1645" y="112"/>
                  </a:lnTo>
                  <a:lnTo>
                    <a:pt x="1498" y="56"/>
                  </a:lnTo>
                  <a:lnTo>
                    <a:pt x="1350" y="19"/>
                  </a:lnTo>
                  <a:lnTo>
                    <a:pt x="1183" y="1"/>
                  </a:lnTo>
                  <a:lnTo>
                    <a:pt x="1183" y="1"/>
                  </a:lnTo>
                  <a:lnTo>
                    <a:pt x="1183" y="1"/>
                  </a:lnTo>
                  <a:lnTo>
                    <a:pt x="1183" y="1"/>
                  </a:lnTo>
                  <a:lnTo>
                    <a:pt x="1165" y="1"/>
                  </a:lnTo>
                  <a:lnTo>
                    <a:pt x="1165" y="1"/>
                  </a:lnTo>
                  <a:lnTo>
                    <a:pt x="1109" y="1"/>
                  </a:lnTo>
                  <a:lnTo>
                    <a:pt x="1109" y="1"/>
                  </a:lnTo>
                  <a:lnTo>
                    <a:pt x="1091" y="1"/>
                  </a:lnTo>
                  <a:lnTo>
                    <a:pt x="1091" y="1"/>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9"/>
            <p:cNvSpPr/>
            <p:nvPr/>
          </p:nvSpPr>
          <p:spPr>
            <a:xfrm>
              <a:off x="10018389" y="3638178"/>
              <a:ext cx="135393" cy="46445"/>
            </a:xfrm>
            <a:custGeom>
              <a:avLst/>
              <a:gdLst/>
              <a:ahLst/>
              <a:cxnLst/>
              <a:rect l="l" t="t" r="r" b="b"/>
              <a:pathLst>
                <a:path w="2644" h="907" extrusionOk="0">
                  <a:moveTo>
                    <a:pt x="536" y="1"/>
                  </a:moveTo>
                  <a:lnTo>
                    <a:pt x="352" y="38"/>
                  </a:lnTo>
                  <a:lnTo>
                    <a:pt x="167" y="93"/>
                  </a:lnTo>
                  <a:lnTo>
                    <a:pt x="0" y="148"/>
                  </a:lnTo>
                  <a:lnTo>
                    <a:pt x="0" y="167"/>
                  </a:lnTo>
                  <a:lnTo>
                    <a:pt x="0" y="185"/>
                  </a:lnTo>
                  <a:lnTo>
                    <a:pt x="19" y="185"/>
                  </a:lnTo>
                  <a:lnTo>
                    <a:pt x="185" y="148"/>
                  </a:lnTo>
                  <a:lnTo>
                    <a:pt x="370" y="112"/>
                  </a:lnTo>
                  <a:lnTo>
                    <a:pt x="536" y="93"/>
                  </a:lnTo>
                  <a:lnTo>
                    <a:pt x="888" y="93"/>
                  </a:lnTo>
                  <a:lnTo>
                    <a:pt x="1054" y="130"/>
                  </a:lnTo>
                  <a:lnTo>
                    <a:pt x="1220" y="167"/>
                  </a:lnTo>
                  <a:lnTo>
                    <a:pt x="1405" y="204"/>
                  </a:lnTo>
                  <a:lnTo>
                    <a:pt x="1553" y="259"/>
                  </a:lnTo>
                  <a:lnTo>
                    <a:pt x="1719" y="333"/>
                  </a:lnTo>
                  <a:lnTo>
                    <a:pt x="2034" y="500"/>
                  </a:lnTo>
                  <a:lnTo>
                    <a:pt x="2329" y="685"/>
                  </a:lnTo>
                  <a:lnTo>
                    <a:pt x="2607" y="906"/>
                  </a:lnTo>
                  <a:lnTo>
                    <a:pt x="2644" y="906"/>
                  </a:lnTo>
                  <a:lnTo>
                    <a:pt x="2644" y="888"/>
                  </a:lnTo>
                  <a:lnTo>
                    <a:pt x="2644" y="869"/>
                  </a:lnTo>
                  <a:lnTo>
                    <a:pt x="2385" y="629"/>
                  </a:lnTo>
                  <a:lnTo>
                    <a:pt x="2089" y="407"/>
                  </a:lnTo>
                  <a:lnTo>
                    <a:pt x="1923" y="315"/>
                  </a:lnTo>
                  <a:lnTo>
                    <a:pt x="1775" y="241"/>
                  </a:lnTo>
                  <a:lnTo>
                    <a:pt x="1609" y="167"/>
                  </a:lnTo>
                  <a:lnTo>
                    <a:pt x="1424" y="93"/>
                  </a:lnTo>
                  <a:lnTo>
                    <a:pt x="1257" y="56"/>
                  </a:lnTo>
                  <a:lnTo>
                    <a:pt x="1072" y="19"/>
                  </a:lnTo>
                  <a:lnTo>
                    <a:pt x="888"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9"/>
            <p:cNvSpPr/>
            <p:nvPr/>
          </p:nvSpPr>
          <p:spPr>
            <a:xfrm>
              <a:off x="9857447" y="3846438"/>
              <a:ext cx="366390" cy="81471"/>
            </a:xfrm>
            <a:custGeom>
              <a:avLst/>
              <a:gdLst/>
              <a:ahLst/>
              <a:cxnLst/>
              <a:rect l="l" t="t" r="r" b="b"/>
              <a:pathLst>
                <a:path w="7155" h="1591" extrusionOk="0">
                  <a:moveTo>
                    <a:pt x="3642" y="0"/>
                  </a:moveTo>
                  <a:lnTo>
                    <a:pt x="3365" y="19"/>
                  </a:lnTo>
                  <a:lnTo>
                    <a:pt x="3125" y="56"/>
                  </a:lnTo>
                  <a:lnTo>
                    <a:pt x="2922" y="111"/>
                  </a:lnTo>
                  <a:lnTo>
                    <a:pt x="2718" y="185"/>
                  </a:lnTo>
                  <a:lnTo>
                    <a:pt x="2293" y="333"/>
                  </a:lnTo>
                  <a:lnTo>
                    <a:pt x="2034" y="407"/>
                  </a:lnTo>
                  <a:lnTo>
                    <a:pt x="1757" y="481"/>
                  </a:lnTo>
                  <a:lnTo>
                    <a:pt x="1591" y="518"/>
                  </a:lnTo>
                  <a:lnTo>
                    <a:pt x="1443" y="573"/>
                  </a:lnTo>
                  <a:lnTo>
                    <a:pt x="1128" y="703"/>
                  </a:lnTo>
                  <a:lnTo>
                    <a:pt x="833" y="869"/>
                  </a:lnTo>
                  <a:lnTo>
                    <a:pt x="574" y="1054"/>
                  </a:lnTo>
                  <a:lnTo>
                    <a:pt x="334" y="1220"/>
                  </a:lnTo>
                  <a:lnTo>
                    <a:pt x="167" y="1350"/>
                  </a:lnTo>
                  <a:lnTo>
                    <a:pt x="1" y="1498"/>
                  </a:lnTo>
                  <a:lnTo>
                    <a:pt x="870" y="1535"/>
                  </a:lnTo>
                  <a:lnTo>
                    <a:pt x="1775" y="1553"/>
                  </a:lnTo>
                  <a:lnTo>
                    <a:pt x="2718" y="1572"/>
                  </a:lnTo>
                  <a:lnTo>
                    <a:pt x="3661" y="1590"/>
                  </a:lnTo>
                  <a:lnTo>
                    <a:pt x="4604" y="1572"/>
                  </a:lnTo>
                  <a:lnTo>
                    <a:pt x="5491" y="1553"/>
                  </a:lnTo>
                  <a:lnTo>
                    <a:pt x="6360" y="1535"/>
                  </a:lnTo>
                  <a:lnTo>
                    <a:pt x="7155" y="1498"/>
                  </a:lnTo>
                  <a:lnTo>
                    <a:pt x="7044" y="1368"/>
                  </a:lnTo>
                  <a:lnTo>
                    <a:pt x="6933" y="1239"/>
                  </a:lnTo>
                  <a:lnTo>
                    <a:pt x="6766" y="1091"/>
                  </a:lnTo>
                  <a:lnTo>
                    <a:pt x="6563" y="943"/>
                  </a:lnTo>
                  <a:lnTo>
                    <a:pt x="6341" y="814"/>
                  </a:lnTo>
                  <a:lnTo>
                    <a:pt x="6212" y="758"/>
                  </a:lnTo>
                  <a:lnTo>
                    <a:pt x="6083" y="703"/>
                  </a:lnTo>
                  <a:lnTo>
                    <a:pt x="5953" y="666"/>
                  </a:lnTo>
                  <a:lnTo>
                    <a:pt x="5805" y="647"/>
                  </a:lnTo>
                  <a:lnTo>
                    <a:pt x="5676" y="629"/>
                  </a:lnTo>
                  <a:lnTo>
                    <a:pt x="5528" y="610"/>
                  </a:lnTo>
                  <a:lnTo>
                    <a:pt x="5251" y="536"/>
                  </a:lnTo>
                  <a:lnTo>
                    <a:pt x="4992" y="426"/>
                  </a:lnTo>
                  <a:lnTo>
                    <a:pt x="4733" y="315"/>
                  </a:lnTo>
                  <a:lnTo>
                    <a:pt x="4456" y="185"/>
                  </a:lnTo>
                  <a:lnTo>
                    <a:pt x="4197" y="93"/>
                  </a:lnTo>
                  <a:lnTo>
                    <a:pt x="3920" y="19"/>
                  </a:lnTo>
                  <a:lnTo>
                    <a:pt x="37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9"/>
            <p:cNvSpPr/>
            <p:nvPr/>
          </p:nvSpPr>
          <p:spPr>
            <a:xfrm>
              <a:off x="9857447" y="3846438"/>
              <a:ext cx="366390" cy="81471"/>
            </a:xfrm>
            <a:custGeom>
              <a:avLst/>
              <a:gdLst/>
              <a:ahLst/>
              <a:cxnLst/>
              <a:rect l="l" t="t" r="r" b="b"/>
              <a:pathLst>
                <a:path w="7155" h="1591" fill="none" extrusionOk="0">
                  <a:moveTo>
                    <a:pt x="7155" y="1498"/>
                  </a:moveTo>
                  <a:lnTo>
                    <a:pt x="7155" y="1498"/>
                  </a:lnTo>
                  <a:lnTo>
                    <a:pt x="7044" y="1368"/>
                  </a:lnTo>
                  <a:lnTo>
                    <a:pt x="6933" y="1239"/>
                  </a:lnTo>
                  <a:lnTo>
                    <a:pt x="6766" y="1091"/>
                  </a:lnTo>
                  <a:lnTo>
                    <a:pt x="6563" y="943"/>
                  </a:lnTo>
                  <a:lnTo>
                    <a:pt x="6341" y="814"/>
                  </a:lnTo>
                  <a:lnTo>
                    <a:pt x="6212" y="758"/>
                  </a:lnTo>
                  <a:lnTo>
                    <a:pt x="6083" y="703"/>
                  </a:lnTo>
                  <a:lnTo>
                    <a:pt x="5953" y="666"/>
                  </a:lnTo>
                  <a:lnTo>
                    <a:pt x="5805" y="647"/>
                  </a:lnTo>
                  <a:lnTo>
                    <a:pt x="5805" y="647"/>
                  </a:lnTo>
                  <a:lnTo>
                    <a:pt x="5676" y="629"/>
                  </a:lnTo>
                  <a:lnTo>
                    <a:pt x="5528" y="610"/>
                  </a:lnTo>
                  <a:lnTo>
                    <a:pt x="5251" y="536"/>
                  </a:lnTo>
                  <a:lnTo>
                    <a:pt x="4992" y="426"/>
                  </a:lnTo>
                  <a:lnTo>
                    <a:pt x="4733" y="315"/>
                  </a:lnTo>
                  <a:lnTo>
                    <a:pt x="4456" y="185"/>
                  </a:lnTo>
                  <a:lnTo>
                    <a:pt x="4197" y="93"/>
                  </a:lnTo>
                  <a:lnTo>
                    <a:pt x="3920" y="19"/>
                  </a:lnTo>
                  <a:lnTo>
                    <a:pt x="3772" y="0"/>
                  </a:lnTo>
                  <a:lnTo>
                    <a:pt x="3642" y="0"/>
                  </a:lnTo>
                  <a:lnTo>
                    <a:pt x="3642" y="0"/>
                  </a:lnTo>
                  <a:lnTo>
                    <a:pt x="3365" y="19"/>
                  </a:lnTo>
                  <a:lnTo>
                    <a:pt x="3125" y="56"/>
                  </a:lnTo>
                  <a:lnTo>
                    <a:pt x="2922" y="111"/>
                  </a:lnTo>
                  <a:lnTo>
                    <a:pt x="2718" y="185"/>
                  </a:lnTo>
                  <a:lnTo>
                    <a:pt x="2293" y="333"/>
                  </a:lnTo>
                  <a:lnTo>
                    <a:pt x="2034" y="407"/>
                  </a:lnTo>
                  <a:lnTo>
                    <a:pt x="1757" y="481"/>
                  </a:lnTo>
                  <a:lnTo>
                    <a:pt x="1757" y="481"/>
                  </a:lnTo>
                  <a:lnTo>
                    <a:pt x="1591" y="518"/>
                  </a:lnTo>
                  <a:lnTo>
                    <a:pt x="1443" y="573"/>
                  </a:lnTo>
                  <a:lnTo>
                    <a:pt x="1128" y="703"/>
                  </a:lnTo>
                  <a:lnTo>
                    <a:pt x="833" y="869"/>
                  </a:lnTo>
                  <a:lnTo>
                    <a:pt x="574" y="1054"/>
                  </a:lnTo>
                  <a:lnTo>
                    <a:pt x="334" y="1220"/>
                  </a:lnTo>
                  <a:lnTo>
                    <a:pt x="167" y="1350"/>
                  </a:lnTo>
                  <a:lnTo>
                    <a:pt x="1" y="1498"/>
                  </a:lnTo>
                  <a:lnTo>
                    <a:pt x="1" y="1498"/>
                  </a:lnTo>
                  <a:lnTo>
                    <a:pt x="870" y="1535"/>
                  </a:lnTo>
                  <a:lnTo>
                    <a:pt x="1775" y="1553"/>
                  </a:lnTo>
                  <a:lnTo>
                    <a:pt x="2718" y="1572"/>
                  </a:lnTo>
                  <a:lnTo>
                    <a:pt x="3661" y="1590"/>
                  </a:lnTo>
                  <a:lnTo>
                    <a:pt x="4604" y="1572"/>
                  </a:lnTo>
                  <a:lnTo>
                    <a:pt x="5491" y="1553"/>
                  </a:lnTo>
                  <a:lnTo>
                    <a:pt x="6360" y="1535"/>
                  </a:lnTo>
                  <a:lnTo>
                    <a:pt x="7155" y="14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9"/>
            <p:cNvSpPr/>
            <p:nvPr/>
          </p:nvSpPr>
          <p:spPr>
            <a:xfrm>
              <a:off x="9909524" y="3863490"/>
              <a:ext cx="65392" cy="22736"/>
            </a:xfrm>
            <a:custGeom>
              <a:avLst/>
              <a:gdLst/>
              <a:ahLst/>
              <a:cxnLst/>
              <a:rect l="l" t="t" r="r" b="b"/>
              <a:pathLst>
                <a:path w="1277" h="444" extrusionOk="0">
                  <a:moveTo>
                    <a:pt x="1276" y="0"/>
                  </a:moveTo>
                  <a:lnTo>
                    <a:pt x="1276" y="0"/>
                  </a:lnTo>
                  <a:lnTo>
                    <a:pt x="1017" y="74"/>
                  </a:lnTo>
                  <a:lnTo>
                    <a:pt x="740" y="148"/>
                  </a:lnTo>
                  <a:lnTo>
                    <a:pt x="740" y="148"/>
                  </a:lnTo>
                  <a:lnTo>
                    <a:pt x="555" y="203"/>
                  </a:lnTo>
                  <a:lnTo>
                    <a:pt x="370" y="259"/>
                  </a:lnTo>
                  <a:lnTo>
                    <a:pt x="185" y="351"/>
                  </a:lnTo>
                  <a:lnTo>
                    <a:pt x="1" y="444"/>
                  </a:lnTo>
                  <a:lnTo>
                    <a:pt x="1" y="444"/>
                  </a:lnTo>
                  <a:lnTo>
                    <a:pt x="1" y="444"/>
                  </a:lnTo>
                  <a:lnTo>
                    <a:pt x="185" y="351"/>
                  </a:lnTo>
                  <a:lnTo>
                    <a:pt x="370" y="259"/>
                  </a:lnTo>
                  <a:lnTo>
                    <a:pt x="555" y="203"/>
                  </a:lnTo>
                  <a:lnTo>
                    <a:pt x="740" y="148"/>
                  </a:lnTo>
                  <a:lnTo>
                    <a:pt x="740" y="148"/>
                  </a:lnTo>
                  <a:lnTo>
                    <a:pt x="1017" y="74"/>
                  </a:lnTo>
                  <a:lnTo>
                    <a:pt x="1276" y="0"/>
                  </a:lnTo>
                  <a:lnTo>
                    <a:pt x="1276" y="0"/>
                  </a:lnTo>
                  <a:lnTo>
                    <a:pt x="1276" y="0"/>
                  </a:lnTo>
                  <a:close/>
                </a:path>
              </a:pathLst>
            </a:custGeom>
            <a:solidFill>
              <a:srgbClr val="B3D4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9"/>
            <p:cNvSpPr/>
            <p:nvPr/>
          </p:nvSpPr>
          <p:spPr>
            <a:xfrm>
              <a:off x="9909524" y="3863490"/>
              <a:ext cx="65392" cy="22736"/>
            </a:xfrm>
            <a:custGeom>
              <a:avLst/>
              <a:gdLst/>
              <a:ahLst/>
              <a:cxnLst/>
              <a:rect l="l" t="t" r="r" b="b"/>
              <a:pathLst>
                <a:path w="1277" h="444" fill="none" extrusionOk="0">
                  <a:moveTo>
                    <a:pt x="1276" y="0"/>
                  </a:moveTo>
                  <a:lnTo>
                    <a:pt x="1276" y="0"/>
                  </a:lnTo>
                  <a:lnTo>
                    <a:pt x="1017" y="74"/>
                  </a:lnTo>
                  <a:lnTo>
                    <a:pt x="740" y="148"/>
                  </a:lnTo>
                  <a:lnTo>
                    <a:pt x="740" y="148"/>
                  </a:lnTo>
                  <a:lnTo>
                    <a:pt x="555" y="203"/>
                  </a:lnTo>
                  <a:lnTo>
                    <a:pt x="370" y="259"/>
                  </a:lnTo>
                  <a:lnTo>
                    <a:pt x="185" y="351"/>
                  </a:lnTo>
                  <a:lnTo>
                    <a:pt x="1" y="444"/>
                  </a:lnTo>
                  <a:lnTo>
                    <a:pt x="1" y="444"/>
                  </a:lnTo>
                  <a:lnTo>
                    <a:pt x="1" y="444"/>
                  </a:lnTo>
                  <a:lnTo>
                    <a:pt x="185" y="351"/>
                  </a:lnTo>
                  <a:lnTo>
                    <a:pt x="370" y="259"/>
                  </a:lnTo>
                  <a:lnTo>
                    <a:pt x="555" y="203"/>
                  </a:lnTo>
                  <a:lnTo>
                    <a:pt x="740" y="148"/>
                  </a:lnTo>
                  <a:lnTo>
                    <a:pt x="740" y="148"/>
                  </a:lnTo>
                  <a:lnTo>
                    <a:pt x="1017" y="74"/>
                  </a:lnTo>
                  <a:lnTo>
                    <a:pt x="1276" y="0"/>
                  </a:lnTo>
                  <a:lnTo>
                    <a:pt x="1276" y="0"/>
                  </a:lnTo>
                  <a:lnTo>
                    <a:pt x="12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9"/>
            <p:cNvSpPr/>
            <p:nvPr/>
          </p:nvSpPr>
          <p:spPr>
            <a:xfrm>
              <a:off x="9857447" y="3909833"/>
              <a:ext cx="16182" cy="14287"/>
            </a:xfrm>
            <a:custGeom>
              <a:avLst/>
              <a:gdLst/>
              <a:ahLst/>
              <a:cxnLst/>
              <a:rect l="l" t="t" r="r" b="b"/>
              <a:pathLst>
                <a:path w="316" h="279" fill="none" extrusionOk="0">
                  <a:moveTo>
                    <a:pt x="315" y="1"/>
                  </a:moveTo>
                  <a:lnTo>
                    <a:pt x="315" y="1"/>
                  </a:lnTo>
                  <a:lnTo>
                    <a:pt x="93" y="186"/>
                  </a:lnTo>
                  <a:lnTo>
                    <a:pt x="1" y="260"/>
                  </a:lnTo>
                  <a:lnTo>
                    <a:pt x="1" y="260"/>
                  </a:lnTo>
                  <a:lnTo>
                    <a:pt x="315" y="278"/>
                  </a:lnTo>
                  <a:lnTo>
                    <a:pt x="31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9"/>
            <p:cNvSpPr/>
            <p:nvPr/>
          </p:nvSpPr>
          <p:spPr>
            <a:xfrm>
              <a:off x="9873577" y="3906044"/>
              <a:ext cx="4762" cy="3841"/>
            </a:xfrm>
            <a:custGeom>
              <a:avLst/>
              <a:gdLst/>
              <a:ahLst/>
              <a:cxnLst/>
              <a:rect l="l" t="t" r="r" b="b"/>
              <a:pathLst>
                <a:path w="93" h="75" extrusionOk="0">
                  <a:moveTo>
                    <a:pt x="0" y="1"/>
                  </a:moveTo>
                  <a:lnTo>
                    <a:pt x="0" y="75"/>
                  </a:lnTo>
                  <a:lnTo>
                    <a:pt x="93" y="1"/>
                  </a:lnTo>
                  <a:close/>
                </a:path>
              </a:pathLst>
            </a:custGeom>
            <a:solidFill>
              <a:srgbClr val="DB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9"/>
            <p:cNvSpPr/>
            <p:nvPr/>
          </p:nvSpPr>
          <p:spPr>
            <a:xfrm>
              <a:off x="9873577" y="3906044"/>
              <a:ext cx="4762" cy="3841"/>
            </a:xfrm>
            <a:custGeom>
              <a:avLst/>
              <a:gdLst/>
              <a:ahLst/>
              <a:cxnLst/>
              <a:rect l="l" t="t" r="r" b="b"/>
              <a:pathLst>
                <a:path w="93" h="75" fill="none" extrusionOk="0">
                  <a:moveTo>
                    <a:pt x="0" y="1"/>
                  </a:moveTo>
                  <a:lnTo>
                    <a:pt x="0" y="75"/>
                  </a:lnTo>
                  <a:lnTo>
                    <a:pt x="0" y="75"/>
                  </a:lnTo>
                  <a:lnTo>
                    <a:pt x="9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9"/>
            <p:cNvSpPr/>
            <p:nvPr/>
          </p:nvSpPr>
          <p:spPr>
            <a:xfrm>
              <a:off x="9873577" y="3924069"/>
              <a:ext cx="35999" cy="3841"/>
            </a:xfrm>
            <a:custGeom>
              <a:avLst/>
              <a:gdLst/>
              <a:ahLst/>
              <a:cxnLst/>
              <a:rect l="l" t="t" r="r" b="b"/>
              <a:pathLst>
                <a:path w="703" h="75" extrusionOk="0">
                  <a:moveTo>
                    <a:pt x="0" y="0"/>
                  </a:moveTo>
                  <a:lnTo>
                    <a:pt x="0" y="37"/>
                  </a:lnTo>
                  <a:lnTo>
                    <a:pt x="703" y="74"/>
                  </a:lnTo>
                  <a:lnTo>
                    <a:pt x="703" y="19"/>
                  </a:lnTo>
                  <a:lnTo>
                    <a:pt x="0" y="0"/>
                  </a:lnTo>
                  <a:close/>
                </a:path>
              </a:pathLst>
            </a:custGeom>
            <a:solidFill>
              <a:srgbClr val="BE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9"/>
            <p:cNvSpPr/>
            <p:nvPr/>
          </p:nvSpPr>
          <p:spPr>
            <a:xfrm>
              <a:off x="9873577" y="3924069"/>
              <a:ext cx="35999" cy="3841"/>
            </a:xfrm>
            <a:custGeom>
              <a:avLst/>
              <a:gdLst/>
              <a:ahLst/>
              <a:cxnLst/>
              <a:rect l="l" t="t" r="r" b="b"/>
              <a:pathLst>
                <a:path w="703" h="75" fill="none" extrusionOk="0">
                  <a:moveTo>
                    <a:pt x="0" y="0"/>
                  </a:moveTo>
                  <a:lnTo>
                    <a:pt x="0" y="37"/>
                  </a:lnTo>
                  <a:lnTo>
                    <a:pt x="703" y="74"/>
                  </a:lnTo>
                  <a:lnTo>
                    <a:pt x="703" y="19"/>
                  </a:lnTo>
                  <a:lnTo>
                    <a:pt x="703"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9"/>
            <p:cNvSpPr/>
            <p:nvPr/>
          </p:nvSpPr>
          <p:spPr>
            <a:xfrm>
              <a:off x="9873577" y="3906044"/>
              <a:ext cx="35999" cy="18998"/>
            </a:xfrm>
            <a:custGeom>
              <a:avLst/>
              <a:gdLst/>
              <a:ahLst/>
              <a:cxnLst/>
              <a:rect l="l" t="t" r="r" b="b"/>
              <a:pathLst>
                <a:path w="703" h="371" fill="none" extrusionOk="0">
                  <a:moveTo>
                    <a:pt x="93" y="1"/>
                  </a:moveTo>
                  <a:lnTo>
                    <a:pt x="93" y="1"/>
                  </a:lnTo>
                  <a:lnTo>
                    <a:pt x="0" y="75"/>
                  </a:lnTo>
                  <a:lnTo>
                    <a:pt x="0" y="352"/>
                  </a:lnTo>
                  <a:lnTo>
                    <a:pt x="0" y="352"/>
                  </a:lnTo>
                  <a:lnTo>
                    <a:pt x="703" y="371"/>
                  </a:lnTo>
                  <a:lnTo>
                    <a:pt x="703" y="19"/>
                  </a:lnTo>
                  <a:lnTo>
                    <a:pt x="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9"/>
            <p:cNvSpPr/>
            <p:nvPr/>
          </p:nvSpPr>
          <p:spPr>
            <a:xfrm>
              <a:off x="9429615" y="4122855"/>
              <a:ext cx="1015752" cy="18947"/>
            </a:xfrm>
            <a:custGeom>
              <a:avLst/>
              <a:gdLst/>
              <a:ahLst/>
              <a:cxnLst/>
              <a:rect l="l" t="t" r="r" b="b"/>
              <a:pathLst>
                <a:path w="19836" h="370" extrusionOk="0">
                  <a:moveTo>
                    <a:pt x="0" y="0"/>
                  </a:moveTo>
                  <a:lnTo>
                    <a:pt x="0" y="370"/>
                  </a:lnTo>
                  <a:lnTo>
                    <a:pt x="19835" y="370"/>
                  </a:lnTo>
                  <a:lnTo>
                    <a:pt x="198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9"/>
            <p:cNvSpPr/>
            <p:nvPr/>
          </p:nvSpPr>
          <p:spPr>
            <a:xfrm>
              <a:off x="9429615" y="4122855"/>
              <a:ext cx="1015752" cy="18947"/>
            </a:xfrm>
            <a:custGeom>
              <a:avLst/>
              <a:gdLst/>
              <a:ahLst/>
              <a:cxnLst/>
              <a:rect l="l" t="t" r="r" b="b"/>
              <a:pathLst>
                <a:path w="19836" h="370" fill="none" extrusionOk="0">
                  <a:moveTo>
                    <a:pt x="19835" y="0"/>
                  </a:moveTo>
                  <a:lnTo>
                    <a:pt x="0" y="0"/>
                  </a:lnTo>
                  <a:lnTo>
                    <a:pt x="0" y="370"/>
                  </a:lnTo>
                  <a:lnTo>
                    <a:pt x="19835" y="370"/>
                  </a:lnTo>
                  <a:lnTo>
                    <a:pt x="19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9"/>
            <p:cNvSpPr/>
            <p:nvPr/>
          </p:nvSpPr>
          <p:spPr>
            <a:xfrm>
              <a:off x="9429615" y="4292249"/>
              <a:ext cx="1015752" cy="18998"/>
            </a:xfrm>
            <a:custGeom>
              <a:avLst/>
              <a:gdLst/>
              <a:ahLst/>
              <a:cxnLst/>
              <a:rect l="l" t="t" r="r" b="b"/>
              <a:pathLst>
                <a:path w="19836" h="371" extrusionOk="0">
                  <a:moveTo>
                    <a:pt x="0" y="1"/>
                  </a:moveTo>
                  <a:lnTo>
                    <a:pt x="0" y="371"/>
                  </a:lnTo>
                  <a:lnTo>
                    <a:pt x="19835" y="371"/>
                  </a:lnTo>
                  <a:lnTo>
                    <a:pt x="198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9"/>
            <p:cNvSpPr/>
            <p:nvPr/>
          </p:nvSpPr>
          <p:spPr>
            <a:xfrm>
              <a:off x="9429615" y="4141751"/>
              <a:ext cx="1015752" cy="150550"/>
            </a:xfrm>
            <a:custGeom>
              <a:avLst/>
              <a:gdLst/>
              <a:ahLst/>
              <a:cxnLst/>
              <a:rect l="l" t="t" r="r" b="b"/>
              <a:pathLst>
                <a:path w="19836" h="2940" extrusionOk="0">
                  <a:moveTo>
                    <a:pt x="37" y="1"/>
                  </a:moveTo>
                  <a:lnTo>
                    <a:pt x="56" y="38"/>
                  </a:lnTo>
                  <a:lnTo>
                    <a:pt x="111" y="130"/>
                  </a:lnTo>
                  <a:lnTo>
                    <a:pt x="148" y="278"/>
                  </a:lnTo>
                  <a:lnTo>
                    <a:pt x="185" y="463"/>
                  </a:lnTo>
                  <a:lnTo>
                    <a:pt x="241" y="925"/>
                  </a:lnTo>
                  <a:lnTo>
                    <a:pt x="259" y="1461"/>
                  </a:lnTo>
                  <a:lnTo>
                    <a:pt x="241" y="2016"/>
                  </a:lnTo>
                  <a:lnTo>
                    <a:pt x="185" y="2478"/>
                  </a:lnTo>
                  <a:lnTo>
                    <a:pt x="148" y="2663"/>
                  </a:lnTo>
                  <a:lnTo>
                    <a:pt x="111" y="2811"/>
                  </a:lnTo>
                  <a:lnTo>
                    <a:pt x="56" y="2903"/>
                  </a:lnTo>
                  <a:lnTo>
                    <a:pt x="37" y="2922"/>
                  </a:lnTo>
                  <a:lnTo>
                    <a:pt x="0" y="2940"/>
                  </a:lnTo>
                  <a:lnTo>
                    <a:pt x="19835" y="2940"/>
                  </a:lnTo>
                  <a:lnTo>
                    <a:pt x="19798" y="2922"/>
                  </a:lnTo>
                  <a:lnTo>
                    <a:pt x="19761" y="2903"/>
                  </a:lnTo>
                  <a:lnTo>
                    <a:pt x="19706" y="2811"/>
                  </a:lnTo>
                  <a:lnTo>
                    <a:pt x="19669" y="2663"/>
                  </a:lnTo>
                  <a:lnTo>
                    <a:pt x="19613" y="2478"/>
                  </a:lnTo>
                  <a:lnTo>
                    <a:pt x="19595" y="2256"/>
                  </a:lnTo>
                  <a:lnTo>
                    <a:pt x="19576" y="2016"/>
                  </a:lnTo>
                  <a:lnTo>
                    <a:pt x="19558" y="1461"/>
                  </a:lnTo>
                  <a:lnTo>
                    <a:pt x="19576" y="925"/>
                  </a:lnTo>
                  <a:lnTo>
                    <a:pt x="19595" y="685"/>
                  </a:lnTo>
                  <a:lnTo>
                    <a:pt x="19613" y="463"/>
                  </a:lnTo>
                  <a:lnTo>
                    <a:pt x="19669" y="278"/>
                  </a:lnTo>
                  <a:lnTo>
                    <a:pt x="19706" y="130"/>
                  </a:lnTo>
                  <a:lnTo>
                    <a:pt x="19761" y="38"/>
                  </a:lnTo>
                  <a:lnTo>
                    <a:pt x="197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9"/>
            <p:cNvSpPr/>
            <p:nvPr/>
          </p:nvSpPr>
          <p:spPr>
            <a:xfrm>
              <a:off x="9441905" y="4181539"/>
              <a:ext cx="233865" cy="4762"/>
            </a:xfrm>
            <a:custGeom>
              <a:avLst/>
              <a:gdLst/>
              <a:ahLst/>
              <a:cxnLst/>
              <a:rect l="l" t="t" r="r" b="b"/>
              <a:pathLst>
                <a:path w="4567" h="93" extrusionOk="0">
                  <a:moveTo>
                    <a:pt x="1" y="0"/>
                  </a:moveTo>
                  <a:lnTo>
                    <a:pt x="1" y="93"/>
                  </a:lnTo>
                  <a:lnTo>
                    <a:pt x="4567" y="93"/>
                  </a:lnTo>
                  <a:lnTo>
                    <a:pt x="4567"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9"/>
            <p:cNvSpPr/>
            <p:nvPr/>
          </p:nvSpPr>
          <p:spPr>
            <a:xfrm>
              <a:off x="10107335" y="4214670"/>
              <a:ext cx="323785" cy="4762"/>
            </a:xfrm>
            <a:custGeom>
              <a:avLst/>
              <a:gdLst/>
              <a:ahLst/>
              <a:cxnLst/>
              <a:rect l="l" t="t" r="r" b="b"/>
              <a:pathLst>
                <a:path w="6323" h="93" extrusionOk="0">
                  <a:moveTo>
                    <a:pt x="1" y="0"/>
                  </a:moveTo>
                  <a:lnTo>
                    <a:pt x="1" y="93"/>
                  </a:lnTo>
                  <a:lnTo>
                    <a:pt x="6323" y="93"/>
                  </a:lnTo>
                  <a:lnTo>
                    <a:pt x="6323"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9"/>
            <p:cNvSpPr/>
            <p:nvPr/>
          </p:nvSpPr>
          <p:spPr>
            <a:xfrm>
              <a:off x="9690872" y="4260091"/>
              <a:ext cx="480890" cy="4762"/>
            </a:xfrm>
            <a:custGeom>
              <a:avLst/>
              <a:gdLst/>
              <a:ahLst/>
              <a:cxnLst/>
              <a:rect l="l" t="t" r="r" b="b"/>
              <a:pathLst>
                <a:path w="9391" h="93" extrusionOk="0">
                  <a:moveTo>
                    <a:pt x="37" y="0"/>
                  </a:moveTo>
                  <a:lnTo>
                    <a:pt x="0" y="19"/>
                  </a:lnTo>
                  <a:lnTo>
                    <a:pt x="0" y="56"/>
                  </a:lnTo>
                  <a:lnTo>
                    <a:pt x="0" y="93"/>
                  </a:lnTo>
                  <a:lnTo>
                    <a:pt x="9372" y="93"/>
                  </a:lnTo>
                  <a:lnTo>
                    <a:pt x="9391" y="56"/>
                  </a:lnTo>
                  <a:lnTo>
                    <a:pt x="9372" y="19"/>
                  </a:lnTo>
                  <a:lnTo>
                    <a:pt x="9354"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9"/>
            <p:cNvSpPr/>
            <p:nvPr/>
          </p:nvSpPr>
          <p:spPr>
            <a:xfrm>
              <a:off x="9573506" y="4232644"/>
              <a:ext cx="192182" cy="4762"/>
            </a:xfrm>
            <a:custGeom>
              <a:avLst/>
              <a:gdLst/>
              <a:ahLst/>
              <a:cxnLst/>
              <a:rect l="l" t="t" r="r" b="b"/>
              <a:pathLst>
                <a:path w="3753" h="93" extrusionOk="0">
                  <a:moveTo>
                    <a:pt x="0" y="0"/>
                  </a:moveTo>
                  <a:lnTo>
                    <a:pt x="0" y="37"/>
                  </a:lnTo>
                  <a:lnTo>
                    <a:pt x="0" y="74"/>
                  </a:lnTo>
                  <a:lnTo>
                    <a:pt x="37" y="93"/>
                  </a:lnTo>
                  <a:lnTo>
                    <a:pt x="3716" y="93"/>
                  </a:lnTo>
                  <a:lnTo>
                    <a:pt x="3734" y="74"/>
                  </a:lnTo>
                  <a:lnTo>
                    <a:pt x="3753" y="37"/>
                  </a:lnTo>
                  <a:lnTo>
                    <a:pt x="3734"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9"/>
            <p:cNvSpPr/>
            <p:nvPr/>
          </p:nvSpPr>
          <p:spPr>
            <a:xfrm>
              <a:off x="9910497" y="4181539"/>
              <a:ext cx="349338" cy="4762"/>
            </a:xfrm>
            <a:custGeom>
              <a:avLst/>
              <a:gdLst/>
              <a:ahLst/>
              <a:cxnLst/>
              <a:rect l="l" t="t" r="r" b="b"/>
              <a:pathLst>
                <a:path w="6822" h="93" extrusionOk="0">
                  <a:moveTo>
                    <a:pt x="55" y="0"/>
                  </a:moveTo>
                  <a:lnTo>
                    <a:pt x="19" y="19"/>
                  </a:lnTo>
                  <a:lnTo>
                    <a:pt x="0" y="37"/>
                  </a:lnTo>
                  <a:lnTo>
                    <a:pt x="19" y="74"/>
                  </a:lnTo>
                  <a:lnTo>
                    <a:pt x="55" y="93"/>
                  </a:lnTo>
                  <a:lnTo>
                    <a:pt x="6766" y="93"/>
                  </a:lnTo>
                  <a:lnTo>
                    <a:pt x="6803" y="74"/>
                  </a:lnTo>
                  <a:lnTo>
                    <a:pt x="6821" y="37"/>
                  </a:lnTo>
                  <a:lnTo>
                    <a:pt x="6803" y="19"/>
                  </a:lnTo>
                  <a:lnTo>
                    <a:pt x="6766"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9"/>
            <p:cNvSpPr/>
            <p:nvPr/>
          </p:nvSpPr>
          <p:spPr>
            <a:xfrm>
              <a:off x="9670030" y="3953410"/>
              <a:ext cx="1015752" cy="150550"/>
            </a:xfrm>
            <a:custGeom>
              <a:avLst/>
              <a:gdLst/>
              <a:ahLst/>
              <a:cxnLst/>
              <a:rect l="l" t="t" r="r" b="b"/>
              <a:pathLst>
                <a:path w="19836" h="2940" extrusionOk="0">
                  <a:moveTo>
                    <a:pt x="1" y="0"/>
                  </a:moveTo>
                  <a:lnTo>
                    <a:pt x="38" y="19"/>
                  </a:lnTo>
                  <a:lnTo>
                    <a:pt x="56" y="37"/>
                  </a:lnTo>
                  <a:lnTo>
                    <a:pt x="112" y="130"/>
                  </a:lnTo>
                  <a:lnTo>
                    <a:pt x="149" y="278"/>
                  </a:lnTo>
                  <a:lnTo>
                    <a:pt x="186" y="462"/>
                  </a:lnTo>
                  <a:lnTo>
                    <a:pt x="241" y="943"/>
                  </a:lnTo>
                  <a:lnTo>
                    <a:pt x="260" y="1479"/>
                  </a:lnTo>
                  <a:lnTo>
                    <a:pt x="241" y="2015"/>
                  </a:lnTo>
                  <a:lnTo>
                    <a:pt x="186" y="2477"/>
                  </a:lnTo>
                  <a:lnTo>
                    <a:pt x="149" y="2681"/>
                  </a:lnTo>
                  <a:lnTo>
                    <a:pt x="112" y="2810"/>
                  </a:lnTo>
                  <a:lnTo>
                    <a:pt x="56" y="2902"/>
                  </a:lnTo>
                  <a:lnTo>
                    <a:pt x="38" y="2939"/>
                  </a:lnTo>
                  <a:lnTo>
                    <a:pt x="19799" y="2939"/>
                  </a:lnTo>
                  <a:lnTo>
                    <a:pt x="19762" y="2902"/>
                  </a:lnTo>
                  <a:lnTo>
                    <a:pt x="19706" y="2810"/>
                  </a:lnTo>
                  <a:lnTo>
                    <a:pt x="19669" y="2681"/>
                  </a:lnTo>
                  <a:lnTo>
                    <a:pt x="19614" y="2477"/>
                  </a:lnTo>
                  <a:lnTo>
                    <a:pt x="19595" y="2255"/>
                  </a:lnTo>
                  <a:lnTo>
                    <a:pt x="19577" y="2015"/>
                  </a:lnTo>
                  <a:lnTo>
                    <a:pt x="19558" y="1479"/>
                  </a:lnTo>
                  <a:lnTo>
                    <a:pt x="19577" y="943"/>
                  </a:lnTo>
                  <a:lnTo>
                    <a:pt x="19595" y="684"/>
                  </a:lnTo>
                  <a:lnTo>
                    <a:pt x="19614" y="462"/>
                  </a:lnTo>
                  <a:lnTo>
                    <a:pt x="19669" y="278"/>
                  </a:lnTo>
                  <a:lnTo>
                    <a:pt x="19706" y="130"/>
                  </a:lnTo>
                  <a:lnTo>
                    <a:pt x="19762" y="37"/>
                  </a:lnTo>
                  <a:lnTo>
                    <a:pt x="19799" y="19"/>
                  </a:lnTo>
                  <a:lnTo>
                    <a:pt x="19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9"/>
            <p:cNvSpPr/>
            <p:nvPr/>
          </p:nvSpPr>
          <p:spPr>
            <a:xfrm>
              <a:off x="9670030" y="3953410"/>
              <a:ext cx="1015752" cy="150550"/>
            </a:xfrm>
            <a:custGeom>
              <a:avLst/>
              <a:gdLst/>
              <a:ahLst/>
              <a:cxnLst/>
              <a:rect l="l" t="t" r="r" b="b"/>
              <a:pathLst>
                <a:path w="19836" h="2940" fill="none" extrusionOk="0">
                  <a:moveTo>
                    <a:pt x="1" y="0"/>
                  </a:moveTo>
                  <a:lnTo>
                    <a:pt x="1" y="0"/>
                  </a:lnTo>
                  <a:lnTo>
                    <a:pt x="38" y="19"/>
                  </a:lnTo>
                  <a:lnTo>
                    <a:pt x="56" y="37"/>
                  </a:lnTo>
                  <a:lnTo>
                    <a:pt x="112" y="130"/>
                  </a:lnTo>
                  <a:lnTo>
                    <a:pt x="149" y="278"/>
                  </a:lnTo>
                  <a:lnTo>
                    <a:pt x="186" y="462"/>
                  </a:lnTo>
                  <a:lnTo>
                    <a:pt x="241" y="943"/>
                  </a:lnTo>
                  <a:lnTo>
                    <a:pt x="260" y="1479"/>
                  </a:lnTo>
                  <a:lnTo>
                    <a:pt x="241" y="2015"/>
                  </a:lnTo>
                  <a:lnTo>
                    <a:pt x="186" y="2477"/>
                  </a:lnTo>
                  <a:lnTo>
                    <a:pt x="149" y="2681"/>
                  </a:lnTo>
                  <a:lnTo>
                    <a:pt x="112" y="2810"/>
                  </a:lnTo>
                  <a:lnTo>
                    <a:pt x="56" y="2902"/>
                  </a:lnTo>
                  <a:lnTo>
                    <a:pt x="38" y="2939"/>
                  </a:lnTo>
                  <a:lnTo>
                    <a:pt x="1" y="2939"/>
                  </a:lnTo>
                  <a:lnTo>
                    <a:pt x="19835" y="2939"/>
                  </a:lnTo>
                  <a:lnTo>
                    <a:pt x="19835" y="2939"/>
                  </a:lnTo>
                  <a:lnTo>
                    <a:pt x="19799" y="2939"/>
                  </a:lnTo>
                  <a:lnTo>
                    <a:pt x="19762" y="2902"/>
                  </a:lnTo>
                  <a:lnTo>
                    <a:pt x="19706" y="2810"/>
                  </a:lnTo>
                  <a:lnTo>
                    <a:pt x="19669" y="2681"/>
                  </a:lnTo>
                  <a:lnTo>
                    <a:pt x="19614" y="2477"/>
                  </a:lnTo>
                  <a:lnTo>
                    <a:pt x="19595" y="2255"/>
                  </a:lnTo>
                  <a:lnTo>
                    <a:pt x="19577" y="2015"/>
                  </a:lnTo>
                  <a:lnTo>
                    <a:pt x="19558" y="1479"/>
                  </a:lnTo>
                  <a:lnTo>
                    <a:pt x="19577" y="943"/>
                  </a:lnTo>
                  <a:lnTo>
                    <a:pt x="19595" y="684"/>
                  </a:lnTo>
                  <a:lnTo>
                    <a:pt x="19614" y="462"/>
                  </a:lnTo>
                  <a:lnTo>
                    <a:pt x="19669" y="278"/>
                  </a:lnTo>
                  <a:lnTo>
                    <a:pt x="19706" y="130"/>
                  </a:lnTo>
                  <a:lnTo>
                    <a:pt x="19762" y="37"/>
                  </a:lnTo>
                  <a:lnTo>
                    <a:pt x="19799" y="19"/>
                  </a:lnTo>
                  <a:lnTo>
                    <a:pt x="19835"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9"/>
            <p:cNvSpPr/>
            <p:nvPr/>
          </p:nvSpPr>
          <p:spPr>
            <a:xfrm>
              <a:off x="10153729" y="3953410"/>
              <a:ext cx="61603" cy="150550"/>
            </a:xfrm>
            <a:custGeom>
              <a:avLst/>
              <a:gdLst/>
              <a:ahLst/>
              <a:cxnLst/>
              <a:rect l="l" t="t" r="r" b="b"/>
              <a:pathLst>
                <a:path w="1203" h="2940" extrusionOk="0">
                  <a:moveTo>
                    <a:pt x="537" y="0"/>
                  </a:moveTo>
                  <a:lnTo>
                    <a:pt x="481" y="351"/>
                  </a:lnTo>
                  <a:lnTo>
                    <a:pt x="426" y="777"/>
                  </a:lnTo>
                  <a:lnTo>
                    <a:pt x="888" y="777"/>
                  </a:lnTo>
                  <a:lnTo>
                    <a:pt x="943" y="592"/>
                  </a:lnTo>
                  <a:lnTo>
                    <a:pt x="1017" y="388"/>
                  </a:lnTo>
                  <a:lnTo>
                    <a:pt x="1091" y="204"/>
                  </a:lnTo>
                  <a:lnTo>
                    <a:pt x="1202" y="0"/>
                  </a:lnTo>
                  <a:close/>
                  <a:moveTo>
                    <a:pt x="19" y="869"/>
                  </a:moveTo>
                  <a:lnTo>
                    <a:pt x="1" y="1239"/>
                  </a:lnTo>
                  <a:lnTo>
                    <a:pt x="1" y="1313"/>
                  </a:lnTo>
                  <a:lnTo>
                    <a:pt x="19" y="961"/>
                  </a:lnTo>
                  <a:lnTo>
                    <a:pt x="19" y="888"/>
                  </a:lnTo>
                  <a:lnTo>
                    <a:pt x="19" y="869"/>
                  </a:lnTo>
                  <a:close/>
                  <a:moveTo>
                    <a:pt x="1" y="1608"/>
                  </a:moveTo>
                  <a:lnTo>
                    <a:pt x="1" y="1664"/>
                  </a:lnTo>
                  <a:lnTo>
                    <a:pt x="19" y="1997"/>
                  </a:lnTo>
                  <a:lnTo>
                    <a:pt x="38" y="2329"/>
                  </a:lnTo>
                  <a:lnTo>
                    <a:pt x="19" y="1978"/>
                  </a:lnTo>
                  <a:lnTo>
                    <a:pt x="1" y="1608"/>
                  </a:lnTo>
                  <a:close/>
                  <a:moveTo>
                    <a:pt x="426" y="869"/>
                  </a:moveTo>
                  <a:lnTo>
                    <a:pt x="407" y="1239"/>
                  </a:lnTo>
                  <a:lnTo>
                    <a:pt x="407" y="1608"/>
                  </a:lnTo>
                  <a:lnTo>
                    <a:pt x="426" y="1978"/>
                  </a:lnTo>
                  <a:lnTo>
                    <a:pt x="444" y="2329"/>
                  </a:lnTo>
                  <a:lnTo>
                    <a:pt x="943" y="2329"/>
                  </a:lnTo>
                  <a:lnTo>
                    <a:pt x="888" y="2145"/>
                  </a:lnTo>
                  <a:lnTo>
                    <a:pt x="851" y="1960"/>
                  </a:lnTo>
                  <a:lnTo>
                    <a:pt x="814" y="1775"/>
                  </a:lnTo>
                  <a:lnTo>
                    <a:pt x="814" y="1590"/>
                  </a:lnTo>
                  <a:lnTo>
                    <a:pt x="814" y="1424"/>
                  </a:lnTo>
                  <a:lnTo>
                    <a:pt x="814" y="1239"/>
                  </a:lnTo>
                  <a:lnTo>
                    <a:pt x="833" y="1054"/>
                  </a:lnTo>
                  <a:lnTo>
                    <a:pt x="870" y="869"/>
                  </a:lnTo>
                  <a:close/>
                  <a:moveTo>
                    <a:pt x="444" y="2422"/>
                  </a:moveTo>
                  <a:lnTo>
                    <a:pt x="481" y="2662"/>
                  </a:lnTo>
                  <a:lnTo>
                    <a:pt x="518" y="2865"/>
                  </a:lnTo>
                  <a:lnTo>
                    <a:pt x="518" y="2884"/>
                  </a:lnTo>
                  <a:lnTo>
                    <a:pt x="518" y="2902"/>
                  </a:lnTo>
                  <a:lnTo>
                    <a:pt x="537" y="2902"/>
                  </a:lnTo>
                  <a:lnTo>
                    <a:pt x="537" y="2921"/>
                  </a:lnTo>
                  <a:lnTo>
                    <a:pt x="537" y="2939"/>
                  </a:lnTo>
                  <a:lnTo>
                    <a:pt x="1202" y="2939"/>
                  </a:lnTo>
                  <a:lnTo>
                    <a:pt x="1073" y="2681"/>
                  </a:lnTo>
                  <a:lnTo>
                    <a:pt x="962" y="2422"/>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9"/>
            <p:cNvSpPr/>
            <p:nvPr/>
          </p:nvSpPr>
          <p:spPr>
            <a:xfrm>
              <a:off x="10155623" y="4077383"/>
              <a:ext cx="4814" cy="26577"/>
            </a:xfrm>
            <a:custGeom>
              <a:avLst/>
              <a:gdLst/>
              <a:ahLst/>
              <a:cxnLst/>
              <a:rect l="l" t="t" r="r" b="b"/>
              <a:pathLst>
                <a:path w="94" h="519" fill="none" extrusionOk="0">
                  <a:moveTo>
                    <a:pt x="1" y="1"/>
                  </a:moveTo>
                  <a:lnTo>
                    <a:pt x="1" y="1"/>
                  </a:lnTo>
                  <a:lnTo>
                    <a:pt x="1" y="1"/>
                  </a:lnTo>
                  <a:lnTo>
                    <a:pt x="38" y="278"/>
                  </a:lnTo>
                  <a:lnTo>
                    <a:pt x="93" y="518"/>
                  </a:lnTo>
                  <a:lnTo>
                    <a:pt x="93" y="518"/>
                  </a:lnTo>
                  <a:lnTo>
                    <a:pt x="93" y="518"/>
                  </a:lnTo>
                  <a:lnTo>
                    <a:pt x="38" y="27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9"/>
            <p:cNvSpPr/>
            <p:nvPr/>
          </p:nvSpPr>
          <p:spPr>
            <a:xfrm>
              <a:off x="10176464" y="4077383"/>
              <a:ext cx="38866" cy="26577"/>
            </a:xfrm>
            <a:custGeom>
              <a:avLst/>
              <a:gdLst/>
              <a:ahLst/>
              <a:cxnLst/>
              <a:rect l="l" t="t" r="r" b="b"/>
              <a:pathLst>
                <a:path w="759" h="519" fill="none" extrusionOk="0">
                  <a:moveTo>
                    <a:pt x="518" y="1"/>
                  </a:moveTo>
                  <a:lnTo>
                    <a:pt x="0" y="1"/>
                  </a:lnTo>
                  <a:lnTo>
                    <a:pt x="0" y="1"/>
                  </a:lnTo>
                  <a:lnTo>
                    <a:pt x="37" y="241"/>
                  </a:lnTo>
                  <a:lnTo>
                    <a:pt x="74" y="444"/>
                  </a:lnTo>
                  <a:lnTo>
                    <a:pt x="74" y="444"/>
                  </a:lnTo>
                  <a:lnTo>
                    <a:pt x="74" y="444"/>
                  </a:lnTo>
                  <a:lnTo>
                    <a:pt x="74" y="444"/>
                  </a:lnTo>
                  <a:lnTo>
                    <a:pt x="74" y="463"/>
                  </a:lnTo>
                  <a:lnTo>
                    <a:pt x="74" y="463"/>
                  </a:lnTo>
                  <a:lnTo>
                    <a:pt x="74" y="463"/>
                  </a:lnTo>
                  <a:lnTo>
                    <a:pt x="74" y="463"/>
                  </a:lnTo>
                  <a:lnTo>
                    <a:pt x="74" y="463"/>
                  </a:lnTo>
                  <a:lnTo>
                    <a:pt x="74" y="463"/>
                  </a:lnTo>
                  <a:lnTo>
                    <a:pt x="74" y="463"/>
                  </a:lnTo>
                  <a:lnTo>
                    <a:pt x="74" y="463"/>
                  </a:lnTo>
                  <a:lnTo>
                    <a:pt x="74" y="463"/>
                  </a:lnTo>
                  <a:lnTo>
                    <a:pt x="74" y="463"/>
                  </a:lnTo>
                  <a:lnTo>
                    <a:pt x="74" y="463"/>
                  </a:lnTo>
                  <a:lnTo>
                    <a:pt x="74" y="463"/>
                  </a:lnTo>
                  <a:lnTo>
                    <a:pt x="74" y="481"/>
                  </a:lnTo>
                  <a:lnTo>
                    <a:pt x="74" y="481"/>
                  </a:lnTo>
                  <a:lnTo>
                    <a:pt x="74" y="481"/>
                  </a:lnTo>
                  <a:lnTo>
                    <a:pt x="74" y="481"/>
                  </a:lnTo>
                  <a:lnTo>
                    <a:pt x="93" y="481"/>
                  </a:lnTo>
                  <a:lnTo>
                    <a:pt x="93" y="481"/>
                  </a:lnTo>
                  <a:lnTo>
                    <a:pt x="93" y="481"/>
                  </a:lnTo>
                  <a:lnTo>
                    <a:pt x="93" y="481"/>
                  </a:lnTo>
                  <a:lnTo>
                    <a:pt x="93" y="481"/>
                  </a:lnTo>
                  <a:lnTo>
                    <a:pt x="93" y="481"/>
                  </a:lnTo>
                  <a:lnTo>
                    <a:pt x="93" y="481"/>
                  </a:lnTo>
                  <a:lnTo>
                    <a:pt x="93" y="481"/>
                  </a:lnTo>
                  <a:lnTo>
                    <a:pt x="93" y="500"/>
                  </a:lnTo>
                  <a:lnTo>
                    <a:pt x="93" y="500"/>
                  </a:lnTo>
                  <a:lnTo>
                    <a:pt x="93" y="500"/>
                  </a:lnTo>
                  <a:lnTo>
                    <a:pt x="93" y="500"/>
                  </a:lnTo>
                  <a:lnTo>
                    <a:pt x="93" y="500"/>
                  </a:lnTo>
                  <a:lnTo>
                    <a:pt x="93" y="500"/>
                  </a:lnTo>
                  <a:lnTo>
                    <a:pt x="93" y="500"/>
                  </a:lnTo>
                  <a:lnTo>
                    <a:pt x="93" y="500"/>
                  </a:lnTo>
                  <a:lnTo>
                    <a:pt x="93" y="500"/>
                  </a:lnTo>
                  <a:lnTo>
                    <a:pt x="93" y="500"/>
                  </a:lnTo>
                  <a:lnTo>
                    <a:pt x="93" y="500"/>
                  </a:lnTo>
                  <a:lnTo>
                    <a:pt x="93" y="500"/>
                  </a:lnTo>
                  <a:lnTo>
                    <a:pt x="93" y="518"/>
                  </a:lnTo>
                  <a:lnTo>
                    <a:pt x="93" y="518"/>
                  </a:lnTo>
                  <a:lnTo>
                    <a:pt x="93" y="518"/>
                  </a:lnTo>
                  <a:lnTo>
                    <a:pt x="93" y="518"/>
                  </a:lnTo>
                  <a:lnTo>
                    <a:pt x="93" y="518"/>
                  </a:lnTo>
                  <a:lnTo>
                    <a:pt x="93" y="518"/>
                  </a:lnTo>
                  <a:lnTo>
                    <a:pt x="93" y="518"/>
                  </a:lnTo>
                  <a:lnTo>
                    <a:pt x="93" y="518"/>
                  </a:lnTo>
                  <a:lnTo>
                    <a:pt x="93" y="518"/>
                  </a:lnTo>
                  <a:lnTo>
                    <a:pt x="758" y="518"/>
                  </a:lnTo>
                  <a:lnTo>
                    <a:pt x="758" y="518"/>
                  </a:lnTo>
                  <a:lnTo>
                    <a:pt x="629" y="260"/>
                  </a:lnTo>
                  <a:lnTo>
                    <a:pt x="5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9"/>
            <p:cNvSpPr/>
            <p:nvPr/>
          </p:nvSpPr>
          <p:spPr>
            <a:xfrm>
              <a:off x="10153729" y="3997910"/>
              <a:ext cx="1946" cy="74814"/>
            </a:xfrm>
            <a:custGeom>
              <a:avLst/>
              <a:gdLst/>
              <a:ahLst/>
              <a:cxnLst/>
              <a:rect l="l" t="t" r="r" b="b"/>
              <a:pathLst>
                <a:path w="38" h="1461" fill="none" extrusionOk="0">
                  <a:moveTo>
                    <a:pt x="19" y="0"/>
                  </a:moveTo>
                  <a:lnTo>
                    <a:pt x="19" y="0"/>
                  </a:lnTo>
                  <a:lnTo>
                    <a:pt x="19" y="0"/>
                  </a:lnTo>
                  <a:lnTo>
                    <a:pt x="1" y="370"/>
                  </a:lnTo>
                  <a:lnTo>
                    <a:pt x="1" y="739"/>
                  </a:lnTo>
                  <a:lnTo>
                    <a:pt x="19" y="1109"/>
                  </a:lnTo>
                  <a:lnTo>
                    <a:pt x="38" y="1460"/>
                  </a:lnTo>
                  <a:lnTo>
                    <a:pt x="38" y="1460"/>
                  </a:lnTo>
                  <a:lnTo>
                    <a:pt x="38" y="1460"/>
                  </a:lnTo>
                  <a:lnTo>
                    <a:pt x="19" y="1128"/>
                  </a:lnTo>
                  <a:lnTo>
                    <a:pt x="1" y="795"/>
                  </a:lnTo>
                  <a:lnTo>
                    <a:pt x="1" y="444"/>
                  </a:lnTo>
                  <a:lnTo>
                    <a:pt x="19" y="92"/>
                  </a:lnTo>
                  <a:lnTo>
                    <a:pt x="19" y="92"/>
                  </a:lnTo>
                  <a:lnTo>
                    <a:pt x="19" y="92"/>
                  </a:lnTo>
                  <a:lnTo>
                    <a:pt x="19" y="92"/>
                  </a:lnTo>
                  <a:lnTo>
                    <a:pt x="19" y="92"/>
                  </a:lnTo>
                  <a:lnTo>
                    <a:pt x="19" y="92"/>
                  </a:lnTo>
                  <a:lnTo>
                    <a:pt x="19" y="92"/>
                  </a:lnTo>
                  <a:lnTo>
                    <a:pt x="19" y="19"/>
                  </a:lnTo>
                  <a:lnTo>
                    <a:pt x="19" y="19"/>
                  </a:lnTo>
                  <a:lnTo>
                    <a:pt x="19" y="19"/>
                  </a:lnTo>
                  <a:lnTo>
                    <a:pt x="19" y="19"/>
                  </a:lnTo>
                  <a:lnTo>
                    <a:pt x="19" y="19"/>
                  </a:lnTo>
                  <a:lnTo>
                    <a:pt x="19" y="19"/>
                  </a:lnTo>
                  <a:lnTo>
                    <a:pt x="19" y="19"/>
                  </a:lnTo>
                  <a:lnTo>
                    <a:pt x="19" y="19"/>
                  </a:lnTo>
                  <a:lnTo>
                    <a:pt x="19" y="0"/>
                  </a:lnTo>
                  <a:lnTo>
                    <a:pt x="19" y="0"/>
                  </a:lnTo>
                  <a:lnTo>
                    <a:pt x="19" y="0"/>
                  </a:lnTo>
                  <a:lnTo>
                    <a:pt x="19" y="0"/>
                  </a:lnTo>
                  <a:lnTo>
                    <a:pt x="19" y="0"/>
                  </a:lnTo>
                  <a:lnTo>
                    <a:pt x="19" y="0"/>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9"/>
            <p:cNvSpPr/>
            <p:nvPr/>
          </p:nvSpPr>
          <p:spPr>
            <a:xfrm>
              <a:off x="10174570" y="3997910"/>
              <a:ext cx="27498" cy="74814"/>
            </a:xfrm>
            <a:custGeom>
              <a:avLst/>
              <a:gdLst/>
              <a:ahLst/>
              <a:cxnLst/>
              <a:rect l="l" t="t" r="r" b="b"/>
              <a:pathLst>
                <a:path w="537" h="1461" fill="none" extrusionOk="0">
                  <a:moveTo>
                    <a:pt x="463" y="0"/>
                  </a:moveTo>
                  <a:lnTo>
                    <a:pt x="19" y="0"/>
                  </a:lnTo>
                  <a:lnTo>
                    <a:pt x="19" y="0"/>
                  </a:lnTo>
                  <a:lnTo>
                    <a:pt x="0" y="370"/>
                  </a:lnTo>
                  <a:lnTo>
                    <a:pt x="0" y="739"/>
                  </a:lnTo>
                  <a:lnTo>
                    <a:pt x="19" y="1109"/>
                  </a:lnTo>
                  <a:lnTo>
                    <a:pt x="37" y="1460"/>
                  </a:lnTo>
                  <a:lnTo>
                    <a:pt x="536" y="1460"/>
                  </a:lnTo>
                  <a:lnTo>
                    <a:pt x="536" y="1460"/>
                  </a:lnTo>
                  <a:lnTo>
                    <a:pt x="481" y="1276"/>
                  </a:lnTo>
                  <a:lnTo>
                    <a:pt x="444" y="1091"/>
                  </a:lnTo>
                  <a:lnTo>
                    <a:pt x="407" y="906"/>
                  </a:lnTo>
                  <a:lnTo>
                    <a:pt x="407" y="721"/>
                  </a:lnTo>
                  <a:lnTo>
                    <a:pt x="407" y="555"/>
                  </a:lnTo>
                  <a:lnTo>
                    <a:pt x="407" y="370"/>
                  </a:lnTo>
                  <a:lnTo>
                    <a:pt x="426" y="185"/>
                  </a:lnTo>
                  <a:lnTo>
                    <a:pt x="4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9"/>
            <p:cNvSpPr/>
            <p:nvPr/>
          </p:nvSpPr>
          <p:spPr>
            <a:xfrm>
              <a:off x="10154702" y="3953410"/>
              <a:ext cx="5735" cy="39788"/>
            </a:xfrm>
            <a:custGeom>
              <a:avLst/>
              <a:gdLst/>
              <a:ahLst/>
              <a:cxnLst/>
              <a:rect l="l" t="t" r="r" b="b"/>
              <a:pathLst>
                <a:path w="112" h="777" fill="none" extrusionOk="0">
                  <a:moveTo>
                    <a:pt x="111" y="0"/>
                  </a:moveTo>
                  <a:lnTo>
                    <a:pt x="111" y="0"/>
                  </a:lnTo>
                  <a:lnTo>
                    <a:pt x="111" y="0"/>
                  </a:lnTo>
                  <a:lnTo>
                    <a:pt x="56" y="351"/>
                  </a:lnTo>
                  <a:lnTo>
                    <a:pt x="0" y="777"/>
                  </a:lnTo>
                  <a:lnTo>
                    <a:pt x="0" y="777"/>
                  </a:lnTo>
                  <a:lnTo>
                    <a:pt x="0" y="777"/>
                  </a:lnTo>
                  <a:lnTo>
                    <a:pt x="56" y="351"/>
                  </a:lnTo>
                  <a:lnTo>
                    <a:pt x="11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9"/>
            <p:cNvSpPr/>
            <p:nvPr/>
          </p:nvSpPr>
          <p:spPr>
            <a:xfrm>
              <a:off x="10175491" y="3953410"/>
              <a:ext cx="39839" cy="39788"/>
            </a:xfrm>
            <a:custGeom>
              <a:avLst/>
              <a:gdLst/>
              <a:ahLst/>
              <a:cxnLst/>
              <a:rect l="l" t="t" r="r" b="b"/>
              <a:pathLst>
                <a:path w="778" h="777" fill="none" extrusionOk="0">
                  <a:moveTo>
                    <a:pt x="777" y="0"/>
                  </a:moveTo>
                  <a:lnTo>
                    <a:pt x="112" y="0"/>
                  </a:lnTo>
                  <a:lnTo>
                    <a:pt x="112" y="0"/>
                  </a:lnTo>
                  <a:lnTo>
                    <a:pt x="56" y="351"/>
                  </a:lnTo>
                  <a:lnTo>
                    <a:pt x="1" y="777"/>
                  </a:lnTo>
                  <a:lnTo>
                    <a:pt x="463" y="777"/>
                  </a:lnTo>
                  <a:lnTo>
                    <a:pt x="463" y="777"/>
                  </a:lnTo>
                  <a:lnTo>
                    <a:pt x="518" y="592"/>
                  </a:lnTo>
                  <a:lnTo>
                    <a:pt x="592" y="388"/>
                  </a:lnTo>
                  <a:lnTo>
                    <a:pt x="666" y="204"/>
                  </a:lnTo>
                  <a:lnTo>
                    <a:pt x="77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9"/>
            <p:cNvSpPr/>
            <p:nvPr/>
          </p:nvSpPr>
          <p:spPr>
            <a:xfrm>
              <a:off x="10436748" y="4072672"/>
              <a:ext cx="234838" cy="4762"/>
            </a:xfrm>
            <a:custGeom>
              <a:avLst/>
              <a:gdLst/>
              <a:ahLst/>
              <a:cxnLst/>
              <a:rect l="l" t="t" r="r" b="b"/>
              <a:pathLst>
                <a:path w="4586" h="93" extrusionOk="0">
                  <a:moveTo>
                    <a:pt x="1" y="0"/>
                  </a:moveTo>
                  <a:lnTo>
                    <a:pt x="1" y="93"/>
                  </a:lnTo>
                  <a:lnTo>
                    <a:pt x="4585" y="93"/>
                  </a:lnTo>
                  <a:lnTo>
                    <a:pt x="4585"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9"/>
            <p:cNvSpPr/>
            <p:nvPr/>
          </p:nvSpPr>
          <p:spPr>
            <a:xfrm>
              <a:off x="9682371" y="4039541"/>
              <a:ext cx="322812" cy="3841"/>
            </a:xfrm>
            <a:custGeom>
              <a:avLst/>
              <a:gdLst/>
              <a:ahLst/>
              <a:cxnLst/>
              <a:rect l="l" t="t" r="r" b="b"/>
              <a:pathLst>
                <a:path w="6304" h="75" extrusionOk="0">
                  <a:moveTo>
                    <a:pt x="0" y="0"/>
                  </a:moveTo>
                  <a:lnTo>
                    <a:pt x="0" y="74"/>
                  </a:lnTo>
                  <a:lnTo>
                    <a:pt x="6304" y="74"/>
                  </a:lnTo>
                  <a:lnTo>
                    <a:pt x="6304" y="0"/>
                  </a:lnTo>
                  <a:close/>
                </a:path>
              </a:pathLst>
            </a:custGeom>
            <a:solidFill>
              <a:srgbClr val="F1D2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9"/>
            <p:cNvSpPr/>
            <p:nvPr/>
          </p:nvSpPr>
          <p:spPr>
            <a:xfrm>
              <a:off x="9940760" y="3993147"/>
              <a:ext cx="480941" cy="4814"/>
            </a:xfrm>
            <a:custGeom>
              <a:avLst/>
              <a:gdLst/>
              <a:ahLst/>
              <a:cxnLst/>
              <a:rect l="l" t="t" r="r" b="b"/>
              <a:pathLst>
                <a:path w="9392" h="94" extrusionOk="0">
                  <a:moveTo>
                    <a:pt x="38" y="1"/>
                  </a:moveTo>
                  <a:lnTo>
                    <a:pt x="19" y="19"/>
                  </a:lnTo>
                  <a:lnTo>
                    <a:pt x="1" y="56"/>
                  </a:lnTo>
                  <a:lnTo>
                    <a:pt x="19" y="75"/>
                  </a:lnTo>
                  <a:lnTo>
                    <a:pt x="38" y="93"/>
                  </a:lnTo>
                  <a:lnTo>
                    <a:pt x="9354" y="93"/>
                  </a:lnTo>
                  <a:lnTo>
                    <a:pt x="9391" y="75"/>
                  </a:lnTo>
                  <a:lnTo>
                    <a:pt x="9391" y="56"/>
                  </a:lnTo>
                  <a:lnTo>
                    <a:pt x="9391" y="19"/>
                  </a:lnTo>
                  <a:lnTo>
                    <a:pt x="9354"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9"/>
            <p:cNvSpPr/>
            <p:nvPr/>
          </p:nvSpPr>
          <p:spPr>
            <a:xfrm>
              <a:off x="10346829" y="4021567"/>
              <a:ext cx="193155" cy="4762"/>
            </a:xfrm>
            <a:custGeom>
              <a:avLst/>
              <a:gdLst/>
              <a:ahLst/>
              <a:cxnLst/>
              <a:rect l="l" t="t" r="r" b="b"/>
              <a:pathLst>
                <a:path w="3772" h="93" extrusionOk="0">
                  <a:moveTo>
                    <a:pt x="19" y="0"/>
                  </a:moveTo>
                  <a:lnTo>
                    <a:pt x="1" y="37"/>
                  </a:lnTo>
                  <a:lnTo>
                    <a:pt x="19" y="74"/>
                  </a:lnTo>
                  <a:lnTo>
                    <a:pt x="56" y="93"/>
                  </a:lnTo>
                  <a:lnTo>
                    <a:pt x="3716" y="93"/>
                  </a:lnTo>
                  <a:lnTo>
                    <a:pt x="3753" y="74"/>
                  </a:lnTo>
                  <a:lnTo>
                    <a:pt x="3772" y="37"/>
                  </a:lnTo>
                  <a:lnTo>
                    <a:pt x="3753"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9"/>
            <p:cNvSpPr/>
            <p:nvPr/>
          </p:nvSpPr>
          <p:spPr>
            <a:xfrm>
              <a:off x="9852736" y="4072672"/>
              <a:ext cx="396653" cy="4762"/>
            </a:xfrm>
            <a:custGeom>
              <a:avLst/>
              <a:gdLst/>
              <a:ahLst/>
              <a:cxnLst/>
              <a:rect l="l" t="t" r="r" b="b"/>
              <a:pathLst>
                <a:path w="7746" h="93" extrusionOk="0">
                  <a:moveTo>
                    <a:pt x="19" y="0"/>
                  </a:moveTo>
                  <a:lnTo>
                    <a:pt x="0" y="37"/>
                  </a:lnTo>
                  <a:lnTo>
                    <a:pt x="19" y="74"/>
                  </a:lnTo>
                  <a:lnTo>
                    <a:pt x="56" y="93"/>
                  </a:lnTo>
                  <a:lnTo>
                    <a:pt x="7709" y="93"/>
                  </a:lnTo>
                  <a:lnTo>
                    <a:pt x="7746" y="74"/>
                  </a:lnTo>
                  <a:lnTo>
                    <a:pt x="7746" y="37"/>
                  </a:lnTo>
                  <a:lnTo>
                    <a:pt x="7746"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9"/>
            <p:cNvSpPr/>
            <p:nvPr/>
          </p:nvSpPr>
          <p:spPr>
            <a:xfrm>
              <a:off x="9653030" y="3934464"/>
              <a:ext cx="518732" cy="188444"/>
            </a:xfrm>
            <a:custGeom>
              <a:avLst/>
              <a:gdLst/>
              <a:ahLst/>
              <a:cxnLst/>
              <a:rect l="l" t="t" r="r" b="b"/>
              <a:pathLst>
                <a:path w="10130" h="3680" extrusionOk="0">
                  <a:moveTo>
                    <a:pt x="333" y="1"/>
                  </a:moveTo>
                  <a:lnTo>
                    <a:pt x="296" y="19"/>
                  </a:lnTo>
                  <a:lnTo>
                    <a:pt x="259" y="56"/>
                  </a:lnTo>
                  <a:lnTo>
                    <a:pt x="185" y="167"/>
                  </a:lnTo>
                  <a:lnTo>
                    <a:pt x="129" y="352"/>
                  </a:lnTo>
                  <a:lnTo>
                    <a:pt x="92" y="574"/>
                  </a:lnTo>
                  <a:lnTo>
                    <a:pt x="55" y="851"/>
                  </a:lnTo>
                  <a:lnTo>
                    <a:pt x="19" y="1165"/>
                  </a:lnTo>
                  <a:lnTo>
                    <a:pt x="0" y="1849"/>
                  </a:lnTo>
                  <a:lnTo>
                    <a:pt x="19" y="2515"/>
                  </a:lnTo>
                  <a:lnTo>
                    <a:pt x="55" y="2829"/>
                  </a:lnTo>
                  <a:lnTo>
                    <a:pt x="92" y="3106"/>
                  </a:lnTo>
                  <a:lnTo>
                    <a:pt x="129" y="3346"/>
                  </a:lnTo>
                  <a:lnTo>
                    <a:pt x="185" y="3531"/>
                  </a:lnTo>
                  <a:lnTo>
                    <a:pt x="259" y="3642"/>
                  </a:lnTo>
                  <a:lnTo>
                    <a:pt x="296" y="3679"/>
                  </a:lnTo>
                  <a:lnTo>
                    <a:pt x="10093" y="3679"/>
                  </a:lnTo>
                  <a:lnTo>
                    <a:pt x="10056" y="3642"/>
                  </a:lnTo>
                  <a:lnTo>
                    <a:pt x="10019" y="3587"/>
                  </a:lnTo>
                  <a:lnTo>
                    <a:pt x="9982" y="3531"/>
                  </a:lnTo>
                  <a:lnTo>
                    <a:pt x="9908" y="3346"/>
                  </a:lnTo>
                  <a:lnTo>
                    <a:pt x="9871" y="3106"/>
                  </a:lnTo>
                  <a:lnTo>
                    <a:pt x="9834" y="2829"/>
                  </a:lnTo>
                  <a:lnTo>
                    <a:pt x="9797" y="2515"/>
                  </a:lnTo>
                  <a:lnTo>
                    <a:pt x="9779" y="2182"/>
                  </a:lnTo>
                  <a:lnTo>
                    <a:pt x="9779" y="1849"/>
                  </a:lnTo>
                  <a:lnTo>
                    <a:pt x="9779" y="1498"/>
                  </a:lnTo>
                  <a:lnTo>
                    <a:pt x="9797" y="1165"/>
                  </a:lnTo>
                  <a:lnTo>
                    <a:pt x="9834" y="851"/>
                  </a:lnTo>
                  <a:lnTo>
                    <a:pt x="9871" y="574"/>
                  </a:lnTo>
                  <a:lnTo>
                    <a:pt x="9908" y="352"/>
                  </a:lnTo>
                  <a:lnTo>
                    <a:pt x="9982" y="167"/>
                  </a:lnTo>
                  <a:lnTo>
                    <a:pt x="10019" y="93"/>
                  </a:lnTo>
                  <a:lnTo>
                    <a:pt x="10056" y="56"/>
                  </a:lnTo>
                  <a:lnTo>
                    <a:pt x="10093" y="19"/>
                  </a:lnTo>
                  <a:lnTo>
                    <a:pt x="101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9"/>
            <p:cNvSpPr/>
            <p:nvPr/>
          </p:nvSpPr>
          <p:spPr>
            <a:xfrm>
              <a:off x="9653030" y="3934464"/>
              <a:ext cx="518732" cy="188444"/>
            </a:xfrm>
            <a:custGeom>
              <a:avLst/>
              <a:gdLst/>
              <a:ahLst/>
              <a:cxnLst/>
              <a:rect l="l" t="t" r="r" b="b"/>
              <a:pathLst>
                <a:path w="10130" h="3680" fill="none" extrusionOk="0">
                  <a:moveTo>
                    <a:pt x="10130" y="1"/>
                  </a:moveTo>
                  <a:lnTo>
                    <a:pt x="333" y="1"/>
                  </a:lnTo>
                  <a:lnTo>
                    <a:pt x="333" y="1"/>
                  </a:lnTo>
                  <a:lnTo>
                    <a:pt x="296" y="19"/>
                  </a:lnTo>
                  <a:lnTo>
                    <a:pt x="259" y="56"/>
                  </a:lnTo>
                  <a:lnTo>
                    <a:pt x="185" y="167"/>
                  </a:lnTo>
                  <a:lnTo>
                    <a:pt x="129" y="352"/>
                  </a:lnTo>
                  <a:lnTo>
                    <a:pt x="92" y="574"/>
                  </a:lnTo>
                  <a:lnTo>
                    <a:pt x="55" y="851"/>
                  </a:lnTo>
                  <a:lnTo>
                    <a:pt x="19" y="1165"/>
                  </a:lnTo>
                  <a:lnTo>
                    <a:pt x="0" y="1849"/>
                  </a:lnTo>
                  <a:lnTo>
                    <a:pt x="19" y="2515"/>
                  </a:lnTo>
                  <a:lnTo>
                    <a:pt x="55" y="2829"/>
                  </a:lnTo>
                  <a:lnTo>
                    <a:pt x="92" y="3106"/>
                  </a:lnTo>
                  <a:lnTo>
                    <a:pt x="129" y="3346"/>
                  </a:lnTo>
                  <a:lnTo>
                    <a:pt x="185" y="3531"/>
                  </a:lnTo>
                  <a:lnTo>
                    <a:pt x="259" y="3642"/>
                  </a:lnTo>
                  <a:lnTo>
                    <a:pt x="296" y="3679"/>
                  </a:lnTo>
                  <a:lnTo>
                    <a:pt x="333" y="3679"/>
                  </a:lnTo>
                  <a:lnTo>
                    <a:pt x="10130" y="3679"/>
                  </a:lnTo>
                  <a:lnTo>
                    <a:pt x="10130" y="3679"/>
                  </a:lnTo>
                  <a:lnTo>
                    <a:pt x="10093" y="3679"/>
                  </a:lnTo>
                  <a:lnTo>
                    <a:pt x="10056" y="3642"/>
                  </a:lnTo>
                  <a:lnTo>
                    <a:pt x="10019" y="3587"/>
                  </a:lnTo>
                  <a:lnTo>
                    <a:pt x="9982" y="3531"/>
                  </a:lnTo>
                  <a:lnTo>
                    <a:pt x="9908" y="3346"/>
                  </a:lnTo>
                  <a:lnTo>
                    <a:pt x="9871" y="3106"/>
                  </a:lnTo>
                  <a:lnTo>
                    <a:pt x="9834" y="2829"/>
                  </a:lnTo>
                  <a:lnTo>
                    <a:pt x="9797" y="2515"/>
                  </a:lnTo>
                  <a:lnTo>
                    <a:pt x="9779" y="2182"/>
                  </a:lnTo>
                  <a:lnTo>
                    <a:pt x="9779" y="1849"/>
                  </a:lnTo>
                  <a:lnTo>
                    <a:pt x="9779" y="1498"/>
                  </a:lnTo>
                  <a:lnTo>
                    <a:pt x="9797" y="1165"/>
                  </a:lnTo>
                  <a:lnTo>
                    <a:pt x="9834" y="851"/>
                  </a:lnTo>
                  <a:lnTo>
                    <a:pt x="9871" y="574"/>
                  </a:lnTo>
                  <a:lnTo>
                    <a:pt x="9908" y="352"/>
                  </a:lnTo>
                  <a:lnTo>
                    <a:pt x="9982" y="167"/>
                  </a:lnTo>
                  <a:lnTo>
                    <a:pt x="10019" y="93"/>
                  </a:lnTo>
                  <a:lnTo>
                    <a:pt x="10056" y="56"/>
                  </a:lnTo>
                  <a:lnTo>
                    <a:pt x="10093" y="19"/>
                  </a:lnTo>
                  <a:lnTo>
                    <a:pt x="101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9"/>
            <p:cNvSpPr/>
            <p:nvPr/>
          </p:nvSpPr>
          <p:spPr>
            <a:xfrm>
              <a:off x="9670030" y="4121882"/>
              <a:ext cx="501731" cy="1024"/>
            </a:xfrm>
            <a:custGeom>
              <a:avLst/>
              <a:gdLst/>
              <a:ahLst/>
              <a:cxnLst/>
              <a:rect l="l" t="t" r="r" b="b"/>
              <a:pathLst>
                <a:path w="9798" h="20" extrusionOk="0">
                  <a:moveTo>
                    <a:pt x="9798" y="19"/>
                  </a:moveTo>
                  <a:lnTo>
                    <a:pt x="9798" y="19"/>
                  </a:lnTo>
                  <a:lnTo>
                    <a:pt x="9798" y="19"/>
                  </a:lnTo>
                  <a:lnTo>
                    <a:pt x="9798" y="19"/>
                  </a:lnTo>
                  <a:lnTo>
                    <a:pt x="9798" y="19"/>
                  </a:lnTo>
                  <a:lnTo>
                    <a:pt x="9798" y="19"/>
                  </a:lnTo>
                  <a:lnTo>
                    <a:pt x="9798" y="19"/>
                  </a:lnTo>
                  <a:lnTo>
                    <a:pt x="9798" y="19"/>
                  </a:lnTo>
                  <a:close/>
                  <a:moveTo>
                    <a:pt x="1" y="19"/>
                  </a:moveTo>
                  <a:lnTo>
                    <a:pt x="1" y="19"/>
                  </a:lnTo>
                  <a:lnTo>
                    <a:pt x="1" y="19"/>
                  </a:lnTo>
                  <a:lnTo>
                    <a:pt x="1" y="19"/>
                  </a:lnTo>
                  <a:lnTo>
                    <a:pt x="1" y="19"/>
                  </a:lnTo>
                  <a:close/>
                  <a:moveTo>
                    <a:pt x="9798" y="19"/>
                  </a:moveTo>
                  <a:lnTo>
                    <a:pt x="9798" y="19"/>
                  </a:lnTo>
                  <a:lnTo>
                    <a:pt x="9798" y="19"/>
                  </a:lnTo>
                  <a:lnTo>
                    <a:pt x="9798" y="19"/>
                  </a:lnTo>
                  <a:lnTo>
                    <a:pt x="9798" y="19"/>
                  </a:lnTo>
                  <a:lnTo>
                    <a:pt x="9798" y="19"/>
                  </a:lnTo>
                  <a:lnTo>
                    <a:pt x="9798" y="19"/>
                  </a:lnTo>
                  <a:close/>
                  <a:moveTo>
                    <a:pt x="1" y="19"/>
                  </a:moveTo>
                  <a:lnTo>
                    <a:pt x="1" y="19"/>
                  </a:lnTo>
                  <a:lnTo>
                    <a:pt x="1" y="19"/>
                  </a:lnTo>
                  <a:lnTo>
                    <a:pt x="1" y="19"/>
                  </a:lnTo>
                  <a:lnTo>
                    <a:pt x="1" y="19"/>
                  </a:lnTo>
                  <a:close/>
                  <a:moveTo>
                    <a:pt x="9798" y="19"/>
                  </a:moveTo>
                  <a:lnTo>
                    <a:pt x="9798" y="19"/>
                  </a:lnTo>
                  <a:lnTo>
                    <a:pt x="9798" y="19"/>
                  </a:lnTo>
                  <a:lnTo>
                    <a:pt x="9798" y="19"/>
                  </a:lnTo>
                  <a:lnTo>
                    <a:pt x="9798" y="19"/>
                  </a:lnTo>
                  <a:lnTo>
                    <a:pt x="9798" y="19"/>
                  </a:lnTo>
                  <a:lnTo>
                    <a:pt x="9798" y="19"/>
                  </a:lnTo>
                  <a:lnTo>
                    <a:pt x="9798" y="19"/>
                  </a:lnTo>
                  <a:close/>
                  <a:moveTo>
                    <a:pt x="9798" y="19"/>
                  </a:moveTo>
                  <a:lnTo>
                    <a:pt x="9798" y="19"/>
                  </a:lnTo>
                  <a:lnTo>
                    <a:pt x="9798" y="19"/>
                  </a:lnTo>
                  <a:lnTo>
                    <a:pt x="9798" y="19"/>
                  </a:lnTo>
                  <a:lnTo>
                    <a:pt x="9798" y="19"/>
                  </a:lnTo>
                  <a:lnTo>
                    <a:pt x="9798" y="19"/>
                  </a:lnTo>
                  <a:lnTo>
                    <a:pt x="9798" y="19"/>
                  </a:lnTo>
                  <a:lnTo>
                    <a:pt x="9798" y="19"/>
                  </a:lnTo>
                  <a:lnTo>
                    <a:pt x="9798" y="19"/>
                  </a:lnTo>
                  <a:lnTo>
                    <a:pt x="9798" y="19"/>
                  </a:lnTo>
                  <a:close/>
                  <a:moveTo>
                    <a:pt x="9779" y="19"/>
                  </a:move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close/>
                  <a:moveTo>
                    <a:pt x="9761" y="19"/>
                  </a:moveTo>
                  <a:lnTo>
                    <a:pt x="9761" y="19"/>
                  </a:lnTo>
                  <a:lnTo>
                    <a:pt x="9761" y="19"/>
                  </a:lnTo>
                  <a:lnTo>
                    <a:pt x="9761" y="19"/>
                  </a:lnTo>
                  <a:lnTo>
                    <a:pt x="9761" y="19"/>
                  </a:lnTo>
                  <a:close/>
                  <a:moveTo>
                    <a:pt x="9761" y="19"/>
                  </a:moveTo>
                  <a:lnTo>
                    <a:pt x="9761" y="19"/>
                  </a:lnTo>
                  <a:lnTo>
                    <a:pt x="9761" y="19"/>
                  </a:lnTo>
                  <a:lnTo>
                    <a:pt x="9761" y="19"/>
                  </a:lnTo>
                  <a:lnTo>
                    <a:pt x="9761" y="19"/>
                  </a:lnTo>
                  <a:close/>
                  <a:moveTo>
                    <a:pt x="9761" y="19"/>
                  </a:moveTo>
                  <a:lnTo>
                    <a:pt x="9761" y="19"/>
                  </a:lnTo>
                  <a:lnTo>
                    <a:pt x="9761" y="19"/>
                  </a:lnTo>
                  <a:lnTo>
                    <a:pt x="9761" y="19"/>
                  </a:lnTo>
                  <a:lnTo>
                    <a:pt x="9761" y="19"/>
                  </a:lnTo>
                  <a:close/>
                  <a:moveTo>
                    <a:pt x="9761" y="19"/>
                  </a:moveTo>
                  <a:lnTo>
                    <a:pt x="9761" y="19"/>
                  </a:lnTo>
                  <a:lnTo>
                    <a:pt x="9761" y="19"/>
                  </a:lnTo>
                  <a:lnTo>
                    <a:pt x="9761" y="19"/>
                  </a:lnTo>
                  <a:lnTo>
                    <a:pt x="9761" y="19"/>
                  </a:lnTo>
                  <a:close/>
                  <a:moveTo>
                    <a:pt x="9761" y="19"/>
                  </a:moveTo>
                  <a:lnTo>
                    <a:pt x="9761" y="19"/>
                  </a:lnTo>
                  <a:lnTo>
                    <a:pt x="9761" y="19"/>
                  </a:lnTo>
                  <a:lnTo>
                    <a:pt x="9761" y="19"/>
                  </a:lnTo>
                  <a:lnTo>
                    <a:pt x="9761" y="19"/>
                  </a:lnTo>
                  <a:close/>
                  <a:moveTo>
                    <a:pt x="9761" y="19"/>
                  </a:moveTo>
                  <a:lnTo>
                    <a:pt x="9761" y="19"/>
                  </a:lnTo>
                  <a:lnTo>
                    <a:pt x="9761" y="19"/>
                  </a:lnTo>
                  <a:lnTo>
                    <a:pt x="9761" y="19"/>
                  </a:lnTo>
                  <a:lnTo>
                    <a:pt x="9761" y="19"/>
                  </a:lnTo>
                  <a:close/>
                  <a:moveTo>
                    <a:pt x="9761" y="19"/>
                  </a:moveTo>
                  <a:lnTo>
                    <a:pt x="9761" y="19"/>
                  </a:lnTo>
                  <a:lnTo>
                    <a:pt x="9761" y="19"/>
                  </a:lnTo>
                  <a:lnTo>
                    <a:pt x="9761" y="19"/>
                  </a:lnTo>
                  <a:lnTo>
                    <a:pt x="9761" y="19"/>
                  </a:lnTo>
                  <a:close/>
                  <a:moveTo>
                    <a:pt x="9761" y="19"/>
                  </a:moveTo>
                  <a:lnTo>
                    <a:pt x="9761" y="19"/>
                  </a:lnTo>
                  <a:lnTo>
                    <a:pt x="9761" y="19"/>
                  </a:lnTo>
                  <a:lnTo>
                    <a:pt x="9761" y="19"/>
                  </a:lnTo>
                  <a:lnTo>
                    <a:pt x="9761" y="19"/>
                  </a:lnTo>
                  <a:close/>
                  <a:moveTo>
                    <a:pt x="9761" y="19"/>
                  </a:moveTo>
                  <a:lnTo>
                    <a:pt x="9761" y="19"/>
                  </a:lnTo>
                  <a:lnTo>
                    <a:pt x="9761" y="19"/>
                  </a:lnTo>
                  <a:lnTo>
                    <a:pt x="9761" y="19"/>
                  </a:lnTo>
                  <a:lnTo>
                    <a:pt x="9761" y="19"/>
                  </a:lnTo>
                  <a:close/>
                  <a:moveTo>
                    <a:pt x="9761" y="1"/>
                  </a:moveTo>
                  <a:lnTo>
                    <a:pt x="9761" y="1"/>
                  </a:lnTo>
                  <a:lnTo>
                    <a:pt x="9761" y="1"/>
                  </a:lnTo>
                  <a:lnTo>
                    <a:pt x="9761" y="1"/>
                  </a:lnTo>
                  <a:lnTo>
                    <a:pt x="9761" y="1"/>
                  </a:lnTo>
                  <a:close/>
                </a:path>
              </a:pathLst>
            </a:custGeom>
            <a:solidFill>
              <a:srgbClr val="D9EF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9"/>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9"/>
            <p:cNvSpPr/>
            <p:nvPr/>
          </p:nvSpPr>
          <p:spPr>
            <a:xfrm>
              <a:off x="9670030"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9"/>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9"/>
            <p:cNvSpPr/>
            <p:nvPr/>
          </p:nvSpPr>
          <p:spPr>
            <a:xfrm>
              <a:off x="9670030"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9"/>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9"/>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9"/>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9"/>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9"/>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9"/>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9"/>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9"/>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9"/>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9"/>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9"/>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9"/>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9"/>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9"/>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9"/>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9"/>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9"/>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9"/>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9"/>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9"/>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9"/>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9"/>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9"/>
            <p:cNvSpPr/>
            <p:nvPr/>
          </p:nvSpPr>
          <p:spPr>
            <a:xfrm>
              <a:off x="10169807"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9"/>
            <p:cNvSpPr/>
            <p:nvPr/>
          </p:nvSpPr>
          <p:spPr>
            <a:xfrm>
              <a:off x="9659635" y="3994120"/>
              <a:ext cx="510232" cy="128787"/>
            </a:xfrm>
            <a:custGeom>
              <a:avLst/>
              <a:gdLst/>
              <a:ahLst/>
              <a:cxnLst/>
              <a:rect l="l" t="t" r="r" b="b"/>
              <a:pathLst>
                <a:path w="9964" h="2515" extrusionOk="0">
                  <a:moveTo>
                    <a:pt x="9668" y="0"/>
                  </a:moveTo>
                  <a:lnTo>
                    <a:pt x="9299" y="240"/>
                  </a:lnTo>
                  <a:lnTo>
                    <a:pt x="8910" y="462"/>
                  </a:lnTo>
                  <a:lnTo>
                    <a:pt x="8485" y="666"/>
                  </a:lnTo>
                  <a:lnTo>
                    <a:pt x="8042" y="869"/>
                  </a:lnTo>
                  <a:lnTo>
                    <a:pt x="7561" y="1035"/>
                  </a:lnTo>
                  <a:lnTo>
                    <a:pt x="7062" y="1202"/>
                  </a:lnTo>
                  <a:lnTo>
                    <a:pt x="6526" y="1368"/>
                  </a:lnTo>
                  <a:lnTo>
                    <a:pt x="5953" y="1497"/>
                  </a:lnTo>
                  <a:lnTo>
                    <a:pt x="5361" y="1627"/>
                  </a:lnTo>
                  <a:lnTo>
                    <a:pt x="4714" y="1738"/>
                  </a:lnTo>
                  <a:lnTo>
                    <a:pt x="4030" y="1830"/>
                  </a:lnTo>
                  <a:lnTo>
                    <a:pt x="3309" y="1923"/>
                  </a:lnTo>
                  <a:lnTo>
                    <a:pt x="2551" y="1997"/>
                  </a:lnTo>
                  <a:lnTo>
                    <a:pt x="1738" y="2052"/>
                  </a:lnTo>
                  <a:lnTo>
                    <a:pt x="888" y="2089"/>
                  </a:lnTo>
                  <a:lnTo>
                    <a:pt x="0" y="2126"/>
                  </a:lnTo>
                  <a:lnTo>
                    <a:pt x="37" y="2292"/>
                  </a:lnTo>
                  <a:lnTo>
                    <a:pt x="74" y="2403"/>
                  </a:lnTo>
                  <a:lnTo>
                    <a:pt x="130" y="2477"/>
                  </a:lnTo>
                  <a:lnTo>
                    <a:pt x="167" y="2514"/>
                  </a:lnTo>
                  <a:lnTo>
                    <a:pt x="9964" y="2514"/>
                  </a:lnTo>
                  <a:lnTo>
                    <a:pt x="9964" y="2496"/>
                  </a:lnTo>
                  <a:lnTo>
                    <a:pt x="9909" y="2459"/>
                  </a:lnTo>
                  <a:lnTo>
                    <a:pt x="9872" y="2403"/>
                  </a:lnTo>
                  <a:lnTo>
                    <a:pt x="9835" y="2311"/>
                  </a:lnTo>
                  <a:lnTo>
                    <a:pt x="9798" y="2200"/>
                  </a:lnTo>
                  <a:lnTo>
                    <a:pt x="9742" y="1923"/>
                  </a:lnTo>
                  <a:lnTo>
                    <a:pt x="9687" y="1590"/>
                  </a:lnTo>
                  <a:lnTo>
                    <a:pt x="9668" y="1202"/>
                  </a:lnTo>
                  <a:lnTo>
                    <a:pt x="9650" y="813"/>
                  </a:lnTo>
                  <a:lnTo>
                    <a:pt x="9650" y="407"/>
                  </a:lnTo>
                  <a:lnTo>
                    <a:pt x="9668"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9"/>
            <p:cNvSpPr/>
            <p:nvPr/>
          </p:nvSpPr>
          <p:spPr>
            <a:xfrm>
              <a:off x="9659635" y="3994120"/>
              <a:ext cx="512126" cy="128787"/>
            </a:xfrm>
            <a:custGeom>
              <a:avLst/>
              <a:gdLst/>
              <a:ahLst/>
              <a:cxnLst/>
              <a:rect l="l" t="t" r="r" b="b"/>
              <a:pathLst>
                <a:path w="10001" h="2515" fill="none" extrusionOk="0">
                  <a:moveTo>
                    <a:pt x="9668" y="0"/>
                  </a:moveTo>
                  <a:lnTo>
                    <a:pt x="9668" y="0"/>
                  </a:lnTo>
                  <a:lnTo>
                    <a:pt x="9299" y="240"/>
                  </a:lnTo>
                  <a:lnTo>
                    <a:pt x="8910" y="462"/>
                  </a:lnTo>
                  <a:lnTo>
                    <a:pt x="8485" y="666"/>
                  </a:lnTo>
                  <a:lnTo>
                    <a:pt x="8042" y="869"/>
                  </a:lnTo>
                  <a:lnTo>
                    <a:pt x="7561" y="1035"/>
                  </a:lnTo>
                  <a:lnTo>
                    <a:pt x="7062" y="1202"/>
                  </a:lnTo>
                  <a:lnTo>
                    <a:pt x="6526" y="1368"/>
                  </a:lnTo>
                  <a:lnTo>
                    <a:pt x="5953" y="1497"/>
                  </a:lnTo>
                  <a:lnTo>
                    <a:pt x="5361" y="1627"/>
                  </a:lnTo>
                  <a:lnTo>
                    <a:pt x="4714" y="1738"/>
                  </a:lnTo>
                  <a:lnTo>
                    <a:pt x="4030" y="1830"/>
                  </a:lnTo>
                  <a:lnTo>
                    <a:pt x="3309" y="1923"/>
                  </a:lnTo>
                  <a:lnTo>
                    <a:pt x="2551" y="1997"/>
                  </a:lnTo>
                  <a:lnTo>
                    <a:pt x="1738" y="2052"/>
                  </a:lnTo>
                  <a:lnTo>
                    <a:pt x="888" y="2089"/>
                  </a:lnTo>
                  <a:lnTo>
                    <a:pt x="0" y="2126"/>
                  </a:lnTo>
                  <a:lnTo>
                    <a:pt x="0" y="2126"/>
                  </a:lnTo>
                  <a:lnTo>
                    <a:pt x="37" y="2292"/>
                  </a:lnTo>
                  <a:lnTo>
                    <a:pt x="74" y="2403"/>
                  </a:lnTo>
                  <a:lnTo>
                    <a:pt x="130" y="2477"/>
                  </a:lnTo>
                  <a:lnTo>
                    <a:pt x="167" y="2514"/>
                  </a:lnTo>
                  <a:lnTo>
                    <a:pt x="204" y="2514"/>
                  </a:lnTo>
                  <a:lnTo>
                    <a:pt x="204" y="2514"/>
                  </a:lnTo>
                  <a:lnTo>
                    <a:pt x="204" y="2514"/>
                  </a:lnTo>
                  <a:lnTo>
                    <a:pt x="204" y="2514"/>
                  </a:lnTo>
                  <a:lnTo>
                    <a:pt x="204" y="2514"/>
                  </a:lnTo>
                  <a:lnTo>
                    <a:pt x="204" y="2514"/>
                  </a:lnTo>
                  <a:lnTo>
                    <a:pt x="204" y="2514"/>
                  </a:lnTo>
                  <a:lnTo>
                    <a:pt x="204" y="2514"/>
                  </a:lnTo>
                  <a:lnTo>
                    <a:pt x="204" y="2514"/>
                  </a:lnTo>
                  <a:lnTo>
                    <a:pt x="10001" y="2514"/>
                  </a:lnTo>
                  <a:lnTo>
                    <a:pt x="10001" y="2514"/>
                  </a:lnTo>
                  <a:lnTo>
                    <a:pt x="10001" y="2514"/>
                  </a:lnTo>
                  <a:lnTo>
                    <a:pt x="10001" y="2514"/>
                  </a:lnTo>
                  <a:lnTo>
                    <a:pt x="10001" y="2514"/>
                  </a:lnTo>
                  <a:lnTo>
                    <a:pt x="10001" y="2514"/>
                  </a:lnTo>
                  <a:lnTo>
                    <a:pt x="10001" y="2514"/>
                  </a:lnTo>
                  <a:lnTo>
                    <a:pt x="10001" y="2514"/>
                  </a:lnTo>
                  <a:lnTo>
                    <a:pt x="10001" y="2514"/>
                  </a:lnTo>
                  <a:lnTo>
                    <a:pt x="10001" y="2514"/>
                  </a:lnTo>
                  <a:lnTo>
                    <a:pt x="10001" y="2514"/>
                  </a:lnTo>
                  <a:lnTo>
                    <a:pt x="10001" y="2514"/>
                  </a:lnTo>
                  <a:lnTo>
                    <a:pt x="10001" y="2514"/>
                  </a:lnTo>
                  <a:lnTo>
                    <a:pt x="10001" y="2514"/>
                  </a:lnTo>
                  <a:lnTo>
                    <a:pt x="10001" y="2514"/>
                  </a:lnTo>
                  <a:lnTo>
                    <a:pt x="10001"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496"/>
                  </a:lnTo>
                  <a:lnTo>
                    <a:pt x="9964" y="2496"/>
                  </a:lnTo>
                  <a:lnTo>
                    <a:pt x="9964" y="2496"/>
                  </a:lnTo>
                  <a:lnTo>
                    <a:pt x="9964" y="2496"/>
                  </a:lnTo>
                  <a:lnTo>
                    <a:pt x="9909" y="2459"/>
                  </a:lnTo>
                  <a:lnTo>
                    <a:pt x="9872" y="2403"/>
                  </a:lnTo>
                  <a:lnTo>
                    <a:pt x="9835" y="2311"/>
                  </a:lnTo>
                  <a:lnTo>
                    <a:pt x="9798" y="2200"/>
                  </a:lnTo>
                  <a:lnTo>
                    <a:pt x="9742" y="1923"/>
                  </a:lnTo>
                  <a:lnTo>
                    <a:pt x="9687" y="1590"/>
                  </a:lnTo>
                  <a:lnTo>
                    <a:pt x="9668" y="1202"/>
                  </a:lnTo>
                  <a:lnTo>
                    <a:pt x="9650" y="813"/>
                  </a:lnTo>
                  <a:lnTo>
                    <a:pt x="9650" y="407"/>
                  </a:lnTo>
                  <a:lnTo>
                    <a:pt x="966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9"/>
            <p:cNvSpPr/>
            <p:nvPr/>
          </p:nvSpPr>
          <p:spPr>
            <a:xfrm>
              <a:off x="10153729" y="3934464"/>
              <a:ext cx="532046" cy="188444"/>
            </a:xfrm>
            <a:custGeom>
              <a:avLst/>
              <a:gdLst/>
              <a:ahLst/>
              <a:cxnLst/>
              <a:rect l="l" t="t" r="r" b="b"/>
              <a:pathLst>
                <a:path w="10390" h="3680" extrusionOk="0">
                  <a:moveTo>
                    <a:pt x="352" y="1"/>
                  </a:moveTo>
                  <a:lnTo>
                    <a:pt x="315" y="19"/>
                  </a:lnTo>
                  <a:lnTo>
                    <a:pt x="278" y="56"/>
                  </a:lnTo>
                  <a:lnTo>
                    <a:pt x="241" y="93"/>
                  </a:lnTo>
                  <a:lnTo>
                    <a:pt x="204" y="167"/>
                  </a:lnTo>
                  <a:lnTo>
                    <a:pt x="130" y="352"/>
                  </a:lnTo>
                  <a:lnTo>
                    <a:pt x="93" y="574"/>
                  </a:lnTo>
                  <a:lnTo>
                    <a:pt x="56" y="851"/>
                  </a:lnTo>
                  <a:lnTo>
                    <a:pt x="19" y="1165"/>
                  </a:lnTo>
                  <a:lnTo>
                    <a:pt x="1" y="1498"/>
                  </a:lnTo>
                  <a:lnTo>
                    <a:pt x="1" y="1849"/>
                  </a:lnTo>
                  <a:lnTo>
                    <a:pt x="1" y="2182"/>
                  </a:lnTo>
                  <a:lnTo>
                    <a:pt x="19" y="2515"/>
                  </a:lnTo>
                  <a:lnTo>
                    <a:pt x="56" y="2829"/>
                  </a:lnTo>
                  <a:lnTo>
                    <a:pt x="93" y="3106"/>
                  </a:lnTo>
                  <a:lnTo>
                    <a:pt x="130" y="3346"/>
                  </a:lnTo>
                  <a:lnTo>
                    <a:pt x="204" y="3531"/>
                  </a:lnTo>
                  <a:lnTo>
                    <a:pt x="241" y="3587"/>
                  </a:lnTo>
                  <a:lnTo>
                    <a:pt x="278" y="3642"/>
                  </a:lnTo>
                  <a:lnTo>
                    <a:pt x="315" y="3679"/>
                  </a:lnTo>
                  <a:lnTo>
                    <a:pt x="10389" y="3679"/>
                  </a:lnTo>
                  <a:lnTo>
                    <a:pt x="10389" y="3309"/>
                  </a:lnTo>
                  <a:lnTo>
                    <a:pt x="537" y="3309"/>
                  </a:lnTo>
                  <a:lnTo>
                    <a:pt x="481" y="3014"/>
                  </a:lnTo>
                  <a:lnTo>
                    <a:pt x="444" y="2662"/>
                  </a:lnTo>
                  <a:lnTo>
                    <a:pt x="426" y="2256"/>
                  </a:lnTo>
                  <a:lnTo>
                    <a:pt x="407" y="1849"/>
                  </a:lnTo>
                  <a:lnTo>
                    <a:pt x="426" y="1424"/>
                  </a:lnTo>
                  <a:lnTo>
                    <a:pt x="444" y="1036"/>
                  </a:lnTo>
                  <a:lnTo>
                    <a:pt x="481" y="666"/>
                  </a:lnTo>
                  <a:lnTo>
                    <a:pt x="537" y="370"/>
                  </a:lnTo>
                  <a:lnTo>
                    <a:pt x="10389" y="370"/>
                  </a:lnTo>
                  <a:lnTo>
                    <a:pt x="103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9"/>
            <p:cNvSpPr/>
            <p:nvPr/>
          </p:nvSpPr>
          <p:spPr>
            <a:xfrm>
              <a:off x="10160385" y="4105803"/>
              <a:ext cx="11368" cy="17103"/>
            </a:xfrm>
            <a:custGeom>
              <a:avLst/>
              <a:gdLst/>
              <a:ahLst/>
              <a:cxnLst/>
              <a:rect l="l" t="t" r="r" b="b"/>
              <a:pathLst>
                <a:path w="222" h="334" extrusionOk="0">
                  <a:moveTo>
                    <a:pt x="222" y="333"/>
                  </a:moveTo>
                  <a:lnTo>
                    <a:pt x="222" y="333"/>
                  </a:lnTo>
                  <a:lnTo>
                    <a:pt x="222" y="333"/>
                  </a:lnTo>
                  <a:lnTo>
                    <a:pt x="222" y="333"/>
                  </a:lnTo>
                  <a:lnTo>
                    <a:pt x="222" y="333"/>
                  </a:lnTo>
                  <a:lnTo>
                    <a:pt x="222" y="333"/>
                  </a:lnTo>
                  <a:lnTo>
                    <a:pt x="222" y="333"/>
                  </a:lnTo>
                  <a:close/>
                  <a:moveTo>
                    <a:pt x="222" y="333"/>
                  </a:moveTo>
                  <a:lnTo>
                    <a:pt x="222" y="333"/>
                  </a:lnTo>
                  <a:lnTo>
                    <a:pt x="222" y="333"/>
                  </a:lnTo>
                  <a:lnTo>
                    <a:pt x="222" y="333"/>
                  </a:lnTo>
                  <a:lnTo>
                    <a:pt x="222" y="333"/>
                  </a:lnTo>
                  <a:lnTo>
                    <a:pt x="222" y="333"/>
                  </a:lnTo>
                  <a:lnTo>
                    <a:pt x="222" y="333"/>
                  </a:lnTo>
                  <a:close/>
                  <a:moveTo>
                    <a:pt x="222" y="333"/>
                  </a:moveTo>
                  <a:lnTo>
                    <a:pt x="222" y="333"/>
                  </a:lnTo>
                  <a:lnTo>
                    <a:pt x="222" y="333"/>
                  </a:lnTo>
                  <a:lnTo>
                    <a:pt x="222" y="333"/>
                  </a:lnTo>
                  <a:lnTo>
                    <a:pt x="222" y="333"/>
                  </a:lnTo>
                  <a:lnTo>
                    <a:pt x="222" y="333"/>
                  </a:lnTo>
                  <a:lnTo>
                    <a:pt x="222" y="333"/>
                  </a:lnTo>
                  <a:lnTo>
                    <a:pt x="222" y="333"/>
                  </a:lnTo>
                  <a:close/>
                  <a:moveTo>
                    <a:pt x="203" y="333"/>
                  </a:moveTo>
                  <a:lnTo>
                    <a:pt x="203" y="333"/>
                  </a:lnTo>
                  <a:lnTo>
                    <a:pt x="203" y="333"/>
                  </a:lnTo>
                  <a:lnTo>
                    <a:pt x="203" y="333"/>
                  </a:lnTo>
                  <a:lnTo>
                    <a:pt x="222" y="333"/>
                  </a:lnTo>
                  <a:lnTo>
                    <a:pt x="222" y="333"/>
                  </a:lnTo>
                  <a:lnTo>
                    <a:pt x="222" y="333"/>
                  </a:lnTo>
                  <a:lnTo>
                    <a:pt x="222" y="333"/>
                  </a:lnTo>
                  <a:lnTo>
                    <a:pt x="203" y="333"/>
                  </a:lnTo>
                  <a:close/>
                  <a:moveTo>
                    <a:pt x="203" y="333"/>
                  </a:moveTo>
                  <a:lnTo>
                    <a:pt x="203" y="333"/>
                  </a:lnTo>
                  <a:lnTo>
                    <a:pt x="203" y="333"/>
                  </a:lnTo>
                  <a:lnTo>
                    <a:pt x="203" y="333"/>
                  </a:lnTo>
                  <a:lnTo>
                    <a:pt x="203" y="333"/>
                  </a:lnTo>
                  <a:lnTo>
                    <a:pt x="203" y="333"/>
                  </a:lnTo>
                  <a:lnTo>
                    <a:pt x="203" y="333"/>
                  </a:lnTo>
                  <a:lnTo>
                    <a:pt x="203" y="333"/>
                  </a:lnTo>
                  <a:lnTo>
                    <a:pt x="203" y="333"/>
                  </a:lnTo>
                  <a:close/>
                  <a:moveTo>
                    <a:pt x="203" y="333"/>
                  </a:moveTo>
                  <a:lnTo>
                    <a:pt x="203" y="333"/>
                  </a:lnTo>
                  <a:lnTo>
                    <a:pt x="203" y="333"/>
                  </a:lnTo>
                  <a:lnTo>
                    <a:pt x="203" y="333"/>
                  </a:lnTo>
                  <a:lnTo>
                    <a:pt x="203" y="333"/>
                  </a:lnTo>
                  <a:lnTo>
                    <a:pt x="203" y="333"/>
                  </a:lnTo>
                  <a:lnTo>
                    <a:pt x="203" y="333"/>
                  </a:lnTo>
                  <a:lnTo>
                    <a:pt x="203" y="333"/>
                  </a:lnTo>
                  <a:close/>
                  <a:moveTo>
                    <a:pt x="203" y="333"/>
                  </a:moveTo>
                  <a:lnTo>
                    <a:pt x="203" y="333"/>
                  </a:lnTo>
                  <a:lnTo>
                    <a:pt x="203" y="333"/>
                  </a:lnTo>
                  <a:lnTo>
                    <a:pt x="203" y="333"/>
                  </a:lnTo>
                  <a:lnTo>
                    <a:pt x="203" y="333"/>
                  </a:lnTo>
                  <a:lnTo>
                    <a:pt x="203" y="333"/>
                  </a:lnTo>
                  <a:lnTo>
                    <a:pt x="203" y="333"/>
                  </a:lnTo>
                  <a:lnTo>
                    <a:pt x="203" y="333"/>
                  </a:lnTo>
                  <a:lnTo>
                    <a:pt x="203" y="333"/>
                  </a:lnTo>
                  <a:close/>
                  <a:moveTo>
                    <a:pt x="203" y="333"/>
                  </a:moveTo>
                  <a:lnTo>
                    <a:pt x="203" y="333"/>
                  </a:lnTo>
                  <a:lnTo>
                    <a:pt x="203" y="333"/>
                  </a:lnTo>
                  <a:lnTo>
                    <a:pt x="203" y="333"/>
                  </a:lnTo>
                  <a:lnTo>
                    <a:pt x="203" y="333"/>
                  </a:lnTo>
                  <a:lnTo>
                    <a:pt x="203" y="333"/>
                  </a:lnTo>
                  <a:lnTo>
                    <a:pt x="203" y="333"/>
                  </a:lnTo>
                  <a:lnTo>
                    <a:pt x="203" y="333"/>
                  </a:lnTo>
                  <a:lnTo>
                    <a:pt x="203" y="333"/>
                  </a:lnTo>
                  <a:close/>
                  <a:moveTo>
                    <a:pt x="203" y="333"/>
                  </a:moveTo>
                  <a:lnTo>
                    <a:pt x="203" y="333"/>
                  </a:lnTo>
                  <a:lnTo>
                    <a:pt x="203" y="333"/>
                  </a:lnTo>
                  <a:lnTo>
                    <a:pt x="203" y="333"/>
                  </a:lnTo>
                  <a:lnTo>
                    <a:pt x="203" y="333"/>
                  </a:lnTo>
                  <a:lnTo>
                    <a:pt x="203" y="333"/>
                  </a:lnTo>
                  <a:lnTo>
                    <a:pt x="203" y="333"/>
                  </a:lnTo>
                  <a:lnTo>
                    <a:pt x="203" y="333"/>
                  </a:lnTo>
                  <a:lnTo>
                    <a:pt x="203" y="333"/>
                  </a:lnTo>
                  <a:close/>
                  <a:moveTo>
                    <a:pt x="203" y="333"/>
                  </a:moveTo>
                  <a:lnTo>
                    <a:pt x="203" y="333"/>
                  </a:lnTo>
                  <a:lnTo>
                    <a:pt x="203" y="333"/>
                  </a:lnTo>
                  <a:lnTo>
                    <a:pt x="203" y="333"/>
                  </a:lnTo>
                  <a:lnTo>
                    <a:pt x="203" y="333"/>
                  </a:lnTo>
                  <a:lnTo>
                    <a:pt x="203" y="333"/>
                  </a:lnTo>
                  <a:lnTo>
                    <a:pt x="203" y="333"/>
                  </a:lnTo>
                  <a:lnTo>
                    <a:pt x="203" y="333"/>
                  </a:lnTo>
                  <a:lnTo>
                    <a:pt x="203" y="333"/>
                  </a:lnTo>
                  <a:close/>
                  <a:moveTo>
                    <a:pt x="203" y="333"/>
                  </a:moveTo>
                  <a:lnTo>
                    <a:pt x="203" y="333"/>
                  </a:lnTo>
                  <a:lnTo>
                    <a:pt x="203" y="333"/>
                  </a:lnTo>
                  <a:lnTo>
                    <a:pt x="203" y="333"/>
                  </a:lnTo>
                  <a:lnTo>
                    <a:pt x="203" y="333"/>
                  </a:lnTo>
                  <a:lnTo>
                    <a:pt x="203" y="333"/>
                  </a:lnTo>
                  <a:lnTo>
                    <a:pt x="203" y="333"/>
                  </a:lnTo>
                  <a:lnTo>
                    <a:pt x="203" y="333"/>
                  </a:lnTo>
                  <a:lnTo>
                    <a:pt x="203" y="333"/>
                  </a:lnTo>
                  <a:close/>
                  <a:moveTo>
                    <a:pt x="203" y="333"/>
                  </a:moveTo>
                  <a:lnTo>
                    <a:pt x="203" y="333"/>
                  </a:lnTo>
                  <a:lnTo>
                    <a:pt x="203" y="333"/>
                  </a:lnTo>
                  <a:lnTo>
                    <a:pt x="203" y="333"/>
                  </a:lnTo>
                  <a:lnTo>
                    <a:pt x="203" y="333"/>
                  </a:lnTo>
                  <a:lnTo>
                    <a:pt x="203" y="333"/>
                  </a:lnTo>
                  <a:lnTo>
                    <a:pt x="203" y="333"/>
                  </a:lnTo>
                  <a:lnTo>
                    <a:pt x="203" y="333"/>
                  </a:lnTo>
                  <a:close/>
                  <a:moveTo>
                    <a:pt x="203" y="333"/>
                  </a:moveTo>
                  <a:lnTo>
                    <a:pt x="203" y="333"/>
                  </a:lnTo>
                  <a:lnTo>
                    <a:pt x="203" y="333"/>
                  </a:lnTo>
                  <a:lnTo>
                    <a:pt x="203" y="333"/>
                  </a:lnTo>
                  <a:lnTo>
                    <a:pt x="203" y="333"/>
                  </a:lnTo>
                  <a:close/>
                  <a:moveTo>
                    <a:pt x="185" y="333"/>
                  </a:moveTo>
                  <a:lnTo>
                    <a:pt x="185" y="333"/>
                  </a:lnTo>
                  <a:lnTo>
                    <a:pt x="185" y="333"/>
                  </a:lnTo>
                  <a:lnTo>
                    <a:pt x="185" y="333"/>
                  </a:lnTo>
                  <a:lnTo>
                    <a:pt x="185" y="333"/>
                  </a:lnTo>
                  <a:close/>
                  <a:moveTo>
                    <a:pt x="185" y="333"/>
                  </a:moveTo>
                  <a:lnTo>
                    <a:pt x="185" y="333"/>
                  </a:lnTo>
                  <a:lnTo>
                    <a:pt x="185" y="333"/>
                  </a:lnTo>
                  <a:lnTo>
                    <a:pt x="185" y="333"/>
                  </a:lnTo>
                  <a:lnTo>
                    <a:pt x="185" y="333"/>
                  </a:lnTo>
                  <a:lnTo>
                    <a:pt x="185" y="333"/>
                  </a:lnTo>
                  <a:lnTo>
                    <a:pt x="185" y="333"/>
                  </a:lnTo>
                  <a:lnTo>
                    <a:pt x="185" y="333"/>
                  </a:lnTo>
                  <a:lnTo>
                    <a:pt x="185" y="333"/>
                  </a:lnTo>
                  <a:close/>
                  <a:moveTo>
                    <a:pt x="185" y="333"/>
                  </a:moveTo>
                  <a:lnTo>
                    <a:pt x="185" y="333"/>
                  </a:lnTo>
                  <a:lnTo>
                    <a:pt x="185" y="333"/>
                  </a:lnTo>
                  <a:lnTo>
                    <a:pt x="185" y="333"/>
                  </a:lnTo>
                  <a:lnTo>
                    <a:pt x="185" y="333"/>
                  </a:lnTo>
                  <a:close/>
                  <a:moveTo>
                    <a:pt x="185" y="333"/>
                  </a:moveTo>
                  <a:lnTo>
                    <a:pt x="185" y="333"/>
                  </a:lnTo>
                  <a:lnTo>
                    <a:pt x="185" y="333"/>
                  </a:lnTo>
                  <a:lnTo>
                    <a:pt x="185" y="333"/>
                  </a:lnTo>
                  <a:lnTo>
                    <a:pt x="185" y="333"/>
                  </a:lnTo>
                  <a:close/>
                  <a:moveTo>
                    <a:pt x="185" y="333"/>
                  </a:moveTo>
                  <a:lnTo>
                    <a:pt x="185" y="333"/>
                  </a:lnTo>
                  <a:lnTo>
                    <a:pt x="185" y="333"/>
                  </a:lnTo>
                  <a:lnTo>
                    <a:pt x="185" y="333"/>
                  </a:lnTo>
                  <a:lnTo>
                    <a:pt x="185" y="333"/>
                  </a:lnTo>
                  <a:close/>
                  <a:moveTo>
                    <a:pt x="185" y="333"/>
                  </a:moveTo>
                  <a:lnTo>
                    <a:pt x="185" y="333"/>
                  </a:lnTo>
                  <a:lnTo>
                    <a:pt x="185" y="333"/>
                  </a:lnTo>
                  <a:lnTo>
                    <a:pt x="185" y="333"/>
                  </a:lnTo>
                  <a:lnTo>
                    <a:pt x="185" y="333"/>
                  </a:lnTo>
                  <a:close/>
                  <a:moveTo>
                    <a:pt x="185" y="333"/>
                  </a:moveTo>
                  <a:lnTo>
                    <a:pt x="185" y="333"/>
                  </a:lnTo>
                  <a:lnTo>
                    <a:pt x="185" y="333"/>
                  </a:lnTo>
                  <a:lnTo>
                    <a:pt x="185" y="333"/>
                  </a:lnTo>
                  <a:lnTo>
                    <a:pt x="185" y="333"/>
                  </a:lnTo>
                  <a:close/>
                  <a:moveTo>
                    <a:pt x="185" y="333"/>
                  </a:moveTo>
                  <a:lnTo>
                    <a:pt x="185" y="333"/>
                  </a:lnTo>
                  <a:lnTo>
                    <a:pt x="185" y="333"/>
                  </a:lnTo>
                  <a:lnTo>
                    <a:pt x="185" y="333"/>
                  </a:lnTo>
                  <a:lnTo>
                    <a:pt x="185" y="333"/>
                  </a:lnTo>
                  <a:close/>
                  <a:moveTo>
                    <a:pt x="185" y="333"/>
                  </a:moveTo>
                  <a:lnTo>
                    <a:pt x="185" y="333"/>
                  </a:lnTo>
                  <a:lnTo>
                    <a:pt x="185" y="333"/>
                  </a:lnTo>
                  <a:lnTo>
                    <a:pt x="185" y="333"/>
                  </a:lnTo>
                  <a:lnTo>
                    <a:pt x="185" y="333"/>
                  </a:lnTo>
                  <a:close/>
                  <a:moveTo>
                    <a:pt x="185" y="333"/>
                  </a:moveTo>
                  <a:lnTo>
                    <a:pt x="185" y="333"/>
                  </a:lnTo>
                  <a:lnTo>
                    <a:pt x="185" y="333"/>
                  </a:lnTo>
                  <a:lnTo>
                    <a:pt x="185" y="333"/>
                  </a:lnTo>
                  <a:lnTo>
                    <a:pt x="185" y="333"/>
                  </a:lnTo>
                  <a:close/>
                  <a:moveTo>
                    <a:pt x="185" y="315"/>
                  </a:moveTo>
                  <a:lnTo>
                    <a:pt x="185" y="315"/>
                  </a:lnTo>
                  <a:lnTo>
                    <a:pt x="185" y="315"/>
                  </a:lnTo>
                  <a:lnTo>
                    <a:pt x="185" y="315"/>
                  </a:lnTo>
                  <a:lnTo>
                    <a:pt x="185"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48" y="315"/>
                  </a:moveTo>
                  <a:lnTo>
                    <a:pt x="148" y="315"/>
                  </a:lnTo>
                  <a:lnTo>
                    <a:pt x="148" y="315"/>
                  </a:lnTo>
                  <a:lnTo>
                    <a:pt x="148" y="315"/>
                  </a:lnTo>
                  <a:lnTo>
                    <a:pt x="148" y="315"/>
                  </a:lnTo>
                  <a:close/>
                  <a:moveTo>
                    <a:pt x="148" y="315"/>
                  </a:moveTo>
                  <a:lnTo>
                    <a:pt x="148" y="315"/>
                  </a:lnTo>
                  <a:lnTo>
                    <a:pt x="148" y="315"/>
                  </a:lnTo>
                  <a:lnTo>
                    <a:pt x="148" y="315"/>
                  </a:lnTo>
                  <a:lnTo>
                    <a:pt x="148" y="315"/>
                  </a:lnTo>
                  <a:close/>
                  <a:moveTo>
                    <a:pt x="148" y="315"/>
                  </a:moveTo>
                  <a:lnTo>
                    <a:pt x="148" y="315"/>
                  </a:lnTo>
                  <a:lnTo>
                    <a:pt x="148" y="315"/>
                  </a:lnTo>
                  <a:lnTo>
                    <a:pt x="148" y="315"/>
                  </a:lnTo>
                  <a:lnTo>
                    <a:pt x="148" y="315"/>
                  </a:lnTo>
                  <a:close/>
                  <a:moveTo>
                    <a:pt x="148" y="315"/>
                  </a:moveTo>
                  <a:lnTo>
                    <a:pt x="148" y="315"/>
                  </a:lnTo>
                  <a:lnTo>
                    <a:pt x="148" y="315"/>
                  </a:lnTo>
                  <a:lnTo>
                    <a:pt x="148" y="315"/>
                  </a:lnTo>
                  <a:lnTo>
                    <a:pt x="148" y="315"/>
                  </a:lnTo>
                  <a:close/>
                  <a:moveTo>
                    <a:pt x="148" y="296"/>
                  </a:moveTo>
                  <a:lnTo>
                    <a:pt x="148" y="296"/>
                  </a:lnTo>
                  <a:lnTo>
                    <a:pt x="148" y="296"/>
                  </a:lnTo>
                  <a:lnTo>
                    <a:pt x="148" y="296"/>
                  </a:lnTo>
                  <a:lnTo>
                    <a:pt x="148" y="296"/>
                  </a:lnTo>
                  <a:close/>
                  <a:moveTo>
                    <a:pt x="148" y="296"/>
                  </a:moveTo>
                  <a:lnTo>
                    <a:pt x="148" y="296"/>
                  </a:lnTo>
                  <a:lnTo>
                    <a:pt x="148" y="296"/>
                  </a:lnTo>
                  <a:lnTo>
                    <a:pt x="148" y="296"/>
                  </a:lnTo>
                  <a:lnTo>
                    <a:pt x="148" y="296"/>
                  </a:lnTo>
                  <a:close/>
                  <a:moveTo>
                    <a:pt x="148" y="296"/>
                  </a:moveTo>
                  <a:lnTo>
                    <a:pt x="148" y="296"/>
                  </a:lnTo>
                  <a:lnTo>
                    <a:pt x="148" y="296"/>
                  </a:lnTo>
                  <a:lnTo>
                    <a:pt x="148" y="296"/>
                  </a:lnTo>
                  <a:lnTo>
                    <a:pt x="148" y="296"/>
                  </a:lnTo>
                  <a:close/>
                  <a:moveTo>
                    <a:pt x="148" y="296"/>
                  </a:moveTo>
                  <a:lnTo>
                    <a:pt x="148" y="296"/>
                  </a:lnTo>
                  <a:lnTo>
                    <a:pt x="148" y="296"/>
                  </a:lnTo>
                  <a:lnTo>
                    <a:pt x="148" y="296"/>
                  </a:lnTo>
                  <a:lnTo>
                    <a:pt x="148" y="296"/>
                  </a:lnTo>
                  <a:close/>
                  <a:moveTo>
                    <a:pt x="148" y="296"/>
                  </a:moveTo>
                  <a:lnTo>
                    <a:pt x="148" y="296"/>
                  </a:lnTo>
                  <a:lnTo>
                    <a:pt x="148" y="296"/>
                  </a:lnTo>
                  <a:lnTo>
                    <a:pt x="148" y="296"/>
                  </a:lnTo>
                  <a:lnTo>
                    <a:pt x="148" y="296"/>
                  </a:lnTo>
                  <a:close/>
                  <a:moveTo>
                    <a:pt x="148" y="296"/>
                  </a:moveTo>
                  <a:lnTo>
                    <a:pt x="148" y="296"/>
                  </a:lnTo>
                  <a:lnTo>
                    <a:pt x="148" y="296"/>
                  </a:lnTo>
                  <a:lnTo>
                    <a:pt x="148" y="296"/>
                  </a:lnTo>
                  <a:lnTo>
                    <a:pt x="148" y="296"/>
                  </a:lnTo>
                  <a:close/>
                  <a:moveTo>
                    <a:pt x="148" y="296"/>
                  </a:moveTo>
                  <a:lnTo>
                    <a:pt x="148" y="296"/>
                  </a:lnTo>
                  <a:lnTo>
                    <a:pt x="148" y="296"/>
                  </a:lnTo>
                  <a:lnTo>
                    <a:pt x="148" y="296"/>
                  </a:lnTo>
                  <a:lnTo>
                    <a:pt x="148" y="296"/>
                  </a:lnTo>
                  <a:close/>
                  <a:moveTo>
                    <a:pt x="130" y="296"/>
                  </a:moveTo>
                  <a:lnTo>
                    <a:pt x="130" y="296"/>
                  </a:lnTo>
                  <a:lnTo>
                    <a:pt x="130" y="296"/>
                  </a:lnTo>
                  <a:lnTo>
                    <a:pt x="130" y="296"/>
                  </a:lnTo>
                  <a:lnTo>
                    <a:pt x="130" y="296"/>
                  </a:lnTo>
                  <a:close/>
                  <a:moveTo>
                    <a:pt x="130" y="296"/>
                  </a:moveTo>
                  <a:lnTo>
                    <a:pt x="130" y="296"/>
                  </a:lnTo>
                  <a:lnTo>
                    <a:pt x="130" y="296"/>
                  </a:lnTo>
                  <a:lnTo>
                    <a:pt x="130" y="296"/>
                  </a:lnTo>
                  <a:lnTo>
                    <a:pt x="130" y="296"/>
                  </a:lnTo>
                  <a:close/>
                  <a:moveTo>
                    <a:pt x="130" y="296"/>
                  </a:moveTo>
                  <a:lnTo>
                    <a:pt x="130" y="296"/>
                  </a:lnTo>
                  <a:lnTo>
                    <a:pt x="130" y="296"/>
                  </a:lnTo>
                  <a:lnTo>
                    <a:pt x="130" y="296"/>
                  </a:lnTo>
                  <a:lnTo>
                    <a:pt x="130" y="296"/>
                  </a:lnTo>
                  <a:close/>
                  <a:moveTo>
                    <a:pt x="130" y="296"/>
                  </a:moveTo>
                  <a:lnTo>
                    <a:pt x="130" y="296"/>
                  </a:lnTo>
                  <a:lnTo>
                    <a:pt x="130" y="296"/>
                  </a:lnTo>
                  <a:lnTo>
                    <a:pt x="130" y="296"/>
                  </a:lnTo>
                  <a:lnTo>
                    <a:pt x="130" y="296"/>
                  </a:lnTo>
                  <a:close/>
                  <a:moveTo>
                    <a:pt x="130" y="278"/>
                  </a:moveTo>
                  <a:lnTo>
                    <a:pt x="130" y="278"/>
                  </a:lnTo>
                  <a:lnTo>
                    <a:pt x="130" y="278"/>
                  </a:lnTo>
                  <a:lnTo>
                    <a:pt x="130" y="278"/>
                  </a:lnTo>
                  <a:lnTo>
                    <a:pt x="130" y="278"/>
                  </a:lnTo>
                  <a:close/>
                  <a:moveTo>
                    <a:pt x="130" y="278"/>
                  </a:moveTo>
                  <a:lnTo>
                    <a:pt x="130" y="278"/>
                  </a:lnTo>
                  <a:lnTo>
                    <a:pt x="130" y="278"/>
                  </a:lnTo>
                  <a:lnTo>
                    <a:pt x="130" y="278"/>
                  </a:lnTo>
                  <a:lnTo>
                    <a:pt x="130" y="278"/>
                  </a:lnTo>
                  <a:close/>
                  <a:moveTo>
                    <a:pt x="130" y="278"/>
                  </a:moveTo>
                  <a:lnTo>
                    <a:pt x="130" y="278"/>
                  </a:lnTo>
                  <a:lnTo>
                    <a:pt x="130" y="278"/>
                  </a:lnTo>
                  <a:lnTo>
                    <a:pt x="130" y="278"/>
                  </a:lnTo>
                  <a:lnTo>
                    <a:pt x="130" y="278"/>
                  </a:lnTo>
                  <a:close/>
                  <a:moveTo>
                    <a:pt x="130" y="278"/>
                  </a:moveTo>
                  <a:lnTo>
                    <a:pt x="130" y="278"/>
                  </a:lnTo>
                  <a:lnTo>
                    <a:pt x="130" y="278"/>
                  </a:lnTo>
                  <a:lnTo>
                    <a:pt x="130" y="278"/>
                  </a:lnTo>
                  <a:lnTo>
                    <a:pt x="130" y="278"/>
                  </a:lnTo>
                  <a:close/>
                  <a:moveTo>
                    <a:pt x="130" y="278"/>
                  </a:moveTo>
                  <a:lnTo>
                    <a:pt x="130" y="278"/>
                  </a:lnTo>
                  <a:lnTo>
                    <a:pt x="130" y="278"/>
                  </a:lnTo>
                  <a:lnTo>
                    <a:pt x="130" y="278"/>
                  </a:lnTo>
                  <a:lnTo>
                    <a:pt x="130" y="278"/>
                  </a:lnTo>
                  <a:close/>
                  <a:moveTo>
                    <a:pt x="130" y="278"/>
                  </a:moveTo>
                  <a:lnTo>
                    <a:pt x="130" y="278"/>
                  </a:lnTo>
                  <a:lnTo>
                    <a:pt x="130" y="278"/>
                  </a:lnTo>
                  <a:lnTo>
                    <a:pt x="130" y="278"/>
                  </a:lnTo>
                  <a:lnTo>
                    <a:pt x="130" y="278"/>
                  </a:lnTo>
                  <a:close/>
                  <a:moveTo>
                    <a:pt x="111" y="278"/>
                  </a:moveTo>
                  <a:lnTo>
                    <a:pt x="111" y="278"/>
                  </a:lnTo>
                  <a:lnTo>
                    <a:pt x="111" y="278"/>
                  </a:lnTo>
                  <a:lnTo>
                    <a:pt x="111" y="278"/>
                  </a:lnTo>
                  <a:lnTo>
                    <a:pt x="111" y="278"/>
                  </a:lnTo>
                  <a:close/>
                  <a:moveTo>
                    <a:pt x="111" y="259"/>
                  </a:moveTo>
                  <a:lnTo>
                    <a:pt x="111" y="259"/>
                  </a:lnTo>
                  <a:lnTo>
                    <a:pt x="111" y="259"/>
                  </a:lnTo>
                  <a:lnTo>
                    <a:pt x="111" y="259"/>
                  </a:lnTo>
                  <a:lnTo>
                    <a:pt x="111" y="259"/>
                  </a:lnTo>
                  <a:close/>
                  <a:moveTo>
                    <a:pt x="111" y="259"/>
                  </a:moveTo>
                  <a:lnTo>
                    <a:pt x="111" y="259"/>
                  </a:lnTo>
                  <a:lnTo>
                    <a:pt x="111" y="259"/>
                  </a:lnTo>
                  <a:lnTo>
                    <a:pt x="111" y="259"/>
                  </a:lnTo>
                  <a:lnTo>
                    <a:pt x="111" y="259"/>
                  </a:lnTo>
                  <a:close/>
                  <a:moveTo>
                    <a:pt x="111" y="259"/>
                  </a:moveTo>
                  <a:lnTo>
                    <a:pt x="111" y="259"/>
                  </a:lnTo>
                  <a:lnTo>
                    <a:pt x="111" y="259"/>
                  </a:lnTo>
                  <a:lnTo>
                    <a:pt x="111" y="259"/>
                  </a:lnTo>
                  <a:lnTo>
                    <a:pt x="111" y="259"/>
                  </a:lnTo>
                  <a:close/>
                  <a:moveTo>
                    <a:pt x="111" y="259"/>
                  </a:moveTo>
                  <a:lnTo>
                    <a:pt x="111" y="259"/>
                  </a:lnTo>
                  <a:lnTo>
                    <a:pt x="111" y="259"/>
                  </a:lnTo>
                  <a:lnTo>
                    <a:pt x="111" y="259"/>
                  </a:lnTo>
                  <a:lnTo>
                    <a:pt x="111" y="259"/>
                  </a:lnTo>
                  <a:close/>
                  <a:moveTo>
                    <a:pt x="111" y="259"/>
                  </a:moveTo>
                  <a:lnTo>
                    <a:pt x="111" y="259"/>
                  </a:lnTo>
                  <a:lnTo>
                    <a:pt x="111" y="259"/>
                  </a:lnTo>
                  <a:lnTo>
                    <a:pt x="111" y="259"/>
                  </a:lnTo>
                  <a:lnTo>
                    <a:pt x="111" y="259"/>
                  </a:lnTo>
                  <a:close/>
                  <a:moveTo>
                    <a:pt x="111" y="259"/>
                  </a:moveTo>
                  <a:lnTo>
                    <a:pt x="111" y="259"/>
                  </a:lnTo>
                  <a:lnTo>
                    <a:pt x="111" y="259"/>
                  </a:lnTo>
                  <a:lnTo>
                    <a:pt x="111" y="259"/>
                  </a:lnTo>
                  <a:lnTo>
                    <a:pt x="111" y="259"/>
                  </a:lnTo>
                  <a:close/>
                  <a:moveTo>
                    <a:pt x="111" y="259"/>
                  </a:moveTo>
                  <a:lnTo>
                    <a:pt x="111" y="259"/>
                  </a:lnTo>
                  <a:lnTo>
                    <a:pt x="111" y="259"/>
                  </a:lnTo>
                  <a:lnTo>
                    <a:pt x="111" y="259"/>
                  </a:lnTo>
                  <a:lnTo>
                    <a:pt x="111" y="259"/>
                  </a:lnTo>
                  <a:close/>
                  <a:moveTo>
                    <a:pt x="111" y="241"/>
                  </a:moveTo>
                  <a:lnTo>
                    <a:pt x="111" y="241"/>
                  </a:lnTo>
                  <a:lnTo>
                    <a:pt x="111" y="241"/>
                  </a:lnTo>
                  <a:lnTo>
                    <a:pt x="111" y="241"/>
                  </a:lnTo>
                  <a:lnTo>
                    <a:pt x="111" y="241"/>
                  </a:lnTo>
                  <a:close/>
                  <a:moveTo>
                    <a:pt x="111" y="241"/>
                  </a:moveTo>
                  <a:lnTo>
                    <a:pt x="111" y="241"/>
                  </a:lnTo>
                  <a:lnTo>
                    <a:pt x="111" y="241"/>
                  </a:lnTo>
                  <a:lnTo>
                    <a:pt x="111" y="241"/>
                  </a:lnTo>
                  <a:lnTo>
                    <a:pt x="111" y="241"/>
                  </a:lnTo>
                  <a:close/>
                  <a:moveTo>
                    <a:pt x="93" y="241"/>
                  </a:moveTo>
                  <a:lnTo>
                    <a:pt x="93" y="241"/>
                  </a:lnTo>
                  <a:lnTo>
                    <a:pt x="93" y="241"/>
                  </a:lnTo>
                  <a:lnTo>
                    <a:pt x="93" y="241"/>
                  </a:lnTo>
                  <a:lnTo>
                    <a:pt x="93" y="241"/>
                  </a:lnTo>
                  <a:close/>
                  <a:moveTo>
                    <a:pt x="93" y="241"/>
                  </a:moveTo>
                  <a:lnTo>
                    <a:pt x="93" y="241"/>
                  </a:lnTo>
                  <a:lnTo>
                    <a:pt x="93" y="241"/>
                  </a:lnTo>
                  <a:lnTo>
                    <a:pt x="93" y="241"/>
                  </a:lnTo>
                  <a:lnTo>
                    <a:pt x="93" y="241"/>
                  </a:lnTo>
                  <a:close/>
                  <a:moveTo>
                    <a:pt x="93" y="241"/>
                  </a:moveTo>
                  <a:lnTo>
                    <a:pt x="93" y="241"/>
                  </a:lnTo>
                  <a:lnTo>
                    <a:pt x="93" y="241"/>
                  </a:lnTo>
                  <a:lnTo>
                    <a:pt x="93" y="241"/>
                  </a:lnTo>
                  <a:lnTo>
                    <a:pt x="93" y="241"/>
                  </a:lnTo>
                  <a:close/>
                  <a:moveTo>
                    <a:pt x="93" y="241"/>
                  </a:moveTo>
                  <a:lnTo>
                    <a:pt x="93" y="241"/>
                  </a:lnTo>
                  <a:lnTo>
                    <a:pt x="93" y="241"/>
                  </a:lnTo>
                  <a:lnTo>
                    <a:pt x="93" y="241"/>
                  </a:lnTo>
                  <a:lnTo>
                    <a:pt x="93" y="241"/>
                  </a:lnTo>
                  <a:close/>
                  <a:moveTo>
                    <a:pt x="93" y="222"/>
                  </a:moveTo>
                  <a:lnTo>
                    <a:pt x="93" y="222"/>
                  </a:lnTo>
                  <a:lnTo>
                    <a:pt x="93" y="222"/>
                  </a:lnTo>
                  <a:lnTo>
                    <a:pt x="93" y="222"/>
                  </a:lnTo>
                  <a:lnTo>
                    <a:pt x="93" y="222"/>
                  </a:lnTo>
                  <a:close/>
                  <a:moveTo>
                    <a:pt x="93" y="222"/>
                  </a:moveTo>
                  <a:lnTo>
                    <a:pt x="93" y="222"/>
                  </a:lnTo>
                  <a:lnTo>
                    <a:pt x="93" y="222"/>
                  </a:lnTo>
                  <a:lnTo>
                    <a:pt x="93" y="222"/>
                  </a:lnTo>
                  <a:lnTo>
                    <a:pt x="93" y="222"/>
                  </a:lnTo>
                  <a:close/>
                  <a:moveTo>
                    <a:pt x="93" y="222"/>
                  </a:moveTo>
                  <a:lnTo>
                    <a:pt x="93" y="222"/>
                  </a:lnTo>
                  <a:lnTo>
                    <a:pt x="93" y="222"/>
                  </a:lnTo>
                  <a:lnTo>
                    <a:pt x="93" y="222"/>
                  </a:lnTo>
                  <a:lnTo>
                    <a:pt x="93" y="222"/>
                  </a:lnTo>
                  <a:close/>
                  <a:moveTo>
                    <a:pt x="93" y="222"/>
                  </a:moveTo>
                  <a:lnTo>
                    <a:pt x="93" y="222"/>
                  </a:lnTo>
                  <a:lnTo>
                    <a:pt x="93" y="222"/>
                  </a:lnTo>
                  <a:lnTo>
                    <a:pt x="93" y="222"/>
                  </a:lnTo>
                  <a:lnTo>
                    <a:pt x="93" y="222"/>
                  </a:lnTo>
                  <a:close/>
                  <a:moveTo>
                    <a:pt x="93" y="222"/>
                  </a:moveTo>
                  <a:lnTo>
                    <a:pt x="93" y="222"/>
                  </a:lnTo>
                  <a:lnTo>
                    <a:pt x="93" y="222"/>
                  </a:lnTo>
                  <a:lnTo>
                    <a:pt x="93" y="222"/>
                  </a:lnTo>
                  <a:lnTo>
                    <a:pt x="93" y="222"/>
                  </a:lnTo>
                  <a:close/>
                  <a:moveTo>
                    <a:pt x="93" y="204"/>
                  </a:moveTo>
                  <a:lnTo>
                    <a:pt x="93" y="204"/>
                  </a:lnTo>
                  <a:lnTo>
                    <a:pt x="93" y="204"/>
                  </a:lnTo>
                  <a:lnTo>
                    <a:pt x="93" y="204"/>
                  </a:lnTo>
                  <a:lnTo>
                    <a:pt x="93" y="204"/>
                  </a:lnTo>
                  <a:close/>
                  <a:moveTo>
                    <a:pt x="74" y="204"/>
                  </a:moveTo>
                  <a:lnTo>
                    <a:pt x="74" y="204"/>
                  </a:lnTo>
                  <a:lnTo>
                    <a:pt x="74" y="204"/>
                  </a:lnTo>
                  <a:lnTo>
                    <a:pt x="74" y="204"/>
                  </a:lnTo>
                  <a:lnTo>
                    <a:pt x="74" y="204"/>
                  </a:lnTo>
                  <a:close/>
                  <a:moveTo>
                    <a:pt x="74" y="204"/>
                  </a:moveTo>
                  <a:lnTo>
                    <a:pt x="74" y="204"/>
                  </a:lnTo>
                  <a:lnTo>
                    <a:pt x="74" y="204"/>
                  </a:lnTo>
                  <a:lnTo>
                    <a:pt x="74" y="204"/>
                  </a:lnTo>
                  <a:lnTo>
                    <a:pt x="74" y="204"/>
                  </a:lnTo>
                  <a:close/>
                  <a:moveTo>
                    <a:pt x="74" y="204"/>
                  </a:moveTo>
                  <a:lnTo>
                    <a:pt x="74" y="204"/>
                  </a:lnTo>
                  <a:lnTo>
                    <a:pt x="74" y="204"/>
                  </a:lnTo>
                  <a:lnTo>
                    <a:pt x="74" y="204"/>
                  </a:lnTo>
                  <a:lnTo>
                    <a:pt x="74" y="204"/>
                  </a:lnTo>
                  <a:close/>
                  <a:moveTo>
                    <a:pt x="74" y="204"/>
                  </a:moveTo>
                  <a:lnTo>
                    <a:pt x="74" y="204"/>
                  </a:lnTo>
                  <a:lnTo>
                    <a:pt x="74" y="204"/>
                  </a:lnTo>
                  <a:lnTo>
                    <a:pt x="74" y="204"/>
                  </a:lnTo>
                  <a:lnTo>
                    <a:pt x="74" y="204"/>
                  </a:lnTo>
                  <a:close/>
                  <a:moveTo>
                    <a:pt x="74" y="185"/>
                  </a:moveTo>
                  <a:lnTo>
                    <a:pt x="74" y="185"/>
                  </a:lnTo>
                  <a:lnTo>
                    <a:pt x="74" y="185"/>
                  </a:lnTo>
                  <a:lnTo>
                    <a:pt x="74" y="185"/>
                  </a:lnTo>
                  <a:lnTo>
                    <a:pt x="74" y="185"/>
                  </a:lnTo>
                  <a:close/>
                  <a:moveTo>
                    <a:pt x="74" y="185"/>
                  </a:moveTo>
                  <a:lnTo>
                    <a:pt x="74" y="185"/>
                  </a:lnTo>
                  <a:lnTo>
                    <a:pt x="74" y="185"/>
                  </a:lnTo>
                  <a:lnTo>
                    <a:pt x="74" y="185"/>
                  </a:lnTo>
                  <a:lnTo>
                    <a:pt x="74" y="185"/>
                  </a:lnTo>
                  <a:close/>
                  <a:moveTo>
                    <a:pt x="74" y="185"/>
                  </a:moveTo>
                  <a:lnTo>
                    <a:pt x="74" y="185"/>
                  </a:lnTo>
                  <a:lnTo>
                    <a:pt x="74" y="185"/>
                  </a:lnTo>
                  <a:lnTo>
                    <a:pt x="74" y="185"/>
                  </a:lnTo>
                  <a:lnTo>
                    <a:pt x="74" y="185"/>
                  </a:lnTo>
                  <a:close/>
                  <a:moveTo>
                    <a:pt x="74" y="185"/>
                  </a:moveTo>
                  <a:lnTo>
                    <a:pt x="74" y="185"/>
                  </a:lnTo>
                  <a:lnTo>
                    <a:pt x="74" y="185"/>
                  </a:lnTo>
                  <a:lnTo>
                    <a:pt x="74" y="185"/>
                  </a:lnTo>
                  <a:lnTo>
                    <a:pt x="74" y="185"/>
                  </a:lnTo>
                  <a:close/>
                  <a:moveTo>
                    <a:pt x="74" y="167"/>
                  </a:moveTo>
                  <a:lnTo>
                    <a:pt x="74" y="167"/>
                  </a:lnTo>
                  <a:lnTo>
                    <a:pt x="74" y="167"/>
                  </a:lnTo>
                  <a:lnTo>
                    <a:pt x="74" y="167"/>
                  </a:lnTo>
                  <a:lnTo>
                    <a:pt x="74" y="167"/>
                  </a:lnTo>
                  <a:close/>
                  <a:moveTo>
                    <a:pt x="56" y="167"/>
                  </a:moveTo>
                  <a:lnTo>
                    <a:pt x="56" y="167"/>
                  </a:lnTo>
                  <a:lnTo>
                    <a:pt x="56" y="167"/>
                  </a:lnTo>
                  <a:lnTo>
                    <a:pt x="56" y="167"/>
                  </a:lnTo>
                  <a:lnTo>
                    <a:pt x="56" y="167"/>
                  </a:lnTo>
                  <a:close/>
                  <a:moveTo>
                    <a:pt x="56" y="167"/>
                  </a:moveTo>
                  <a:lnTo>
                    <a:pt x="56" y="167"/>
                  </a:lnTo>
                  <a:lnTo>
                    <a:pt x="56" y="167"/>
                  </a:lnTo>
                  <a:lnTo>
                    <a:pt x="56" y="167"/>
                  </a:lnTo>
                  <a:lnTo>
                    <a:pt x="56" y="167"/>
                  </a:lnTo>
                  <a:close/>
                  <a:moveTo>
                    <a:pt x="56" y="167"/>
                  </a:moveTo>
                  <a:lnTo>
                    <a:pt x="56" y="167"/>
                  </a:lnTo>
                  <a:lnTo>
                    <a:pt x="56" y="167"/>
                  </a:lnTo>
                  <a:lnTo>
                    <a:pt x="56" y="167"/>
                  </a:lnTo>
                  <a:lnTo>
                    <a:pt x="56" y="167"/>
                  </a:lnTo>
                  <a:close/>
                  <a:moveTo>
                    <a:pt x="56" y="148"/>
                  </a:moveTo>
                  <a:lnTo>
                    <a:pt x="56" y="148"/>
                  </a:lnTo>
                  <a:lnTo>
                    <a:pt x="56" y="148"/>
                  </a:lnTo>
                  <a:lnTo>
                    <a:pt x="56" y="148"/>
                  </a:lnTo>
                  <a:lnTo>
                    <a:pt x="56" y="148"/>
                  </a:lnTo>
                  <a:close/>
                  <a:moveTo>
                    <a:pt x="56" y="148"/>
                  </a:moveTo>
                  <a:lnTo>
                    <a:pt x="56" y="148"/>
                  </a:lnTo>
                  <a:lnTo>
                    <a:pt x="56" y="148"/>
                  </a:lnTo>
                  <a:lnTo>
                    <a:pt x="56" y="148"/>
                  </a:lnTo>
                  <a:lnTo>
                    <a:pt x="56" y="148"/>
                  </a:lnTo>
                  <a:close/>
                  <a:moveTo>
                    <a:pt x="56" y="148"/>
                  </a:moveTo>
                  <a:lnTo>
                    <a:pt x="56" y="148"/>
                  </a:lnTo>
                  <a:lnTo>
                    <a:pt x="56" y="148"/>
                  </a:lnTo>
                  <a:lnTo>
                    <a:pt x="56" y="148"/>
                  </a:lnTo>
                  <a:lnTo>
                    <a:pt x="56" y="148"/>
                  </a:lnTo>
                  <a:close/>
                  <a:moveTo>
                    <a:pt x="56" y="148"/>
                  </a:moveTo>
                  <a:lnTo>
                    <a:pt x="56" y="148"/>
                  </a:lnTo>
                  <a:lnTo>
                    <a:pt x="56" y="148"/>
                  </a:lnTo>
                  <a:lnTo>
                    <a:pt x="56" y="148"/>
                  </a:lnTo>
                  <a:lnTo>
                    <a:pt x="56" y="148"/>
                  </a:lnTo>
                  <a:close/>
                  <a:moveTo>
                    <a:pt x="56" y="148"/>
                  </a:moveTo>
                  <a:lnTo>
                    <a:pt x="56" y="148"/>
                  </a:lnTo>
                  <a:lnTo>
                    <a:pt x="56" y="148"/>
                  </a:lnTo>
                  <a:lnTo>
                    <a:pt x="56" y="148"/>
                  </a:lnTo>
                  <a:lnTo>
                    <a:pt x="56" y="148"/>
                  </a:lnTo>
                  <a:close/>
                  <a:moveTo>
                    <a:pt x="56" y="130"/>
                  </a:moveTo>
                  <a:lnTo>
                    <a:pt x="56" y="130"/>
                  </a:lnTo>
                  <a:lnTo>
                    <a:pt x="56" y="130"/>
                  </a:lnTo>
                  <a:lnTo>
                    <a:pt x="56" y="130"/>
                  </a:lnTo>
                  <a:lnTo>
                    <a:pt x="56" y="130"/>
                  </a:lnTo>
                  <a:close/>
                  <a:moveTo>
                    <a:pt x="56" y="130"/>
                  </a:moveTo>
                  <a:lnTo>
                    <a:pt x="56" y="130"/>
                  </a:lnTo>
                  <a:lnTo>
                    <a:pt x="56" y="130"/>
                  </a:lnTo>
                  <a:lnTo>
                    <a:pt x="56" y="130"/>
                  </a:lnTo>
                  <a:lnTo>
                    <a:pt x="56" y="130"/>
                  </a:lnTo>
                  <a:close/>
                  <a:moveTo>
                    <a:pt x="56" y="130"/>
                  </a:moveTo>
                  <a:lnTo>
                    <a:pt x="56" y="130"/>
                  </a:lnTo>
                  <a:lnTo>
                    <a:pt x="56" y="130"/>
                  </a:lnTo>
                  <a:lnTo>
                    <a:pt x="56" y="130"/>
                  </a:lnTo>
                  <a:lnTo>
                    <a:pt x="56" y="130"/>
                  </a:lnTo>
                  <a:close/>
                  <a:moveTo>
                    <a:pt x="56" y="130"/>
                  </a:moveTo>
                  <a:lnTo>
                    <a:pt x="56" y="130"/>
                  </a:lnTo>
                  <a:lnTo>
                    <a:pt x="56" y="130"/>
                  </a:lnTo>
                  <a:lnTo>
                    <a:pt x="56" y="130"/>
                  </a:lnTo>
                  <a:lnTo>
                    <a:pt x="56" y="130"/>
                  </a:lnTo>
                  <a:close/>
                  <a:moveTo>
                    <a:pt x="37" y="111"/>
                  </a:moveTo>
                  <a:lnTo>
                    <a:pt x="37" y="111"/>
                  </a:lnTo>
                  <a:lnTo>
                    <a:pt x="37" y="111"/>
                  </a:lnTo>
                  <a:lnTo>
                    <a:pt x="37" y="111"/>
                  </a:lnTo>
                  <a:lnTo>
                    <a:pt x="37" y="111"/>
                  </a:lnTo>
                  <a:close/>
                  <a:moveTo>
                    <a:pt x="37" y="111"/>
                  </a:moveTo>
                  <a:lnTo>
                    <a:pt x="37" y="111"/>
                  </a:lnTo>
                  <a:lnTo>
                    <a:pt x="37" y="111"/>
                  </a:lnTo>
                  <a:lnTo>
                    <a:pt x="37" y="111"/>
                  </a:lnTo>
                  <a:lnTo>
                    <a:pt x="37" y="111"/>
                  </a:lnTo>
                  <a:close/>
                  <a:moveTo>
                    <a:pt x="37" y="111"/>
                  </a:moveTo>
                  <a:lnTo>
                    <a:pt x="37" y="111"/>
                  </a:lnTo>
                  <a:lnTo>
                    <a:pt x="37" y="111"/>
                  </a:lnTo>
                  <a:lnTo>
                    <a:pt x="37" y="111"/>
                  </a:lnTo>
                  <a:lnTo>
                    <a:pt x="37" y="111"/>
                  </a:lnTo>
                  <a:close/>
                  <a:moveTo>
                    <a:pt x="37" y="93"/>
                  </a:moveTo>
                  <a:lnTo>
                    <a:pt x="37" y="93"/>
                  </a:lnTo>
                  <a:lnTo>
                    <a:pt x="37" y="93"/>
                  </a:lnTo>
                  <a:lnTo>
                    <a:pt x="37" y="93"/>
                  </a:lnTo>
                  <a:lnTo>
                    <a:pt x="37" y="93"/>
                  </a:lnTo>
                  <a:close/>
                  <a:moveTo>
                    <a:pt x="37" y="93"/>
                  </a:moveTo>
                  <a:lnTo>
                    <a:pt x="37" y="93"/>
                  </a:lnTo>
                  <a:lnTo>
                    <a:pt x="37" y="93"/>
                  </a:lnTo>
                  <a:lnTo>
                    <a:pt x="37" y="93"/>
                  </a:lnTo>
                  <a:lnTo>
                    <a:pt x="37" y="93"/>
                  </a:lnTo>
                  <a:close/>
                  <a:moveTo>
                    <a:pt x="37" y="93"/>
                  </a:moveTo>
                  <a:lnTo>
                    <a:pt x="37" y="93"/>
                  </a:lnTo>
                  <a:lnTo>
                    <a:pt x="37" y="93"/>
                  </a:lnTo>
                  <a:close/>
                  <a:moveTo>
                    <a:pt x="37" y="74"/>
                  </a:moveTo>
                  <a:lnTo>
                    <a:pt x="37" y="74"/>
                  </a:lnTo>
                  <a:lnTo>
                    <a:pt x="37" y="74"/>
                  </a:lnTo>
                  <a:lnTo>
                    <a:pt x="37" y="74"/>
                  </a:lnTo>
                  <a:lnTo>
                    <a:pt x="37" y="74"/>
                  </a:lnTo>
                  <a:close/>
                  <a:moveTo>
                    <a:pt x="37" y="74"/>
                  </a:moveTo>
                  <a:lnTo>
                    <a:pt x="37" y="74"/>
                  </a:lnTo>
                  <a:lnTo>
                    <a:pt x="37" y="74"/>
                  </a:lnTo>
                  <a:close/>
                  <a:moveTo>
                    <a:pt x="19" y="37"/>
                  </a:moveTo>
                  <a:lnTo>
                    <a:pt x="19" y="37"/>
                  </a:lnTo>
                  <a:lnTo>
                    <a:pt x="19" y="37"/>
                  </a:lnTo>
                  <a:lnTo>
                    <a:pt x="19" y="37"/>
                  </a:lnTo>
                  <a:lnTo>
                    <a:pt x="19" y="37"/>
                  </a:lnTo>
                  <a:close/>
                  <a:moveTo>
                    <a:pt x="19" y="19"/>
                  </a:moveTo>
                  <a:lnTo>
                    <a:pt x="19" y="19"/>
                  </a:lnTo>
                  <a:lnTo>
                    <a:pt x="19" y="19"/>
                  </a:lnTo>
                  <a:close/>
                  <a:moveTo>
                    <a:pt x="19" y="19"/>
                  </a:moveTo>
                  <a:lnTo>
                    <a:pt x="19" y="19"/>
                  </a:lnTo>
                  <a:lnTo>
                    <a:pt x="19" y="19"/>
                  </a:lnTo>
                  <a:close/>
                  <a:moveTo>
                    <a:pt x="0" y="0"/>
                  </a:moveTo>
                  <a:lnTo>
                    <a:pt x="0" y="0"/>
                  </a:lnTo>
                  <a:lnTo>
                    <a:pt x="0" y="0"/>
                  </a:lnTo>
                  <a:lnTo>
                    <a:pt x="0" y="0"/>
                  </a:lnTo>
                  <a:lnTo>
                    <a:pt x="0" y="0"/>
                  </a:lnTo>
                  <a:close/>
                </a:path>
              </a:pathLst>
            </a:custGeom>
            <a:solidFill>
              <a:srgbClr val="D9F3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9"/>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9"/>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9"/>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9"/>
            <p:cNvSpPr/>
            <p:nvPr/>
          </p:nvSpPr>
          <p:spPr>
            <a:xfrm>
              <a:off x="10170780" y="4122855"/>
              <a:ext cx="973" cy="51"/>
            </a:xfrm>
            <a:custGeom>
              <a:avLst/>
              <a:gdLst/>
              <a:ahLst/>
              <a:cxnLst/>
              <a:rect l="l" t="t" r="r" b="b"/>
              <a:pathLst>
                <a:path w="19" h="1" fill="none" extrusionOk="0">
                  <a:moveTo>
                    <a:pt x="0" y="0"/>
                  </a:moveTo>
                  <a:lnTo>
                    <a:pt x="0" y="0"/>
                  </a:lnTo>
                  <a:lnTo>
                    <a:pt x="0" y="0"/>
                  </a:lnTo>
                  <a:lnTo>
                    <a:pt x="0" y="0"/>
                  </a:lnTo>
                  <a:lnTo>
                    <a:pt x="19" y="0"/>
                  </a:lnTo>
                  <a:lnTo>
                    <a:pt x="19" y="0"/>
                  </a:lnTo>
                  <a:lnTo>
                    <a:pt x="19" y="0"/>
                  </a:lnTo>
                  <a:lnTo>
                    <a:pt x="19"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9"/>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9"/>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9"/>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9"/>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9"/>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9"/>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9"/>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9"/>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9"/>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9"/>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9"/>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9"/>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9"/>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9"/>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9"/>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9"/>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9"/>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9"/>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9"/>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9"/>
            <p:cNvSpPr/>
            <p:nvPr/>
          </p:nvSpPr>
          <p:spPr>
            <a:xfrm>
              <a:off x="10169807"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9"/>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9"/>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9"/>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9"/>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9"/>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9"/>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9"/>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9"/>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9"/>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9"/>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9"/>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9"/>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9"/>
            <p:cNvSpPr/>
            <p:nvPr/>
          </p:nvSpPr>
          <p:spPr>
            <a:xfrm>
              <a:off x="10167964" y="4121882"/>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9"/>
            <p:cNvSpPr/>
            <p:nvPr/>
          </p:nvSpPr>
          <p:spPr>
            <a:xfrm>
              <a:off x="10167964" y="4121882"/>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9"/>
            <p:cNvSpPr/>
            <p:nvPr/>
          </p:nvSpPr>
          <p:spPr>
            <a:xfrm>
              <a:off x="10167964" y="4121882"/>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9"/>
            <p:cNvSpPr/>
            <p:nvPr/>
          </p:nvSpPr>
          <p:spPr>
            <a:xfrm>
              <a:off x="10167964" y="4121882"/>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9"/>
            <p:cNvSpPr/>
            <p:nvPr/>
          </p:nvSpPr>
          <p:spPr>
            <a:xfrm>
              <a:off x="10167964" y="4120961"/>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9"/>
            <p:cNvSpPr/>
            <p:nvPr/>
          </p:nvSpPr>
          <p:spPr>
            <a:xfrm>
              <a:off x="10167964" y="4120961"/>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9"/>
            <p:cNvSpPr/>
            <p:nvPr/>
          </p:nvSpPr>
          <p:spPr>
            <a:xfrm>
              <a:off x="10167964" y="4120961"/>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9"/>
            <p:cNvSpPr/>
            <p:nvPr/>
          </p:nvSpPr>
          <p:spPr>
            <a:xfrm>
              <a:off x="10167964" y="4120961"/>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9"/>
            <p:cNvSpPr/>
            <p:nvPr/>
          </p:nvSpPr>
          <p:spPr>
            <a:xfrm>
              <a:off x="10167964" y="4120961"/>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9"/>
            <p:cNvSpPr/>
            <p:nvPr/>
          </p:nvSpPr>
          <p:spPr>
            <a:xfrm>
              <a:off x="10167964" y="4120961"/>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9"/>
            <p:cNvSpPr/>
            <p:nvPr/>
          </p:nvSpPr>
          <p:spPr>
            <a:xfrm>
              <a:off x="10167964" y="4120961"/>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9"/>
            <p:cNvSpPr/>
            <p:nvPr/>
          </p:nvSpPr>
          <p:spPr>
            <a:xfrm>
              <a:off x="10166991" y="4120961"/>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9"/>
            <p:cNvSpPr/>
            <p:nvPr/>
          </p:nvSpPr>
          <p:spPr>
            <a:xfrm>
              <a:off x="10166991" y="4120961"/>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9"/>
            <p:cNvSpPr/>
            <p:nvPr/>
          </p:nvSpPr>
          <p:spPr>
            <a:xfrm>
              <a:off x="10166991" y="4120961"/>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9"/>
            <p:cNvSpPr/>
            <p:nvPr/>
          </p:nvSpPr>
          <p:spPr>
            <a:xfrm>
              <a:off x="10166991" y="4120961"/>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9"/>
            <p:cNvSpPr/>
            <p:nvPr/>
          </p:nvSpPr>
          <p:spPr>
            <a:xfrm>
              <a:off x="10166991" y="4119988"/>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9"/>
            <p:cNvSpPr/>
            <p:nvPr/>
          </p:nvSpPr>
          <p:spPr>
            <a:xfrm>
              <a:off x="10166991" y="4119988"/>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9"/>
            <p:cNvSpPr/>
            <p:nvPr/>
          </p:nvSpPr>
          <p:spPr>
            <a:xfrm>
              <a:off x="10166991" y="4119988"/>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9"/>
            <p:cNvSpPr/>
            <p:nvPr/>
          </p:nvSpPr>
          <p:spPr>
            <a:xfrm>
              <a:off x="10166991" y="4119988"/>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9"/>
            <p:cNvSpPr/>
            <p:nvPr/>
          </p:nvSpPr>
          <p:spPr>
            <a:xfrm>
              <a:off x="10166991" y="4119988"/>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9"/>
            <p:cNvSpPr/>
            <p:nvPr/>
          </p:nvSpPr>
          <p:spPr>
            <a:xfrm>
              <a:off x="10166991" y="4119988"/>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9"/>
            <p:cNvSpPr/>
            <p:nvPr/>
          </p:nvSpPr>
          <p:spPr>
            <a:xfrm>
              <a:off x="10166069" y="4119988"/>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9"/>
            <p:cNvSpPr/>
            <p:nvPr/>
          </p:nvSpPr>
          <p:spPr>
            <a:xfrm>
              <a:off x="10166069" y="4119066"/>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9"/>
            <p:cNvSpPr/>
            <p:nvPr/>
          </p:nvSpPr>
          <p:spPr>
            <a:xfrm>
              <a:off x="10166069" y="4119066"/>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9"/>
            <p:cNvSpPr/>
            <p:nvPr/>
          </p:nvSpPr>
          <p:spPr>
            <a:xfrm>
              <a:off x="10166069" y="4119066"/>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9"/>
            <p:cNvSpPr/>
            <p:nvPr/>
          </p:nvSpPr>
          <p:spPr>
            <a:xfrm>
              <a:off x="10166069" y="4119066"/>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9"/>
            <p:cNvSpPr/>
            <p:nvPr/>
          </p:nvSpPr>
          <p:spPr>
            <a:xfrm>
              <a:off x="10166069" y="4119066"/>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9"/>
            <p:cNvSpPr/>
            <p:nvPr/>
          </p:nvSpPr>
          <p:spPr>
            <a:xfrm>
              <a:off x="10166069" y="4119066"/>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9"/>
            <p:cNvSpPr/>
            <p:nvPr/>
          </p:nvSpPr>
          <p:spPr>
            <a:xfrm>
              <a:off x="10166069" y="4119066"/>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9"/>
            <p:cNvSpPr/>
            <p:nvPr/>
          </p:nvSpPr>
          <p:spPr>
            <a:xfrm>
              <a:off x="10166069" y="4118093"/>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9"/>
            <p:cNvSpPr/>
            <p:nvPr/>
          </p:nvSpPr>
          <p:spPr>
            <a:xfrm>
              <a:off x="10166069" y="4118093"/>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9"/>
            <p:cNvSpPr/>
            <p:nvPr/>
          </p:nvSpPr>
          <p:spPr>
            <a:xfrm>
              <a:off x="10165096" y="4118093"/>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9"/>
            <p:cNvSpPr/>
            <p:nvPr/>
          </p:nvSpPr>
          <p:spPr>
            <a:xfrm>
              <a:off x="10165096" y="4118093"/>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9"/>
            <p:cNvSpPr/>
            <p:nvPr/>
          </p:nvSpPr>
          <p:spPr>
            <a:xfrm>
              <a:off x="10165096" y="4118093"/>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9"/>
            <p:cNvSpPr/>
            <p:nvPr/>
          </p:nvSpPr>
          <p:spPr>
            <a:xfrm>
              <a:off x="10165096" y="4118093"/>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9"/>
            <p:cNvSpPr/>
            <p:nvPr/>
          </p:nvSpPr>
          <p:spPr>
            <a:xfrm>
              <a:off x="10165096" y="4117171"/>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9"/>
            <p:cNvSpPr/>
            <p:nvPr/>
          </p:nvSpPr>
          <p:spPr>
            <a:xfrm>
              <a:off x="10165096" y="4117171"/>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9"/>
            <p:cNvSpPr/>
            <p:nvPr/>
          </p:nvSpPr>
          <p:spPr>
            <a:xfrm>
              <a:off x="10165096" y="4117171"/>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9"/>
            <p:cNvSpPr/>
            <p:nvPr/>
          </p:nvSpPr>
          <p:spPr>
            <a:xfrm>
              <a:off x="10165096" y="4117171"/>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9"/>
            <p:cNvSpPr/>
            <p:nvPr/>
          </p:nvSpPr>
          <p:spPr>
            <a:xfrm>
              <a:off x="10165096" y="4117171"/>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9"/>
            <p:cNvSpPr/>
            <p:nvPr/>
          </p:nvSpPr>
          <p:spPr>
            <a:xfrm>
              <a:off x="10165096" y="4116198"/>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9"/>
            <p:cNvSpPr/>
            <p:nvPr/>
          </p:nvSpPr>
          <p:spPr>
            <a:xfrm>
              <a:off x="10164175" y="4116198"/>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9"/>
            <p:cNvSpPr/>
            <p:nvPr/>
          </p:nvSpPr>
          <p:spPr>
            <a:xfrm>
              <a:off x="10164175" y="4116198"/>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9"/>
            <p:cNvSpPr/>
            <p:nvPr/>
          </p:nvSpPr>
          <p:spPr>
            <a:xfrm>
              <a:off x="10164175" y="4116198"/>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9"/>
            <p:cNvSpPr/>
            <p:nvPr/>
          </p:nvSpPr>
          <p:spPr>
            <a:xfrm>
              <a:off x="10164175" y="4116198"/>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9"/>
            <p:cNvSpPr/>
            <p:nvPr/>
          </p:nvSpPr>
          <p:spPr>
            <a:xfrm>
              <a:off x="10164175" y="4115277"/>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9"/>
            <p:cNvSpPr/>
            <p:nvPr/>
          </p:nvSpPr>
          <p:spPr>
            <a:xfrm>
              <a:off x="10164175" y="4115277"/>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9"/>
            <p:cNvSpPr/>
            <p:nvPr/>
          </p:nvSpPr>
          <p:spPr>
            <a:xfrm>
              <a:off x="10164175" y="4115277"/>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9"/>
            <p:cNvSpPr/>
            <p:nvPr/>
          </p:nvSpPr>
          <p:spPr>
            <a:xfrm>
              <a:off x="10164175" y="4115277"/>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9"/>
            <p:cNvSpPr/>
            <p:nvPr/>
          </p:nvSpPr>
          <p:spPr>
            <a:xfrm>
              <a:off x="10164175" y="4114304"/>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9"/>
            <p:cNvSpPr/>
            <p:nvPr/>
          </p:nvSpPr>
          <p:spPr>
            <a:xfrm>
              <a:off x="10163202" y="4114304"/>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9"/>
            <p:cNvSpPr/>
            <p:nvPr/>
          </p:nvSpPr>
          <p:spPr>
            <a:xfrm>
              <a:off x="10163202" y="4114304"/>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9"/>
            <p:cNvSpPr/>
            <p:nvPr/>
          </p:nvSpPr>
          <p:spPr>
            <a:xfrm>
              <a:off x="10163202" y="4114304"/>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9"/>
            <p:cNvSpPr/>
            <p:nvPr/>
          </p:nvSpPr>
          <p:spPr>
            <a:xfrm>
              <a:off x="10163202" y="4113382"/>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9"/>
            <p:cNvSpPr/>
            <p:nvPr/>
          </p:nvSpPr>
          <p:spPr>
            <a:xfrm>
              <a:off x="10163202" y="4113382"/>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9"/>
            <p:cNvSpPr/>
            <p:nvPr/>
          </p:nvSpPr>
          <p:spPr>
            <a:xfrm>
              <a:off x="10163202" y="4113382"/>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9"/>
            <p:cNvSpPr/>
            <p:nvPr/>
          </p:nvSpPr>
          <p:spPr>
            <a:xfrm>
              <a:off x="10163202" y="4113382"/>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9"/>
            <p:cNvSpPr/>
            <p:nvPr/>
          </p:nvSpPr>
          <p:spPr>
            <a:xfrm>
              <a:off x="10163202" y="4113382"/>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9"/>
            <p:cNvSpPr/>
            <p:nvPr/>
          </p:nvSpPr>
          <p:spPr>
            <a:xfrm>
              <a:off x="10163202" y="4112409"/>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9"/>
            <p:cNvSpPr/>
            <p:nvPr/>
          </p:nvSpPr>
          <p:spPr>
            <a:xfrm>
              <a:off x="10163202" y="4112409"/>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9"/>
            <p:cNvSpPr/>
            <p:nvPr/>
          </p:nvSpPr>
          <p:spPr>
            <a:xfrm>
              <a:off x="10163202" y="4112409"/>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9"/>
            <p:cNvSpPr/>
            <p:nvPr/>
          </p:nvSpPr>
          <p:spPr>
            <a:xfrm>
              <a:off x="10163202" y="4112409"/>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9"/>
            <p:cNvSpPr/>
            <p:nvPr/>
          </p:nvSpPr>
          <p:spPr>
            <a:xfrm>
              <a:off x="10162280" y="4111487"/>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9"/>
            <p:cNvSpPr/>
            <p:nvPr/>
          </p:nvSpPr>
          <p:spPr>
            <a:xfrm>
              <a:off x="10162280" y="4111487"/>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9"/>
            <p:cNvSpPr/>
            <p:nvPr/>
          </p:nvSpPr>
          <p:spPr>
            <a:xfrm>
              <a:off x="10162280" y="4111487"/>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9"/>
            <p:cNvSpPr/>
            <p:nvPr/>
          </p:nvSpPr>
          <p:spPr>
            <a:xfrm>
              <a:off x="10162280" y="4110514"/>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9"/>
            <p:cNvSpPr/>
            <p:nvPr/>
          </p:nvSpPr>
          <p:spPr>
            <a:xfrm>
              <a:off x="10162280" y="4110514"/>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9"/>
            <p:cNvSpPr/>
            <p:nvPr/>
          </p:nvSpPr>
          <p:spPr>
            <a:xfrm>
              <a:off x="10162280" y="4110514"/>
              <a:ext cx="51" cy="51"/>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9"/>
            <p:cNvSpPr/>
            <p:nvPr/>
          </p:nvSpPr>
          <p:spPr>
            <a:xfrm>
              <a:off x="10162280" y="4109593"/>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9"/>
            <p:cNvSpPr/>
            <p:nvPr/>
          </p:nvSpPr>
          <p:spPr>
            <a:xfrm>
              <a:off x="10162280" y="4109593"/>
              <a:ext cx="51" cy="51"/>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9"/>
            <p:cNvSpPr/>
            <p:nvPr/>
          </p:nvSpPr>
          <p:spPr>
            <a:xfrm>
              <a:off x="10161307" y="4107698"/>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9"/>
            <p:cNvSpPr/>
            <p:nvPr/>
          </p:nvSpPr>
          <p:spPr>
            <a:xfrm>
              <a:off x="10161307" y="4106725"/>
              <a:ext cx="51" cy="51"/>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9"/>
            <p:cNvSpPr/>
            <p:nvPr/>
          </p:nvSpPr>
          <p:spPr>
            <a:xfrm>
              <a:off x="10161307" y="4106725"/>
              <a:ext cx="51" cy="51"/>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9"/>
            <p:cNvSpPr/>
            <p:nvPr/>
          </p:nvSpPr>
          <p:spPr>
            <a:xfrm>
              <a:off x="10160385" y="4105803"/>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9"/>
            <p:cNvSpPr/>
            <p:nvPr/>
          </p:nvSpPr>
          <p:spPr>
            <a:xfrm>
              <a:off x="10154702" y="3997910"/>
              <a:ext cx="60630" cy="106051"/>
            </a:xfrm>
            <a:custGeom>
              <a:avLst/>
              <a:gdLst/>
              <a:ahLst/>
              <a:cxnLst/>
              <a:rect l="l" t="t" r="r" b="b"/>
              <a:pathLst>
                <a:path w="1184" h="2071" extrusionOk="0">
                  <a:moveTo>
                    <a:pt x="518" y="2070"/>
                  </a:moveTo>
                  <a:lnTo>
                    <a:pt x="518" y="2070"/>
                  </a:lnTo>
                  <a:lnTo>
                    <a:pt x="518" y="2070"/>
                  </a:lnTo>
                  <a:lnTo>
                    <a:pt x="1183" y="2070"/>
                  </a:lnTo>
                  <a:lnTo>
                    <a:pt x="1183" y="2070"/>
                  </a:lnTo>
                  <a:lnTo>
                    <a:pt x="518" y="2070"/>
                  </a:lnTo>
                  <a:lnTo>
                    <a:pt x="518" y="2070"/>
                  </a:lnTo>
                  <a:lnTo>
                    <a:pt x="518" y="2070"/>
                  </a:lnTo>
                  <a:close/>
                  <a:moveTo>
                    <a:pt x="518" y="2070"/>
                  </a:moveTo>
                  <a:lnTo>
                    <a:pt x="518" y="2070"/>
                  </a:lnTo>
                  <a:lnTo>
                    <a:pt x="518" y="2070"/>
                  </a:lnTo>
                  <a:lnTo>
                    <a:pt x="518" y="2070"/>
                  </a:lnTo>
                  <a:lnTo>
                    <a:pt x="518" y="2070"/>
                  </a:lnTo>
                  <a:close/>
                  <a:moveTo>
                    <a:pt x="518" y="2052"/>
                  </a:moveTo>
                  <a:lnTo>
                    <a:pt x="518" y="2052"/>
                  </a:lnTo>
                  <a:lnTo>
                    <a:pt x="518" y="2070"/>
                  </a:lnTo>
                  <a:lnTo>
                    <a:pt x="518" y="2070"/>
                  </a:lnTo>
                  <a:lnTo>
                    <a:pt x="518" y="2052"/>
                  </a:lnTo>
                  <a:close/>
                  <a:moveTo>
                    <a:pt x="518" y="2052"/>
                  </a:moveTo>
                  <a:lnTo>
                    <a:pt x="518" y="2052"/>
                  </a:lnTo>
                  <a:lnTo>
                    <a:pt x="518" y="2052"/>
                  </a:lnTo>
                  <a:lnTo>
                    <a:pt x="518" y="2052"/>
                  </a:lnTo>
                  <a:lnTo>
                    <a:pt x="518" y="2052"/>
                  </a:lnTo>
                  <a:close/>
                  <a:moveTo>
                    <a:pt x="518" y="2052"/>
                  </a:moveTo>
                  <a:lnTo>
                    <a:pt x="518" y="2052"/>
                  </a:lnTo>
                  <a:lnTo>
                    <a:pt x="518" y="2052"/>
                  </a:lnTo>
                  <a:lnTo>
                    <a:pt x="518" y="2052"/>
                  </a:lnTo>
                  <a:lnTo>
                    <a:pt x="518" y="2052"/>
                  </a:lnTo>
                  <a:close/>
                  <a:moveTo>
                    <a:pt x="518" y="2033"/>
                  </a:moveTo>
                  <a:lnTo>
                    <a:pt x="518" y="2033"/>
                  </a:lnTo>
                  <a:lnTo>
                    <a:pt x="518" y="2052"/>
                  </a:lnTo>
                  <a:lnTo>
                    <a:pt x="518" y="2052"/>
                  </a:lnTo>
                  <a:lnTo>
                    <a:pt x="518" y="2033"/>
                  </a:lnTo>
                  <a:close/>
                  <a:moveTo>
                    <a:pt x="518" y="2033"/>
                  </a:moveTo>
                  <a:lnTo>
                    <a:pt x="518" y="2033"/>
                  </a:lnTo>
                  <a:lnTo>
                    <a:pt x="518" y="2033"/>
                  </a:lnTo>
                  <a:lnTo>
                    <a:pt x="518" y="2033"/>
                  </a:lnTo>
                  <a:lnTo>
                    <a:pt x="518" y="2033"/>
                  </a:lnTo>
                  <a:close/>
                  <a:moveTo>
                    <a:pt x="499" y="2033"/>
                  </a:moveTo>
                  <a:lnTo>
                    <a:pt x="499" y="2033"/>
                  </a:lnTo>
                  <a:lnTo>
                    <a:pt x="518" y="2033"/>
                  </a:lnTo>
                  <a:lnTo>
                    <a:pt x="518" y="2033"/>
                  </a:lnTo>
                  <a:lnTo>
                    <a:pt x="499" y="2033"/>
                  </a:lnTo>
                  <a:close/>
                  <a:moveTo>
                    <a:pt x="499" y="2015"/>
                  </a:moveTo>
                  <a:lnTo>
                    <a:pt x="499" y="2015"/>
                  </a:lnTo>
                  <a:lnTo>
                    <a:pt x="499" y="2033"/>
                  </a:lnTo>
                  <a:lnTo>
                    <a:pt x="499" y="2033"/>
                  </a:lnTo>
                  <a:lnTo>
                    <a:pt x="499" y="2015"/>
                  </a:lnTo>
                  <a:close/>
                  <a:moveTo>
                    <a:pt x="499" y="2015"/>
                  </a:moveTo>
                  <a:lnTo>
                    <a:pt x="499" y="2015"/>
                  </a:lnTo>
                  <a:lnTo>
                    <a:pt x="499" y="2015"/>
                  </a:lnTo>
                  <a:lnTo>
                    <a:pt x="499" y="2015"/>
                  </a:lnTo>
                  <a:lnTo>
                    <a:pt x="499" y="2015"/>
                  </a:lnTo>
                  <a:close/>
                  <a:moveTo>
                    <a:pt x="499" y="2015"/>
                  </a:moveTo>
                  <a:lnTo>
                    <a:pt x="499" y="2015"/>
                  </a:lnTo>
                  <a:lnTo>
                    <a:pt x="499" y="2015"/>
                  </a:lnTo>
                  <a:lnTo>
                    <a:pt x="499" y="2015"/>
                  </a:lnTo>
                  <a:lnTo>
                    <a:pt x="499" y="2015"/>
                  </a:lnTo>
                  <a:close/>
                  <a:moveTo>
                    <a:pt x="499" y="1996"/>
                  </a:moveTo>
                  <a:lnTo>
                    <a:pt x="499" y="1996"/>
                  </a:lnTo>
                  <a:lnTo>
                    <a:pt x="499" y="2015"/>
                  </a:lnTo>
                  <a:lnTo>
                    <a:pt x="499" y="2015"/>
                  </a:lnTo>
                  <a:lnTo>
                    <a:pt x="499" y="1996"/>
                  </a:lnTo>
                  <a:close/>
                  <a:moveTo>
                    <a:pt x="425" y="1553"/>
                  </a:moveTo>
                  <a:lnTo>
                    <a:pt x="425" y="1553"/>
                  </a:lnTo>
                  <a:lnTo>
                    <a:pt x="425" y="1553"/>
                  </a:lnTo>
                  <a:lnTo>
                    <a:pt x="462" y="1793"/>
                  </a:lnTo>
                  <a:lnTo>
                    <a:pt x="499" y="1996"/>
                  </a:lnTo>
                  <a:lnTo>
                    <a:pt x="499" y="1996"/>
                  </a:lnTo>
                  <a:lnTo>
                    <a:pt x="462" y="1793"/>
                  </a:lnTo>
                  <a:lnTo>
                    <a:pt x="425" y="1553"/>
                  </a:lnTo>
                  <a:close/>
                  <a:moveTo>
                    <a:pt x="0" y="92"/>
                  </a:moveTo>
                  <a:lnTo>
                    <a:pt x="0" y="92"/>
                  </a:lnTo>
                  <a:lnTo>
                    <a:pt x="0" y="92"/>
                  </a:lnTo>
                  <a:close/>
                  <a:moveTo>
                    <a:pt x="0" y="92"/>
                  </a:moveTo>
                  <a:lnTo>
                    <a:pt x="0" y="92"/>
                  </a:lnTo>
                  <a:lnTo>
                    <a:pt x="0" y="92"/>
                  </a:lnTo>
                  <a:lnTo>
                    <a:pt x="0" y="92"/>
                  </a:lnTo>
                  <a:lnTo>
                    <a:pt x="0" y="92"/>
                  </a:lnTo>
                  <a:close/>
                  <a:moveTo>
                    <a:pt x="0" y="19"/>
                  </a:moveTo>
                  <a:lnTo>
                    <a:pt x="0" y="19"/>
                  </a:lnTo>
                  <a:lnTo>
                    <a:pt x="0" y="19"/>
                  </a:lnTo>
                  <a:lnTo>
                    <a:pt x="0" y="19"/>
                  </a:lnTo>
                  <a:lnTo>
                    <a:pt x="0" y="19"/>
                  </a:lnTo>
                  <a:close/>
                  <a:moveTo>
                    <a:pt x="0" y="19"/>
                  </a:moveTo>
                  <a:lnTo>
                    <a:pt x="0" y="19"/>
                  </a:lnTo>
                  <a:lnTo>
                    <a:pt x="0" y="19"/>
                  </a:lnTo>
                  <a:lnTo>
                    <a:pt x="0" y="19"/>
                  </a:lnTo>
                  <a:lnTo>
                    <a:pt x="0" y="19"/>
                  </a:lnTo>
                  <a:close/>
                  <a:moveTo>
                    <a:pt x="0" y="0"/>
                  </a:moveTo>
                  <a:lnTo>
                    <a:pt x="0" y="0"/>
                  </a:lnTo>
                  <a:lnTo>
                    <a:pt x="0" y="0"/>
                  </a:lnTo>
                  <a:lnTo>
                    <a:pt x="0" y="0"/>
                  </a:lnTo>
                  <a:lnTo>
                    <a:pt x="0" y="0"/>
                  </a:lnTo>
                  <a:close/>
                  <a:moveTo>
                    <a:pt x="0" y="0"/>
                  </a:moveTo>
                  <a:lnTo>
                    <a:pt x="0" y="0"/>
                  </a:lnTo>
                  <a:lnTo>
                    <a:pt x="0" y="0"/>
                  </a:lnTo>
                  <a:lnTo>
                    <a:pt x="0" y="0"/>
                  </a:lnTo>
                  <a:lnTo>
                    <a:pt x="0" y="0"/>
                  </a:lnTo>
                  <a:lnTo>
                    <a:pt x="0" y="0"/>
                  </a:lnTo>
                  <a:close/>
                  <a:moveTo>
                    <a:pt x="407" y="0"/>
                  </a:moveTo>
                  <a:lnTo>
                    <a:pt x="407" y="0"/>
                  </a:lnTo>
                  <a:lnTo>
                    <a:pt x="407" y="0"/>
                  </a:lnTo>
                  <a:lnTo>
                    <a:pt x="388" y="370"/>
                  </a:lnTo>
                  <a:lnTo>
                    <a:pt x="388" y="739"/>
                  </a:lnTo>
                  <a:lnTo>
                    <a:pt x="407" y="1109"/>
                  </a:lnTo>
                  <a:lnTo>
                    <a:pt x="425" y="1460"/>
                  </a:lnTo>
                  <a:lnTo>
                    <a:pt x="425" y="1460"/>
                  </a:lnTo>
                  <a:lnTo>
                    <a:pt x="425" y="1460"/>
                  </a:lnTo>
                  <a:lnTo>
                    <a:pt x="407" y="1109"/>
                  </a:lnTo>
                  <a:lnTo>
                    <a:pt x="388" y="739"/>
                  </a:lnTo>
                  <a:lnTo>
                    <a:pt x="388" y="370"/>
                  </a:lnTo>
                  <a:lnTo>
                    <a:pt x="407" y="0"/>
                  </a:lnTo>
                  <a:close/>
                </a:path>
              </a:pathLst>
            </a:custGeom>
            <a:solidFill>
              <a:srgbClr val="D4D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9"/>
            <p:cNvSpPr/>
            <p:nvPr/>
          </p:nvSpPr>
          <p:spPr>
            <a:xfrm>
              <a:off x="10181175" y="4103909"/>
              <a:ext cx="34155" cy="51"/>
            </a:xfrm>
            <a:custGeom>
              <a:avLst/>
              <a:gdLst/>
              <a:ahLst/>
              <a:cxnLst/>
              <a:rect l="l" t="t" r="r" b="b"/>
              <a:pathLst>
                <a:path w="667" h="1" fill="none" extrusionOk="0">
                  <a:moveTo>
                    <a:pt x="1" y="0"/>
                  </a:moveTo>
                  <a:lnTo>
                    <a:pt x="1" y="0"/>
                  </a:lnTo>
                  <a:lnTo>
                    <a:pt x="1" y="0"/>
                  </a:lnTo>
                  <a:lnTo>
                    <a:pt x="666" y="0"/>
                  </a:lnTo>
                  <a:lnTo>
                    <a:pt x="666"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9"/>
            <p:cNvSpPr/>
            <p:nvPr/>
          </p:nvSpPr>
          <p:spPr>
            <a:xfrm>
              <a:off x="10181175" y="4103909"/>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9"/>
            <p:cNvSpPr/>
            <p:nvPr/>
          </p:nvSpPr>
          <p:spPr>
            <a:xfrm>
              <a:off x="10181175" y="4102936"/>
              <a:ext cx="51" cy="1024"/>
            </a:xfrm>
            <a:custGeom>
              <a:avLst/>
              <a:gdLst/>
              <a:ahLst/>
              <a:cxnLst/>
              <a:rect l="l" t="t" r="r" b="b"/>
              <a:pathLst>
                <a:path w="1" h="20" fill="none" extrusionOk="0">
                  <a:moveTo>
                    <a:pt x="1" y="1"/>
                  </a:moveTo>
                  <a:lnTo>
                    <a:pt x="1" y="1"/>
                  </a:lnTo>
                  <a:lnTo>
                    <a:pt x="1" y="19"/>
                  </a:lnTo>
                  <a:lnTo>
                    <a:pt x="1" y="1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9"/>
            <p:cNvSpPr/>
            <p:nvPr/>
          </p:nvSpPr>
          <p:spPr>
            <a:xfrm>
              <a:off x="10181175" y="4102936"/>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9"/>
            <p:cNvSpPr/>
            <p:nvPr/>
          </p:nvSpPr>
          <p:spPr>
            <a:xfrm>
              <a:off x="10181175" y="4102936"/>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9"/>
            <p:cNvSpPr/>
            <p:nvPr/>
          </p:nvSpPr>
          <p:spPr>
            <a:xfrm>
              <a:off x="10181175" y="4102014"/>
              <a:ext cx="51" cy="973"/>
            </a:xfrm>
            <a:custGeom>
              <a:avLst/>
              <a:gdLst/>
              <a:ahLst/>
              <a:cxnLst/>
              <a:rect l="l" t="t" r="r" b="b"/>
              <a:pathLst>
                <a:path w="1" h="19" fill="none" extrusionOk="0">
                  <a:moveTo>
                    <a:pt x="1" y="0"/>
                  </a:moveTo>
                  <a:lnTo>
                    <a:pt x="1" y="0"/>
                  </a:lnTo>
                  <a:lnTo>
                    <a:pt x="1" y="19"/>
                  </a:lnTo>
                  <a:lnTo>
                    <a:pt x="1" y="1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9"/>
            <p:cNvSpPr/>
            <p:nvPr/>
          </p:nvSpPr>
          <p:spPr>
            <a:xfrm>
              <a:off x="10181175" y="4102014"/>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9"/>
            <p:cNvSpPr/>
            <p:nvPr/>
          </p:nvSpPr>
          <p:spPr>
            <a:xfrm>
              <a:off x="10180254" y="4102014"/>
              <a:ext cx="973" cy="51"/>
            </a:xfrm>
            <a:custGeom>
              <a:avLst/>
              <a:gdLst/>
              <a:ahLst/>
              <a:cxnLst/>
              <a:rect l="l" t="t" r="r" b="b"/>
              <a:pathLst>
                <a:path w="19" h="1" fill="none" extrusionOk="0">
                  <a:moveTo>
                    <a:pt x="0" y="0"/>
                  </a:moveTo>
                  <a:lnTo>
                    <a:pt x="0" y="0"/>
                  </a:lnTo>
                  <a:lnTo>
                    <a:pt x="19" y="0"/>
                  </a:lnTo>
                  <a:lnTo>
                    <a:pt x="19"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9"/>
            <p:cNvSpPr/>
            <p:nvPr/>
          </p:nvSpPr>
          <p:spPr>
            <a:xfrm>
              <a:off x="10180254" y="4101041"/>
              <a:ext cx="51" cy="1024"/>
            </a:xfrm>
            <a:custGeom>
              <a:avLst/>
              <a:gdLst/>
              <a:ahLst/>
              <a:cxnLst/>
              <a:rect l="l" t="t" r="r" b="b"/>
              <a:pathLst>
                <a:path w="1" h="20" fill="none" extrusionOk="0">
                  <a:moveTo>
                    <a:pt x="0" y="1"/>
                  </a:moveTo>
                  <a:lnTo>
                    <a:pt x="0" y="1"/>
                  </a:lnTo>
                  <a:lnTo>
                    <a:pt x="0" y="19"/>
                  </a:lnTo>
                  <a:lnTo>
                    <a:pt x="0" y="1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9"/>
            <p:cNvSpPr/>
            <p:nvPr/>
          </p:nvSpPr>
          <p:spPr>
            <a:xfrm>
              <a:off x="10180254" y="4101041"/>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9"/>
            <p:cNvSpPr/>
            <p:nvPr/>
          </p:nvSpPr>
          <p:spPr>
            <a:xfrm>
              <a:off x="10180254" y="4101041"/>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9"/>
            <p:cNvSpPr/>
            <p:nvPr/>
          </p:nvSpPr>
          <p:spPr>
            <a:xfrm>
              <a:off x="10180254" y="4100119"/>
              <a:ext cx="51" cy="973"/>
            </a:xfrm>
            <a:custGeom>
              <a:avLst/>
              <a:gdLst/>
              <a:ahLst/>
              <a:cxnLst/>
              <a:rect l="l" t="t" r="r" b="b"/>
              <a:pathLst>
                <a:path w="1" h="19" fill="none" extrusionOk="0">
                  <a:moveTo>
                    <a:pt x="0" y="0"/>
                  </a:moveTo>
                  <a:lnTo>
                    <a:pt x="0" y="0"/>
                  </a:lnTo>
                  <a:lnTo>
                    <a:pt x="0" y="19"/>
                  </a:lnTo>
                  <a:lnTo>
                    <a:pt x="0"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9"/>
            <p:cNvSpPr/>
            <p:nvPr/>
          </p:nvSpPr>
          <p:spPr>
            <a:xfrm>
              <a:off x="10176464" y="4077383"/>
              <a:ext cx="3841" cy="22787"/>
            </a:xfrm>
            <a:custGeom>
              <a:avLst/>
              <a:gdLst/>
              <a:ahLst/>
              <a:cxnLst/>
              <a:rect l="l" t="t" r="r" b="b"/>
              <a:pathLst>
                <a:path w="75" h="445" fill="none" extrusionOk="0">
                  <a:moveTo>
                    <a:pt x="0" y="1"/>
                  </a:moveTo>
                  <a:lnTo>
                    <a:pt x="0" y="1"/>
                  </a:lnTo>
                  <a:lnTo>
                    <a:pt x="0" y="1"/>
                  </a:lnTo>
                  <a:lnTo>
                    <a:pt x="37" y="241"/>
                  </a:lnTo>
                  <a:lnTo>
                    <a:pt x="74" y="444"/>
                  </a:lnTo>
                  <a:lnTo>
                    <a:pt x="74" y="444"/>
                  </a:lnTo>
                  <a:lnTo>
                    <a:pt x="37" y="24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9"/>
            <p:cNvSpPr/>
            <p:nvPr/>
          </p:nvSpPr>
          <p:spPr>
            <a:xfrm>
              <a:off x="10154702" y="4002621"/>
              <a:ext cx="51" cy="51"/>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9"/>
            <p:cNvSpPr/>
            <p:nvPr/>
          </p:nvSpPr>
          <p:spPr>
            <a:xfrm>
              <a:off x="10154702" y="4002621"/>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9"/>
            <p:cNvSpPr/>
            <p:nvPr/>
          </p:nvSpPr>
          <p:spPr>
            <a:xfrm>
              <a:off x="10154702" y="3998831"/>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9"/>
            <p:cNvSpPr/>
            <p:nvPr/>
          </p:nvSpPr>
          <p:spPr>
            <a:xfrm>
              <a:off x="10154702" y="3998831"/>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9"/>
            <p:cNvSpPr/>
            <p:nvPr/>
          </p:nvSpPr>
          <p:spPr>
            <a:xfrm>
              <a:off x="10154702" y="3997910"/>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9"/>
            <p:cNvSpPr/>
            <p:nvPr/>
          </p:nvSpPr>
          <p:spPr>
            <a:xfrm>
              <a:off x="10154702" y="3997910"/>
              <a:ext cx="51" cy="51"/>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9"/>
            <p:cNvSpPr/>
            <p:nvPr/>
          </p:nvSpPr>
          <p:spPr>
            <a:xfrm>
              <a:off x="10174570" y="3997910"/>
              <a:ext cx="1946" cy="74814"/>
            </a:xfrm>
            <a:custGeom>
              <a:avLst/>
              <a:gdLst/>
              <a:ahLst/>
              <a:cxnLst/>
              <a:rect l="l" t="t" r="r" b="b"/>
              <a:pathLst>
                <a:path w="38" h="1461" fill="none" extrusionOk="0">
                  <a:moveTo>
                    <a:pt x="19" y="0"/>
                  </a:moveTo>
                  <a:lnTo>
                    <a:pt x="19" y="0"/>
                  </a:lnTo>
                  <a:lnTo>
                    <a:pt x="19" y="0"/>
                  </a:lnTo>
                  <a:lnTo>
                    <a:pt x="0" y="370"/>
                  </a:lnTo>
                  <a:lnTo>
                    <a:pt x="0" y="739"/>
                  </a:lnTo>
                  <a:lnTo>
                    <a:pt x="19" y="1109"/>
                  </a:lnTo>
                  <a:lnTo>
                    <a:pt x="37" y="1460"/>
                  </a:lnTo>
                  <a:lnTo>
                    <a:pt x="37" y="1460"/>
                  </a:lnTo>
                  <a:lnTo>
                    <a:pt x="37" y="1460"/>
                  </a:lnTo>
                  <a:lnTo>
                    <a:pt x="19" y="1109"/>
                  </a:lnTo>
                  <a:lnTo>
                    <a:pt x="0" y="739"/>
                  </a:lnTo>
                  <a:lnTo>
                    <a:pt x="0" y="370"/>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9"/>
            <p:cNvSpPr/>
            <p:nvPr/>
          </p:nvSpPr>
          <p:spPr>
            <a:xfrm>
              <a:off x="10154702" y="3994120"/>
              <a:ext cx="20841" cy="3841"/>
            </a:xfrm>
            <a:custGeom>
              <a:avLst/>
              <a:gdLst/>
              <a:ahLst/>
              <a:cxnLst/>
              <a:rect l="l" t="t" r="r" b="b"/>
              <a:pathLst>
                <a:path w="407" h="75" extrusionOk="0">
                  <a:moveTo>
                    <a:pt x="0" y="74"/>
                  </a:moveTo>
                  <a:lnTo>
                    <a:pt x="0" y="74"/>
                  </a:lnTo>
                  <a:lnTo>
                    <a:pt x="0" y="74"/>
                  </a:lnTo>
                  <a:lnTo>
                    <a:pt x="0" y="74"/>
                  </a:lnTo>
                  <a:lnTo>
                    <a:pt x="0" y="74"/>
                  </a:lnTo>
                  <a:lnTo>
                    <a:pt x="0" y="74"/>
                  </a:lnTo>
                  <a:close/>
                  <a:moveTo>
                    <a:pt x="0" y="74"/>
                  </a:moveTo>
                  <a:lnTo>
                    <a:pt x="0" y="74"/>
                  </a:lnTo>
                  <a:lnTo>
                    <a:pt x="0" y="74"/>
                  </a:lnTo>
                  <a:lnTo>
                    <a:pt x="0" y="74"/>
                  </a:lnTo>
                  <a:lnTo>
                    <a:pt x="0" y="74"/>
                  </a:lnTo>
                  <a:close/>
                  <a:moveTo>
                    <a:pt x="0" y="56"/>
                  </a:moveTo>
                  <a:lnTo>
                    <a:pt x="0" y="56"/>
                  </a:lnTo>
                  <a:lnTo>
                    <a:pt x="0" y="56"/>
                  </a:lnTo>
                  <a:lnTo>
                    <a:pt x="0" y="56"/>
                  </a:lnTo>
                  <a:lnTo>
                    <a:pt x="0" y="56"/>
                  </a:lnTo>
                  <a:close/>
                  <a:moveTo>
                    <a:pt x="0" y="37"/>
                  </a:moveTo>
                  <a:lnTo>
                    <a:pt x="0" y="37"/>
                  </a:lnTo>
                  <a:lnTo>
                    <a:pt x="0" y="37"/>
                  </a:lnTo>
                  <a:lnTo>
                    <a:pt x="0" y="37"/>
                  </a:lnTo>
                  <a:lnTo>
                    <a:pt x="0" y="37"/>
                  </a:lnTo>
                  <a:close/>
                  <a:moveTo>
                    <a:pt x="0" y="37"/>
                  </a:moveTo>
                  <a:lnTo>
                    <a:pt x="0" y="37"/>
                  </a:lnTo>
                  <a:lnTo>
                    <a:pt x="0" y="37"/>
                  </a:lnTo>
                  <a:lnTo>
                    <a:pt x="0" y="37"/>
                  </a:lnTo>
                  <a:lnTo>
                    <a:pt x="0" y="37"/>
                  </a:lnTo>
                  <a:close/>
                  <a:moveTo>
                    <a:pt x="0" y="37"/>
                  </a:moveTo>
                  <a:lnTo>
                    <a:pt x="0" y="37"/>
                  </a:lnTo>
                  <a:lnTo>
                    <a:pt x="0" y="37"/>
                  </a:lnTo>
                  <a:lnTo>
                    <a:pt x="0" y="37"/>
                  </a:lnTo>
                  <a:lnTo>
                    <a:pt x="0" y="37"/>
                  </a:lnTo>
                  <a:close/>
                  <a:moveTo>
                    <a:pt x="0" y="19"/>
                  </a:moveTo>
                  <a:lnTo>
                    <a:pt x="0" y="19"/>
                  </a:lnTo>
                  <a:lnTo>
                    <a:pt x="0" y="19"/>
                  </a:lnTo>
                  <a:lnTo>
                    <a:pt x="0" y="19"/>
                  </a:lnTo>
                  <a:lnTo>
                    <a:pt x="0" y="19"/>
                  </a:lnTo>
                  <a:close/>
                  <a:moveTo>
                    <a:pt x="0" y="19"/>
                  </a:moveTo>
                  <a:lnTo>
                    <a:pt x="0" y="19"/>
                  </a:lnTo>
                  <a:lnTo>
                    <a:pt x="0" y="19"/>
                  </a:lnTo>
                  <a:lnTo>
                    <a:pt x="0" y="19"/>
                  </a:lnTo>
                  <a:lnTo>
                    <a:pt x="0" y="19"/>
                  </a:lnTo>
                  <a:close/>
                  <a:moveTo>
                    <a:pt x="0" y="19"/>
                  </a:moveTo>
                  <a:lnTo>
                    <a:pt x="0" y="19"/>
                  </a:lnTo>
                  <a:lnTo>
                    <a:pt x="0" y="19"/>
                  </a:lnTo>
                  <a:lnTo>
                    <a:pt x="0" y="19"/>
                  </a:lnTo>
                  <a:lnTo>
                    <a:pt x="0" y="19"/>
                  </a:lnTo>
                  <a:close/>
                  <a:moveTo>
                    <a:pt x="0" y="0"/>
                  </a:moveTo>
                  <a:lnTo>
                    <a:pt x="0" y="0"/>
                  </a:lnTo>
                  <a:lnTo>
                    <a:pt x="0" y="0"/>
                  </a:lnTo>
                  <a:lnTo>
                    <a:pt x="0" y="0"/>
                  </a:lnTo>
                  <a:lnTo>
                    <a:pt x="0" y="0"/>
                  </a:lnTo>
                  <a:lnTo>
                    <a:pt x="0" y="0"/>
                  </a:lnTo>
                  <a:close/>
                  <a:moveTo>
                    <a:pt x="407" y="0"/>
                  </a:moveTo>
                  <a:lnTo>
                    <a:pt x="407" y="0"/>
                  </a:lnTo>
                  <a:lnTo>
                    <a:pt x="407" y="0"/>
                  </a:lnTo>
                  <a:lnTo>
                    <a:pt x="407" y="74"/>
                  </a:lnTo>
                  <a:lnTo>
                    <a:pt x="407" y="74"/>
                  </a:lnTo>
                  <a:lnTo>
                    <a:pt x="407" y="74"/>
                  </a:lnTo>
                  <a:lnTo>
                    <a:pt x="407" y="0"/>
                  </a:lnTo>
                  <a:close/>
                </a:path>
              </a:pathLst>
            </a:custGeom>
            <a:solidFill>
              <a:srgbClr val="CDC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9"/>
            <p:cNvSpPr/>
            <p:nvPr/>
          </p:nvSpPr>
          <p:spPr>
            <a:xfrm>
              <a:off x="10154702" y="3997910"/>
              <a:ext cx="51" cy="51"/>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9"/>
            <p:cNvSpPr/>
            <p:nvPr/>
          </p:nvSpPr>
          <p:spPr>
            <a:xfrm>
              <a:off x="10154702" y="3997910"/>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9"/>
            <p:cNvSpPr/>
            <p:nvPr/>
          </p:nvSpPr>
          <p:spPr>
            <a:xfrm>
              <a:off x="10154702" y="3996937"/>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9"/>
            <p:cNvSpPr/>
            <p:nvPr/>
          </p:nvSpPr>
          <p:spPr>
            <a:xfrm>
              <a:off x="10154702" y="399601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9"/>
            <p:cNvSpPr/>
            <p:nvPr/>
          </p:nvSpPr>
          <p:spPr>
            <a:xfrm>
              <a:off x="10154702" y="399601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9"/>
            <p:cNvSpPr/>
            <p:nvPr/>
          </p:nvSpPr>
          <p:spPr>
            <a:xfrm>
              <a:off x="10154702" y="399601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9"/>
            <p:cNvSpPr/>
            <p:nvPr/>
          </p:nvSpPr>
          <p:spPr>
            <a:xfrm>
              <a:off x="10154702" y="3995042"/>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9"/>
            <p:cNvSpPr/>
            <p:nvPr/>
          </p:nvSpPr>
          <p:spPr>
            <a:xfrm>
              <a:off x="10154702" y="3995042"/>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9"/>
            <p:cNvSpPr/>
            <p:nvPr/>
          </p:nvSpPr>
          <p:spPr>
            <a:xfrm>
              <a:off x="10154702" y="3995042"/>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9"/>
            <p:cNvSpPr/>
            <p:nvPr/>
          </p:nvSpPr>
          <p:spPr>
            <a:xfrm>
              <a:off x="10154702" y="3994120"/>
              <a:ext cx="51" cy="51"/>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9"/>
            <p:cNvSpPr/>
            <p:nvPr/>
          </p:nvSpPr>
          <p:spPr>
            <a:xfrm>
              <a:off x="10175491" y="3994120"/>
              <a:ext cx="51" cy="3841"/>
            </a:xfrm>
            <a:custGeom>
              <a:avLst/>
              <a:gdLst/>
              <a:ahLst/>
              <a:cxnLst/>
              <a:rect l="l" t="t" r="r" b="b"/>
              <a:pathLst>
                <a:path w="1" h="75" fill="none" extrusionOk="0">
                  <a:moveTo>
                    <a:pt x="1" y="0"/>
                  </a:moveTo>
                  <a:lnTo>
                    <a:pt x="1" y="0"/>
                  </a:lnTo>
                  <a:lnTo>
                    <a:pt x="1" y="0"/>
                  </a:lnTo>
                  <a:lnTo>
                    <a:pt x="1" y="74"/>
                  </a:lnTo>
                  <a:lnTo>
                    <a:pt x="1" y="74"/>
                  </a:lnTo>
                  <a:lnTo>
                    <a:pt x="1" y="7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9"/>
            <p:cNvSpPr/>
            <p:nvPr/>
          </p:nvSpPr>
          <p:spPr>
            <a:xfrm>
              <a:off x="10176464" y="4072672"/>
              <a:ext cx="51" cy="4762"/>
            </a:xfrm>
            <a:custGeom>
              <a:avLst/>
              <a:gdLst/>
              <a:ahLst/>
              <a:cxnLst/>
              <a:rect l="l" t="t" r="r" b="b"/>
              <a:pathLst>
                <a:path w="1" h="93" extrusionOk="0">
                  <a:moveTo>
                    <a:pt x="0" y="0"/>
                  </a:moveTo>
                  <a:lnTo>
                    <a:pt x="0" y="0"/>
                  </a:lnTo>
                  <a:lnTo>
                    <a:pt x="0" y="0"/>
                  </a:lnTo>
                  <a:lnTo>
                    <a:pt x="0" y="93"/>
                  </a:lnTo>
                  <a:lnTo>
                    <a:pt x="0" y="93"/>
                  </a:lnTo>
                  <a:lnTo>
                    <a:pt x="0" y="93"/>
                  </a:lnTo>
                  <a:lnTo>
                    <a:pt x="0" y="0"/>
                  </a:lnTo>
                  <a:close/>
                </a:path>
              </a:pathLst>
            </a:custGeom>
            <a:solidFill>
              <a:srgbClr val="CDC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9"/>
            <p:cNvSpPr/>
            <p:nvPr/>
          </p:nvSpPr>
          <p:spPr>
            <a:xfrm>
              <a:off x="10176464" y="4072672"/>
              <a:ext cx="51" cy="4762"/>
            </a:xfrm>
            <a:custGeom>
              <a:avLst/>
              <a:gdLst/>
              <a:ahLst/>
              <a:cxnLst/>
              <a:rect l="l" t="t" r="r" b="b"/>
              <a:pathLst>
                <a:path w="1" h="93" fill="none" extrusionOk="0">
                  <a:moveTo>
                    <a:pt x="0" y="0"/>
                  </a:moveTo>
                  <a:lnTo>
                    <a:pt x="0" y="0"/>
                  </a:lnTo>
                  <a:lnTo>
                    <a:pt x="0" y="0"/>
                  </a:lnTo>
                  <a:lnTo>
                    <a:pt x="0" y="93"/>
                  </a:lnTo>
                  <a:lnTo>
                    <a:pt x="0" y="93"/>
                  </a:lnTo>
                  <a:lnTo>
                    <a:pt x="0" y="9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9"/>
            <p:cNvSpPr/>
            <p:nvPr/>
          </p:nvSpPr>
          <p:spPr>
            <a:xfrm>
              <a:off x="10169807" y="4122855"/>
              <a:ext cx="1946" cy="51"/>
            </a:xfrm>
            <a:custGeom>
              <a:avLst/>
              <a:gdLst/>
              <a:ahLst/>
              <a:cxnLst/>
              <a:rect l="l" t="t" r="r" b="b"/>
              <a:pathLst>
                <a:path w="38" h="1" extrusionOk="0">
                  <a:moveTo>
                    <a:pt x="38" y="0"/>
                  </a:moveTo>
                  <a:lnTo>
                    <a:pt x="38" y="0"/>
                  </a:lnTo>
                  <a:lnTo>
                    <a:pt x="38" y="0"/>
                  </a:lnTo>
                  <a:lnTo>
                    <a:pt x="38" y="0"/>
                  </a:lnTo>
                  <a:lnTo>
                    <a:pt x="38" y="0"/>
                  </a:lnTo>
                  <a:close/>
                  <a:moveTo>
                    <a:pt x="38" y="0"/>
                  </a:moveTo>
                  <a:lnTo>
                    <a:pt x="38" y="0"/>
                  </a:lnTo>
                  <a:lnTo>
                    <a:pt x="38" y="0"/>
                  </a:lnTo>
                  <a:lnTo>
                    <a:pt x="38" y="0"/>
                  </a:lnTo>
                  <a:lnTo>
                    <a:pt x="38" y="0"/>
                  </a:lnTo>
                  <a:close/>
                  <a:moveTo>
                    <a:pt x="38" y="0"/>
                  </a:moveTo>
                  <a:lnTo>
                    <a:pt x="38" y="0"/>
                  </a:lnTo>
                  <a:lnTo>
                    <a:pt x="38" y="0"/>
                  </a:lnTo>
                  <a:lnTo>
                    <a:pt x="38" y="0"/>
                  </a:lnTo>
                  <a:lnTo>
                    <a:pt x="38" y="0"/>
                  </a:lnTo>
                  <a:close/>
                  <a:moveTo>
                    <a:pt x="19" y="0"/>
                  </a:moveTo>
                  <a:lnTo>
                    <a:pt x="19" y="0"/>
                  </a:lnTo>
                  <a:lnTo>
                    <a:pt x="38" y="0"/>
                  </a:lnTo>
                  <a:lnTo>
                    <a:pt x="38" y="0"/>
                  </a:lnTo>
                  <a:lnTo>
                    <a:pt x="19" y="0"/>
                  </a:lnTo>
                  <a:close/>
                  <a:moveTo>
                    <a:pt x="19" y="0"/>
                  </a:moveTo>
                  <a:lnTo>
                    <a:pt x="19" y="0"/>
                  </a:lnTo>
                  <a:lnTo>
                    <a:pt x="19" y="0"/>
                  </a:lnTo>
                  <a:lnTo>
                    <a:pt x="19" y="0"/>
                  </a:lnTo>
                  <a:lnTo>
                    <a:pt x="19" y="0"/>
                  </a:lnTo>
                  <a:close/>
                  <a:moveTo>
                    <a:pt x="19" y="0"/>
                  </a:moveTo>
                  <a:lnTo>
                    <a:pt x="19" y="0"/>
                  </a:lnTo>
                  <a:lnTo>
                    <a:pt x="19" y="0"/>
                  </a:lnTo>
                  <a:lnTo>
                    <a:pt x="19" y="0"/>
                  </a:lnTo>
                  <a:lnTo>
                    <a:pt x="19" y="0"/>
                  </a:lnTo>
                  <a:close/>
                  <a:moveTo>
                    <a:pt x="19" y="0"/>
                  </a:moveTo>
                  <a:lnTo>
                    <a:pt x="19" y="0"/>
                  </a:lnTo>
                  <a:lnTo>
                    <a:pt x="19" y="0"/>
                  </a:lnTo>
                  <a:lnTo>
                    <a:pt x="19" y="0"/>
                  </a:lnTo>
                  <a:lnTo>
                    <a:pt x="19" y="0"/>
                  </a:lnTo>
                  <a:close/>
                  <a:moveTo>
                    <a:pt x="19" y="0"/>
                  </a:moveTo>
                  <a:lnTo>
                    <a:pt x="19" y="0"/>
                  </a:lnTo>
                  <a:lnTo>
                    <a:pt x="19" y="0"/>
                  </a:lnTo>
                  <a:lnTo>
                    <a:pt x="19" y="0"/>
                  </a:lnTo>
                  <a:lnTo>
                    <a:pt x="19" y="0"/>
                  </a:lnTo>
                  <a:close/>
                  <a:moveTo>
                    <a:pt x="19" y="0"/>
                  </a:moveTo>
                  <a:lnTo>
                    <a:pt x="19" y="0"/>
                  </a:lnTo>
                  <a:lnTo>
                    <a:pt x="19" y="0"/>
                  </a:lnTo>
                  <a:lnTo>
                    <a:pt x="19" y="0"/>
                  </a:lnTo>
                  <a:lnTo>
                    <a:pt x="19" y="0"/>
                  </a:lnTo>
                  <a:close/>
                  <a:moveTo>
                    <a:pt x="19" y="0"/>
                  </a:moveTo>
                  <a:lnTo>
                    <a:pt x="19" y="0"/>
                  </a:lnTo>
                  <a:lnTo>
                    <a:pt x="19" y="0"/>
                  </a:lnTo>
                  <a:lnTo>
                    <a:pt x="19" y="0"/>
                  </a:lnTo>
                  <a:lnTo>
                    <a:pt x="19" y="0"/>
                  </a:lnTo>
                  <a:close/>
                  <a:moveTo>
                    <a:pt x="19" y="0"/>
                  </a:moveTo>
                  <a:lnTo>
                    <a:pt x="19" y="0"/>
                  </a:lnTo>
                  <a:lnTo>
                    <a:pt x="19" y="0"/>
                  </a:lnTo>
                  <a:lnTo>
                    <a:pt x="19" y="0"/>
                  </a:lnTo>
                  <a:lnTo>
                    <a:pt x="19" y="0"/>
                  </a:lnTo>
                  <a:close/>
                  <a:moveTo>
                    <a:pt x="19" y="0"/>
                  </a:moveTo>
                  <a:lnTo>
                    <a:pt x="19" y="0"/>
                  </a:lnTo>
                  <a:lnTo>
                    <a:pt x="19" y="0"/>
                  </a:lnTo>
                  <a:close/>
                  <a:moveTo>
                    <a:pt x="1" y="0"/>
                  </a:moveTo>
                  <a:lnTo>
                    <a:pt x="1" y="0"/>
                  </a:lnTo>
                  <a:lnTo>
                    <a:pt x="1" y="0"/>
                  </a:lnTo>
                  <a:lnTo>
                    <a:pt x="1" y="0"/>
                  </a:lnTo>
                  <a:lnTo>
                    <a:pt x="1" y="0"/>
                  </a:lnTo>
                  <a:close/>
                </a:path>
              </a:pathLst>
            </a:custGeom>
            <a:solidFill>
              <a:srgbClr val="008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9"/>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9"/>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9"/>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9"/>
            <p:cNvSpPr/>
            <p:nvPr/>
          </p:nvSpPr>
          <p:spPr>
            <a:xfrm>
              <a:off x="10170780" y="4122855"/>
              <a:ext cx="973" cy="51"/>
            </a:xfrm>
            <a:custGeom>
              <a:avLst/>
              <a:gdLst/>
              <a:ahLst/>
              <a:cxnLst/>
              <a:rect l="l" t="t" r="r" b="b"/>
              <a:pathLst>
                <a:path w="19" h="1" fill="none" extrusionOk="0">
                  <a:moveTo>
                    <a:pt x="0" y="0"/>
                  </a:moveTo>
                  <a:lnTo>
                    <a:pt x="0" y="0"/>
                  </a:lnTo>
                  <a:lnTo>
                    <a:pt x="19" y="0"/>
                  </a:lnTo>
                  <a:lnTo>
                    <a:pt x="19"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9"/>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9"/>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9"/>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9"/>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9"/>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9"/>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9"/>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9"/>
            <p:cNvSpPr/>
            <p:nvPr/>
          </p:nvSpPr>
          <p:spPr>
            <a:xfrm>
              <a:off x="10170780" y="4122855"/>
              <a:ext cx="51" cy="51"/>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9"/>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9"/>
            <p:cNvSpPr/>
            <p:nvPr/>
          </p:nvSpPr>
          <p:spPr>
            <a:xfrm>
              <a:off x="10153729" y="3934464"/>
              <a:ext cx="532046" cy="188444"/>
            </a:xfrm>
            <a:custGeom>
              <a:avLst/>
              <a:gdLst/>
              <a:ahLst/>
              <a:cxnLst/>
              <a:rect l="l" t="t" r="r" b="b"/>
              <a:pathLst>
                <a:path w="10390" h="3680" extrusionOk="0">
                  <a:moveTo>
                    <a:pt x="352" y="1"/>
                  </a:moveTo>
                  <a:lnTo>
                    <a:pt x="315" y="19"/>
                  </a:lnTo>
                  <a:lnTo>
                    <a:pt x="278" y="56"/>
                  </a:lnTo>
                  <a:lnTo>
                    <a:pt x="241" y="93"/>
                  </a:lnTo>
                  <a:lnTo>
                    <a:pt x="204" y="167"/>
                  </a:lnTo>
                  <a:lnTo>
                    <a:pt x="130" y="352"/>
                  </a:lnTo>
                  <a:lnTo>
                    <a:pt x="93" y="574"/>
                  </a:lnTo>
                  <a:lnTo>
                    <a:pt x="56" y="851"/>
                  </a:lnTo>
                  <a:lnTo>
                    <a:pt x="19" y="1165"/>
                  </a:lnTo>
                  <a:lnTo>
                    <a:pt x="1" y="1498"/>
                  </a:lnTo>
                  <a:lnTo>
                    <a:pt x="1" y="1849"/>
                  </a:lnTo>
                  <a:lnTo>
                    <a:pt x="1" y="2182"/>
                  </a:lnTo>
                  <a:lnTo>
                    <a:pt x="19" y="2515"/>
                  </a:lnTo>
                  <a:lnTo>
                    <a:pt x="56" y="2829"/>
                  </a:lnTo>
                  <a:lnTo>
                    <a:pt x="93" y="3106"/>
                  </a:lnTo>
                  <a:lnTo>
                    <a:pt x="130" y="3346"/>
                  </a:lnTo>
                  <a:lnTo>
                    <a:pt x="204" y="3531"/>
                  </a:lnTo>
                  <a:lnTo>
                    <a:pt x="241" y="3587"/>
                  </a:lnTo>
                  <a:lnTo>
                    <a:pt x="278" y="3642"/>
                  </a:lnTo>
                  <a:lnTo>
                    <a:pt x="315" y="3679"/>
                  </a:lnTo>
                  <a:lnTo>
                    <a:pt x="10389" y="3679"/>
                  </a:lnTo>
                  <a:lnTo>
                    <a:pt x="10389" y="3309"/>
                  </a:lnTo>
                  <a:lnTo>
                    <a:pt x="537" y="3309"/>
                  </a:lnTo>
                  <a:lnTo>
                    <a:pt x="481" y="3014"/>
                  </a:lnTo>
                  <a:lnTo>
                    <a:pt x="444" y="2662"/>
                  </a:lnTo>
                  <a:lnTo>
                    <a:pt x="426" y="2256"/>
                  </a:lnTo>
                  <a:lnTo>
                    <a:pt x="407" y="1849"/>
                  </a:lnTo>
                  <a:lnTo>
                    <a:pt x="426" y="1424"/>
                  </a:lnTo>
                  <a:lnTo>
                    <a:pt x="444" y="1036"/>
                  </a:lnTo>
                  <a:lnTo>
                    <a:pt x="481" y="666"/>
                  </a:lnTo>
                  <a:lnTo>
                    <a:pt x="537" y="370"/>
                  </a:lnTo>
                  <a:lnTo>
                    <a:pt x="10389" y="370"/>
                  </a:lnTo>
                  <a:lnTo>
                    <a:pt x="10389"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750" y="539496"/>
            <a:ext cx="7708500" cy="45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3"/>
              </a:buClr>
              <a:buSzPts val="3500"/>
              <a:buFont typeface="Baloo 2"/>
              <a:buNone/>
              <a:defRPr sz="3500" b="1">
                <a:solidFill>
                  <a:schemeClr val="accent3"/>
                </a:solidFill>
                <a:latin typeface="Baloo 2"/>
                <a:ea typeface="Baloo 2"/>
                <a:cs typeface="Baloo 2"/>
                <a:sym typeface="Baloo 2"/>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692700" y="1351875"/>
            <a:ext cx="7711800" cy="32475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lt1"/>
              </a:buClr>
              <a:buSzPts val="1500"/>
              <a:buFont typeface="Manjari"/>
              <a:buChar char="●"/>
              <a:defRPr sz="1500">
                <a:solidFill>
                  <a:schemeClr val="lt1"/>
                </a:solidFill>
                <a:latin typeface="Manjari"/>
                <a:ea typeface="Manjari"/>
                <a:cs typeface="Manjari"/>
                <a:sym typeface="Manjari"/>
              </a:defRPr>
            </a:lvl1pPr>
            <a:lvl2pPr marL="914400" lvl="1" indent="-323850">
              <a:lnSpc>
                <a:spcPct val="100000"/>
              </a:lnSpc>
              <a:spcBef>
                <a:spcPts val="0"/>
              </a:spcBef>
              <a:spcAft>
                <a:spcPts val="0"/>
              </a:spcAft>
              <a:buClr>
                <a:schemeClr val="lt1"/>
              </a:buClr>
              <a:buSzPts val="1500"/>
              <a:buFont typeface="Manjari"/>
              <a:buChar char="○"/>
              <a:defRPr sz="1500">
                <a:solidFill>
                  <a:schemeClr val="lt1"/>
                </a:solidFill>
                <a:latin typeface="Manjari"/>
                <a:ea typeface="Manjari"/>
                <a:cs typeface="Manjari"/>
                <a:sym typeface="Manjari"/>
              </a:defRPr>
            </a:lvl2pPr>
            <a:lvl3pPr marL="1371600" lvl="2" indent="-323850">
              <a:lnSpc>
                <a:spcPct val="100000"/>
              </a:lnSpc>
              <a:spcBef>
                <a:spcPts val="0"/>
              </a:spcBef>
              <a:spcAft>
                <a:spcPts val="0"/>
              </a:spcAft>
              <a:buClr>
                <a:schemeClr val="lt1"/>
              </a:buClr>
              <a:buSzPts val="1500"/>
              <a:buFont typeface="Manjari"/>
              <a:buChar char="■"/>
              <a:defRPr sz="1500">
                <a:solidFill>
                  <a:schemeClr val="lt1"/>
                </a:solidFill>
                <a:latin typeface="Manjari"/>
                <a:ea typeface="Manjari"/>
                <a:cs typeface="Manjari"/>
                <a:sym typeface="Manjari"/>
              </a:defRPr>
            </a:lvl3pPr>
            <a:lvl4pPr marL="1828800" lvl="3" indent="-323850">
              <a:lnSpc>
                <a:spcPct val="100000"/>
              </a:lnSpc>
              <a:spcBef>
                <a:spcPts val="0"/>
              </a:spcBef>
              <a:spcAft>
                <a:spcPts val="0"/>
              </a:spcAft>
              <a:buClr>
                <a:schemeClr val="lt1"/>
              </a:buClr>
              <a:buSzPts val="1500"/>
              <a:buFont typeface="Manjari"/>
              <a:buChar char="●"/>
              <a:defRPr sz="1500">
                <a:solidFill>
                  <a:schemeClr val="lt1"/>
                </a:solidFill>
                <a:latin typeface="Manjari"/>
                <a:ea typeface="Manjari"/>
                <a:cs typeface="Manjari"/>
                <a:sym typeface="Manjari"/>
              </a:defRPr>
            </a:lvl4pPr>
            <a:lvl5pPr marL="2286000" lvl="4" indent="-323850">
              <a:lnSpc>
                <a:spcPct val="100000"/>
              </a:lnSpc>
              <a:spcBef>
                <a:spcPts val="0"/>
              </a:spcBef>
              <a:spcAft>
                <a:spcPts val="0"/>
              </a:spcAft>
              <a:buClr>
                <a:schemeClr val="lt1"/>
              </a:buClr>
              <a:buSzPts val="1500"/>
              <a:buFont typeface="Manjari"/>
              <a:buChar char="○"/>
              <a:defRPr sz="1500">
                <a:solidFill>
                  <a:schemeClr val="lt1"/>
                </a:solidFill>
                <a:latin typeface="Manjari"/>
                <a:ea typeface="Manjari"/>
                <a:cs typeface="Manjari"/>
                <a:sym typeface="Manjari"/>
              </a:defRPr>
            </a:lvl5pPr>
            <a:lvl6pPr marL="2743200" lvl="5" indent="-323850">
              <a:lnSpc>
                <a:spcPct val="100000"/>
              </a:lnSpc>
              <a:spcBef>
                <a:spcPts val="0"/>
              </a:spcBef>
              <a:spcAft>
                <a:spcPts val="0"/>
              </a:spcAft>
              <a:buClr>
                <a:schemeClr val="lt1"/>
              </a:buClr>
              <a:buSzPts val="1500"/>
              <a:buFont typeface="Manjari"/>
              <a:buChar char="■"/>
              <a:defRPr sz="1500">
                <a:solidFill>
                  <a:schemeClr val="lt1"/>
                </a:solidFill>
                <a:latin typeface="Manjari"/>
                <a:ea typeface="Manjari"/>
                <a:cs typeface="Manjari"/>
                <a:sym typeface="Manjari"/>
              </a:defRPr>
            </a:lvl6pPr>
            <a:lvl7pPr marL="3200400" lvl="6" indent="-323850">
              <a:lnSpc>
                <a:spcPct val="100000"/>
              </a:lnSpc>
              <a:spcBef>
                <a:spcPts val="0"/>
              </a:spcBef>
              <a:spcAft>
                <a:spcPts val="0"/>
              </a:spcAft>
              <a:buClr>
                <a:schemeClr val="lt1"/>
              </a:buClr>
              <a:buSzPts val="1500"/>
              <a:buFont typeface="Manjari"/>
              <a:buChar char="●"/>
              <a:defRPr sz="1500">
                <a:solidFill>
                  <a:schemeClr val="lt1"/>
                </a:solidFill>
                <a:latin typeface="Manjari"/>
                <a:ea typeface="Manjari"/>
                <a:cs typeface="Manjari"/>
                <a:sym typeface="Manjari"/>
              </a:defRPr>
            </a:lvl7pPr>
            <a:lvl8pPr marL="3657600" lvl="7" indent="-323850">
              <a:lnSpc>
                <a:spcPct val="100000"/>
              </a:lnSpc>
              <a:spcBef>
                <a:spcPts val="0"/>
              </a:spcBef>
              <a:spcAft>
                <a:spcPts val="0"/>
              </a:spcAft>
              <a:buClr>
                <a:schemeClr val="lt1"/>
              </a:buClr>
              <a:buSzPts val="1500"/>
              <a:buFont typeface="Manjari"/>
              <a:buChar char="○"/>
              <a:defRPr sz="1500">
                <a:solidFill>
                  <a:schemeClr val="lt1"/>
                </a:solidFill>
                <a:latin typeface="Manjari"/>
                <a:ea typeface="Manjari"/>
                <a:cs typeface="Manjari"/>
                <a:sym typeface="Manjari"/>
              </a:defRPr>
            </a:lvl8pPr>
            <a:lvl9pPr marL="4114800" lvl="8" indent="-323850">
              <a:lnSpc>
                <a:spcPct val="100000"/>
              </a:lnSpc>
              <a:spcBef>
                <a:spcPts val="0"/>
              </a:spcBef>
              <a:spcAft>
                <a:spcPts val="0"/>
              </a:spcAft>
              <a:buClr>
                <a:schemeClr val="lt1"/>
              </a:buClr>
              <a:buSzPts val="1500"/>
              <a:buFont typeface="Manjari"/>
              <a:buChar char="■"/>
              <a:defRPr sz="1500">
                <a:solidFill>
                  <a:schemeClr val="lt1"/>
                </a:solidFill>
                <a:latin typeface="Manjari"/>
                <a:ea typeface="Manjari"/>
                <a:cs typeface="Manjari"/>
                <a:sym typeface="Manja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8" r:id="rId6"/>
    <p:sldLayoutId id="2147483659" r:id="rId7"/>
    <p:sldLayoutId id="2147483663" r:id="rId8"/>
    <p:sldLayoutId id="2147483665" r:id="rId9"/>
    <p:sldLayoutId id="2147483666" r:id="rId10"/>
    <p:sldLayoutId id="2147483667" r:id="rId11"/>
    <p:sldLayoutId id="2147483671" r:id="rId12"/>
    <p:sldLayoutId id="2147483672"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34_3DCF12A9.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35_B305B960.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hyperlink" Target="https://www.fun-mooc.fr/fr/cours/la-metabolomique-enjeux-technologiques-et-scientifiques/" TargetMode="External"/><Relationship Id="rId3" Type="http://schemas.microsoft.com/office/2018/10/relationships/comments" Target="../comments/modernComment_109_0.xml"/><Relationship Id="rId7" Type="http://schemas.openxmlformats.org/officeDocument/2006/relationships/slide" Target="slide16.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slide" Target="slide14.xml"/><Relationship Id="rId5" Type="http://schemas.openxmlformats.org/officeDocument/2006/relationships/slide" Target="slide15.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39_7D87FDBC.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0D_0.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microsoft.com/office/2018/10/relationships/comments" Target="../comments/modernComment_13D_AED44A1A.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0A_0.xml"/><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microsoft.com/office/2018/10/relationships/comments" Target="../comments/modernComment_11B_0.xm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jpg"/><Relationship Id="rId10" Type="http://schemas.openxmlformats.org/officeDocument/2006/relationships/image" Target="../media/image15.png"/><Relationship Id="rId4" Type="http://schemas.openxmlformats.org/officeDocument/2006/relationships/hyperlink" Target="mailto:arnaud.dupont@etu.univ-poitiers.fr" TargetMode="External"/><Relationship Id="rId9" Type="http://schemas.openxmlformats.org/officeDocument/2006/relationships/image" Target="../media/image1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06_0.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slide" Target="slide7.xml"/><Relationship Id="rId5" Type="http://schemas.openxmlformats.org/officeDocument/2006/relationships/hyperlink" Target="http://storage.canalblog.com/40/10/1018094/77855034.pdf" TargetMode="External"/><Relationship Id="rId4" Type="http://schemas.openxmlformats.org/officeDocument/2006/relationships/hyperlink" Target="https://tuto.appli.univ-poitiers.fr/wp-content/uploads/sites/567/2022/07/Exemple-rapport.pdf" TargetMode="External"/></Relationships>
</file>

<file path=ppt/slides/_rels/slide7.xml.rels><?xml version="1.0" encoding="UTF-8" standalone="yes"?>
<Relationships xmlns="http://schemas.openxmlformats.org/package/2006/relationships"><Relationship Id="rId3" Type="http://schemas.microsoft.com/office/2018/10/relationships/comments" Target="../comments/modernComment_13C_934F7770.xm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32_6750CFE5.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33_98B3FFF5.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34"/>
        <p:cNvGrpSpPr/>
        <p:nvPr/>
      </p:nvGrpSpPr>
      <p:grpSpPr>
        <a:xfrm>
          <a:off x="0" y="0"/>
          <a:ext cx="0" cy="0"/>
          <a:chOff x="0" y="0"/>
          <a:chExt cx="0" cy="0"/>
        </a:xfrm>
      </p:grpSpPr>
      <p:sp>
        <p:nvSpPr>
          <p:cNvPr id="2635" name="Google Shape;2635;p30"/>
          <p:cNvSpPr txBox="1">
            <a:spLocks noGrp="1"/>
          </p:cNvSpPr>
          <p:nvPr>
            <p:ph type="ctrTitle"/>
          </p:nvPr>
        </p:nvSpPr>
        <p:spPr>
          <a:xfrm>
            <a:off x="719775" y="1200800"/>
            <a:ext cx="4557300" cy="234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Arnaud</a:t>
            </a:r>
            <a:br>
              <a:rPr lang="es" dirty="0"/>
            </a:br>
            <a:r>
              <a:rPr lang="es" dirty="0"/>
              <a:t>DUPONT</a:t>
            </a:r>
            <a:endParaRPr dirty="0"/>
          </a:p>
        </p:txBody>
      </p:sp>
      <p:sp>
        <p:nvSpPr>
          <p:cNvPr id="2636" name="Google Shape;2636;p30"/>
          <p:cNvSpPr txBox="1">
            <a:spLocks noGrp="1"/>
          </p:cNvSpPr>
          <p:nvPr>
            <p:ph type="subTitle" idx="1"/>
          </p:nvPr>
        </p:nvSpPr>
        <p:spPr>
          <a:xfrm>
            <a:off x="772215" y="3213283"/>
            <a:ext cx="38031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latin typeface="Raleway" panose="020B0503030101060003" pitchFamily="34" charset="0"/>
              </a:rPr>
              <a:t>Exemple d’ePortfolio </a:t>
            </a:r>
            <a:endParaRPr dirty="0">
              <a:latin typeface="Raleway" panose="020B0503030101060003" pitchFamily="34" charset="0"/>
            </a:endParaRPr>
          </a:p>
        </p:txBody>
      </p:sp>
      <p:grpSp>
        <p:nvGrpSpPr>
          <p:cNvPr id="2637" name="Google Shape;2637;p30"/>
          <p:cNvGrpSpPr/>
          <p:nvPr/>
        </p:nvGrpSpPr>
        <p:grpSpPr>
          <a:xfrm>
            <a:off x="5439429" y="788659"/>
            <a:ext cx="704004" cy="701867"/>
            <a:chOff x="4471075" y="334225"/>
            <a:chExt cx="601250" cy="599425"/>
          </a:xfrm>
        </p:grpSpPr>
        <p:sp>
          <p:nvSpPr>
            <p:cNvPr id="2638" name="Google Shape;2638;p30"/>
            <p:cNvSpPr/>
            <p:nvPr/>
          </p:nvSpPr>
          <p:spPr>
            <a:xfrm>
              <a:off x="4601850" y="409575"/>
              <a:ext cx="340150" cy="107225"/>
            </a:xfrm>
            <a:custGeom>
              <a:avLst/>
              <a:gdLst/>
              <a:ahLst/>
              <a:cxnLst/>
              <a:rect l="l" t="t" r="r" b="b"/>
              <a:pathLst>
                <a:path w="13606" h="4289" extrusionOk="0">
                  <a:moveTo>
                    <a:pt x="592" y="0"/>
                  </a:moveTo>
                  <a:lnTo>
                    <a:pt x="481" y="19"/>
                  </a:lnTo>
                  <a:lnTo>
                    <a:pt x="389" y="37"/>
                  </a:lnTo>
                  <a:lnTo>
                    <a:pt x="278" y="92"/>
                  </a:lnTo>
                  <a:lnTo>
                    <a:pt x="204" y="148"/>
                  </a:lnTo>
                  <a:lnTo>
                    <a:pt x="111" y="222"/>
                  </a:lnTo>
                  <a:lnTo>
                    <a:pt x="56" y="333"/>
                  </a:lnTo>
                  <a:lnTo>
                    <a:pt x="19" y="425"/>
                  </a:lnTo>
                  <a:lnTo>
                    <a:pt x="1" y="555"/>
                  </a:lnTo>
                  <a:lnTo>
                    <a:pt x="19" y="666"/>
                  </a:lnTo>
                  <a:lnTo>
                    <a:pt x="38" y="758"/>
                  </a:lnTo>
                  <a:lnTo>
                    <a:pt x="93" y="869"/>
                  </a:lnTo>
                  <a:lnTo>
                    <a:pt x="148" y="943"/>
                  </a:lnTo>
                  <a:lnTo>
                    <a:pt x="222" y="1017"/>
                  </a:lnTo>
                  <a:lnTo>
                    <a:pt x="333" y="1091"/>
                  </a:lnTo>
                  <a:lnTo>
                    <a:pt x="426" y="1128"/>
                  </a:lnTo>
                  <a:lnTo>
                    <a:pt x="12903" y="4270"/>
                  </a:lnTo>
                  <a:lnTo>
                    <a:pt x="13033" y="4289"/>
                  </a:lnTo>
                  <a:lnTo>
                    <a:pt x="13125" y="4270"/>
                  </a:lnTo>
                  <a:lnTo>
                    <a:pt x="13218" y="4252"/>
                  </a:lnTo>
                  <a:lnTo>
                    <a:pt x="13310" y="4215"/>
                  </a:lnTo>
                  <a:lnTo>
                    <a:pt x="13384" y="4159"/>
                  </a:lnTo>
                  <a:lnTo>
                    <a:pt x="13439" y="4104"/>
                  </a:lnTo>
                  <a:lnTo>
                    <a:pt x="13513" y="4030"/>
                  </a:lnTo>
                  <a:lnTo>
                    <a:pt x="13550" y="3937"/>
                  </a:lnTo>
                  <a:lnTo>
                    <a:pt x="13587" y="3845"/>
                  </a:lnTo>
                  <a:lnTo>
                    <a:pt x="13606" y="3734"/>
                  </a:lnTo>
                  <a:lnTo>
                    <a:pt x="13587" y="3623"/>
                  </a:lnTo>
                  <a:lnTo>
                    <a:pt x="13569" y="3512"/>
                  </a:lnTo>
                  <a:lnTo>
                    <a:pt x="13513" y="3420"/>
                  </a:lnTo>
                  <a:lnTo>
                    <a:pt x="13458" y="3327"/>
                  </a:lnTo>
                  <a:lnTo>
                    <a:pt x="13365" y="3253"/>
                  </a:lnTo>
                  <a:lnTo>
                    <a:pt x="13273" y="3198"/>
                  </a:lnTo>
                  <a:lnTo>
                    <a:pt x="13162" y="3161"/>
                  </a:lnTo>
                  <a:lnTo>
                    <a:pt x="703" y="19"/>
                  </a:lnTo>
                  <a:lnTo>
                    <a:pt x="5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0"/>
            <p:cNvSpPr/>
            <p:nvPr/>
          </p:nvSpPr>
          <p:spPr>
            <a:xfrm>
              <a:off x="4471075" y="334225"/>
              <a:ext cx="148825" cy="148850"/>
            </a:xfrm>
            <a:custGeom>
              <a:avLst/>
              <a:gdLst/>
              <a:ahLst/>
              <a:cxnLst/>
              <a:rect l="l" t="t" r="r" b="b"/>
              <a:pathLst>
                <a:path w="5953" h="5954" extrusionOk="0">
                  <a:moveTo>
                    <a:pt x="2847" y="1"/>
                  </a:moveTo>
                  <a:lnTo>
                    <a:pt x="2551" y="38"/>
                  </a:lnTo>
                  <a:lnTo>
                    <a:pt x="2255" y="93"/>
                  </a:lnTo>
                  <a:lnTo>
                    <a:pt x="1960" y="186"/>
                  </a:lnTo>
                  <a:lnTo>
                    <a:pt x="1682" y="297"/>
                  </a:lnTo>
                  <a:lnTo>
                    <a:pt x="1424" y="445"/>
                  </a:lnTo>
                  <a:lnTo>
                    <a:pt x="1183" y="611"/>
                  </a:lnTo>
                  <a:lnTo>
                    <a:pt x="961" y="796"/>
                  </a:lnTo>
                  <a:lnTo>
                    <a:pt x="758" y="999"/>
                  </a:lnTo>
                  <a:lnTo>
                    <a:pt x="573" y="1221"/>
                  </a:lnTo>
                  <a:lnTo>
                    <a:pt x="425" y="1461"/>
                  </a:lnTo>
                  <a:lnTo>
                    <a:pt x="296" y="1702"/>
                  </a:lnTo>
                  <a:lnTo>
                    <a:pt x="185" y="1979"/>
                  </a:lnTo>
                  <a:lnTo>
                    <a:pt x="93" y="2238"/>
                  </a:lnTo>
                  <a:lnTo>
                    <a:pt x="37" y="2533"/>
                  </a:lnTo>
                  <a:lnTo>
                    <a:pt x="0" y="2811"/>
                  </a:lnTo>
                  <a:lnTo>
                    <a:pt x="0" y="3106"/>
                  </a:lnTo>
                  <a:lnTo>
                    <a:pt x="37" y="3402"/>
                  </a:lnTo>
                  <a:lnTo>
                    <a:pt x="93" y="3717"/>
                  </a:lnTo>
                  <a:lnTo>
                    <a:pt x="185" y="3994"/>
                  </a:lnTo>
                  <a:lnTo>
                    <a:pt x="296" y="4271"/>
                  </a:lnTo>
                  <a:lnTo>
                    <a:pt x="444" y="4530"/>
                  </a:lnTo>
                  <a:lnTo>
                    <a:pt x="610" y="4770"/>
                  </a:lnTo>
                  <a:lnTo>
                    <a:pt x="795" y="4992"/>
                  </a:lnTo>
                  <a:lnTo>
                    <a:pt x="998" y="5195"/>
                  </a:lnTo>
                  <a:lnTo>
                    <a:pt x="1220" y="5380"/>
                  </a:lnTo>
                  <a:lnTo>
                    <a:pt x="1461" y="5547"/>
                  </a:lnTo>
                  <a:lnTo>
                    <a:pt x="1701" y="5676"/>
                  </a:lnTo>
                  <a:lnTo>
                    <a:pt x="1978" y="5787"/>
                  </a:lnTo>
                  <a:lnTo>
                    <a:pt x="2237" y="5861"/>
                  </a:lnTo>
                  <a:lnTo>
                    <a:pt x="2533" y="5916"/>
                  </a:lnTo>
                  <a:lnTo>
                    <a:pt x="2810" y="5953"/>
                  </a:lnTo>
                  <a:lnTo>
                    <a:pt x="3106" y="5953"/>
                  </a:lnTo>
                  <a:lnTo>
                    <a:pt x="3420" y="5935"/>
                  </a:lnTo>
                  <a:lnTo>
                    <a:pt x="3716" y="5861"/>
                  </a:lnTo>
                  <a:lnTo>
                    <a:pt x="3993" y="5787"/>
                  </a:lnTo>
                  <a:lnTo>
                    <a:pt x="4270" y="5657"/>
                  </a:lnTo>
                  <a:lnTo>
                    <a:pt x="4529" y="5528"/>
                  </a:lnTo>
                  <a:lnTo>
                    <a:pt x="4769" y="5362"/>
                  </a:lnTo>
                  <a:lnTo>
                    <a:pt x="4991" y="5177"/>
                  </a:lnTo>
                  <a:lnTo>
                    <a:pt x="5195" y="4974"/>
                  </a:lnTo>
                  <a:lnTo>
                    <a:pt x="5379" y="4752"/>
                  </a:lnTo>
                  <a:lnTo>
                    <a:pt x="5546" y="4511"/>
                  </a:lnTo>
                  <a:lnTo>
                    <a:pt x="5675" y="4253"/>
                  </a:lnTo>
                  <a:lnTo>
                    <a:pt x="5786" y="3994"/>
                  </a:lnTo>
                  <a:lnTo>
                    <a:pt x="5860" y="3717"/>
                  </a:lnTo>
                  <a:lnTo>
                    <a:pt x="5934" y="3439"/>
                  </a:lnTo>
                  <a:lnTo>
                    <a:pt x="5952" y="3143"/>
                  </a:lnTo>
                  <a:lnTo>
                    <a:pt x="5952" y="2848"/>
                  </a:lnTo>
                  <a:lnTo>
                    <a:pt x="5934" y="2552"/>
                  </a:lnTo>
                  <a:lnTo>
                    <a:pt x="5860" y="2256"/>
                  </a:lnTo>
                  <a:lnTo>
                    <a:pt x="5786" y="1960"/>
                  </a:lnTo>
                  <a:lnTo>
                    <a:pt x="5657" y="1683"/>
                  </a:lnTo>
                  <a:lnTo>
                    <a:pt x="5527" y="1424"/>
                  </a:lnTo>
                  <a:lnTo>
                    <a:pt x="5361" y="1184"/>
                  </a:lnTo>
                  <a:lnTo>
                    <a:pt x="5176" y="962"/>
                  </a:lnTo>
                  <a:lnTo>
                    <a:pt x="4973" y="759"/>
                  </a:lnTo>
                  <a:lnTo>
                    <a:pt x="4751" y="574"/>
                  </a:lnTo>
                  <a:lnTo>
                    <a:pt x="4511" y="426"/>
                  </a:lnTo>
                  <a:lnTo>
                    <a:pt x="4252" y="297"/>
                  </a:lnTo>
                  <a:lnTo>
                    <a:pt x="3993" y="186"/>
                  </a:lnTo>
                  <a:lnTo>
                    <a:pt x="3716" y="93"/>
                  </a:lnTo>
                  <a:lnTo>
                    <a:pt x="3438" y="38"/>
                  </a:lnTo>
                  <a:lnTo>
                    <a:pt x="3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0"/>
            <p:cNvSpPr/>
            <p:nvPr/>
          </p:nvSpPr>
          <p:spPr>
            <a:xfrm>
              <a:off x="4490025" y="341175"/>
              <a:ext cx="129875" cy="141900"/>
            </a:xfrm>
            <a:custGeom>
              <a:avLst/>
              <a:gdLst/>
              <a:ahLst/>
              <a:cxnLst/>
              <a:rect l="l" t="t" r="r" b="b"/>
              <a:pathLst>
                <a:path w="5195" h="5676" extrusionOk="0">
                  <a:moveTo>
                    <a:pt x="3475" y="0"/>
                  </a:moveTo>
                  <a:lnTo>
                    <a:pt x="3697" y="278"/>
                  </a:lnTo>
                  <a:lnTo>
                    <a:pt x="3882" y="573"/>
                  </a:lnTo>
                  <a:lnTo>
                    <a:pt x="4030" y="906"/>
                  </a:lnTo>
                  <a:lnTo>
                    <a:pt x="4085" y="1072"/>
                  </a:lnTo>
                  <a:lnTo>
                    <a:pt x="4141" y="1257"/>
                  </a:lnTo>
                  <a:lnTo>
                    <a:pt x="4196" y="1553"/>
                  </a:lnTo>
                  <a:lnTo>
                    <a:pt x="4233" y="1849"/>
                  </a:lnTo>
                  <a:lnTo>
                    <a:pt x="4233" y="2145"/>
                  </a:lnTo>
                  <a:lnTo>
                    <a:pt x="4196" y="2440"/>
                  </a:lnTo>
                  <a:lnTo>
                    <a:pt x="4141" y="2718"/>
                  </a:lnTo>
                  <a:lnTo>
                    <a:pt x="4048" y="2995"/>
                  </a:lnTo>
                  <a:lnTo>
                    <a:pt x="3937" y="3254"/>
                  </a:lnTo>
                  <a:lnTo>
                    <a:pt x="3808" y="3512"/>
                  </a:lnTo>
                  <a:lnTo>
                    <a:pt x="3660" y="3753"/>
                  </a:lnTo>
                  <a:lnTo>
                    <a:pt x="3475" y="3975"/>
                  </a:lnTo>
                  <a:lnTo>
                    <a:pt x="3272" y="4178"/>
                  </a:lnTo>
                  <a:lnTo>
                    <a:pt x="3050" y="4363"/>
                  </a:lnTo>
                  <a:lnTo>
                    <a:pt x="2810" y="4529"/>
                  </a:lnTo>
                  <a:lnTo>
                    <a:pt x="2551" y="4659"/>
                  </a:lnTo>
                  <a:lnTo>
                    <a:pt x="2274" y="4769"/>
                  </a:lnTo>
                  <a:lnTo>
                    <a:pt x="1978" y="4862"/>
                  </a:lnTo>
                  <a:lnTo>
                    <a:pt x="1793" y="4899"/>
                  </a:lnTo>
                  <a:lnTo>
                    <a:pt x="1608" y="4936"/>
                  </a:lnTo>
                  <a:lnTo>
                    <a:pt x="1442" y="4954"/>
                  </a:lnTo>
                  <a:lnTo>
                    <a:pt x="1257" y="4954"/>
                  </a:lnTo>
                  <a:lnTo>
                    <a:pt x="924" y="4936"/>
                  </a:lnTo>
                  <a:lnTo>
                    <a:pt x="610" y="4880"/>
                  </a:lnTo>
                  <a:lnTo>
                    <a:pt x="296" y="4806"/>
                  </a:lnTo>
                  <a:lnTo>
                    <a:pt x="0" y="4677"/>
                  </a:lnTo>
                  <a:lnTo>
                    <a:pt x="222" y="4899"/>
                  </a:lnTo>
                  <a:lnTo>
                    <a:pt x="462" y="5102"/>
                  </a:lnTo>
                  <a:lnTo>
                    <a:pt x="721" y="5269"/>
                  </a:lnTo>
                  <a:lnTo>
                    <a:pt x="998" y="5416"/>
                  </a:lnTo>
                  <a:lnTo>
                    <a:pt x="1294" y="5527"/>
                  </a:lnTo>
                  <a:lnTo>
                    <a:pt x="1590" y="5620"/>
                  </a:lnTo>
                  <a:lnTo>
                    <a:pt x="1904" y="5657"/>
                  </a:lnTo>
                  <a:lnTo>
                    <a:pt x="2218" y="5675"/>
                  </a:lnTo>
                  <a:lnTo>
                    <a:pt x="2496" y="5675"/>
                  </a:lnTo>
                  <a:lnTo>
                    <a:pt x="2477" y="5638"/>
                  </a:lnTo>
                  <a:lnTo>
                    <a:pt x="2459" y="5527"/>
                  </a:lnTo>
                  <a:lnTo>
                    <a:pt x="2459" y="5398"/>
                  </a:lnTo>
                  <a:lnTo>
                    <a:pt x="2477" y="5306"/>
                  </a:lnTo>
                  <a:lnTo>
                    <a:pt x="2533" y="5195"/>
                  </a:lnTo>
                  <a:lnTo>
                    <a:pt x="2588" y="5102"/>
                  </a:lnTo>
                  <a:lnTo>
                    <a:pt x="2662" y="5028"/>
                  </a:lnTo>
                  <a:lnTo>
                    <a:pt x="2754" y="4973"/>
                  </a:lnTo>
                  <a:lnTo>
                    <a:pt x="2865" y="4936"/>
                  </a:lnTo>
                  <a:lnTo>
                    <a:pt x="2939" y="4917"/>
                  </a:lnTo>
                  <a:lnTo>
                    <a:pt x="3013" y="4899"/>
                  </a:lnTo>
                  <a:lnTo>
                    <a:pt x="3106" y="4917"/>
                  </a:lnTo>
                  <a:lnTo>
                    <a:pt x="3198" y="4936"/>
                  </a:lnTo>
                  <a:lnTo>
                    <a:pt x="3290" y="4973"/>
                  </a:lnTo>
                  <a:lnTo>
                    <a:pt x="3364" y="5028"/>
                  </a:lnTo>
                  <a:lnTo>
                    <a:pt x="3420" y="5084"/>
                  </a:lnTo>
                  <a:lnTo>
                    <a:pt x="3494" y="5158"/>
                  </a:lnTo>
                  <a:lnTo>
                    <a:pt x="3531" y="5232"/>
                  </a:lnTo>
                  <a:lnTo>
                    <a:pt x="3568" y="5324"/>
                  </a:lnTo>
                  <a:lnTo>
                    <a:pt x="3568" y="5361"/>
                  </a:lnTo>
                  <a:lnTo>
                    <a:pt x="3790" y="5232"/>
                  </a:lnTo>
                  <a:lnTo>
                    <a:pt x="4011" y="5084"/>
                  </a:lnTo>
                  <a:lnTo>
                    <a:pt x="4196" y="4936"/>
                  </a:lnTo>
                  <a:lnTo>
                    <a:pt x="4381" y="4769"/>
                  </a:lnTo>
                  <a:lnTo>
                    <a:pt x="4547" y="4566"/>
                  </a:lnTo>
                  <a:lnTo>
                    <a:pt x="4695" y="4381"/>
                  </a:lnTo>
                  <a:lnTo>
                    <a:pt x="4825" y="4159"/>
                  </a:lnTo>
                  <a:lnTo>
                    <a:pt x="4936" y="3956"/>
                  </a:lnTo>
                  <a:lnTo>
                    <a:pt x="5028" y="3716"/>
                  </a:lnTo>
                  <a:lnTo>
                    <a:pt x="5102" y="3494"/>
                  </a:lnTo>
                  <a:lnTo>
                    <a:pt x="5158" y="3235"/>
                  </a:lnTo>
                  <a:lnTo>
                    <a:pt x="5194" y="2995"/>
                  </a:lnTo>
                  <a:lnTo>
                    <a:pt x="5194" y="2736"/>
                  </a:lnTo>
                  <a:lnTo>
                    <a:pt x="5194" y="2496"/>
                  </a:lnTo>
                  <a:lnTo>
                    <a:pt x="5158" y="2237"/>
                  </a:lnTo>
                  <a:lnTo>
                    <a:pt x="5102" y="1978"/>
                  </a:lnTo>
                  <a:lnTo>
                    <a:pt x="5010" y="1645"/>
                  </a:lnTo>
                  <a:lnTo>
                    <a:pt x="4862" y="1331"/>
                  </a:lnTo>
                  <a:lnTo>
                    <a:pt x="4695" y="1054"/>
                  </a:lnTo>
                  <a:lnTo>
                    <a:pt x="4511" y="777"/>
                  </a:lnTo>
                  <a:lnTo>
                    <a:pt x="4289" y="555"/>
                  </a:lnTo>
                  <a:lnTo>
                    <a:pt x="4030" y="333"/>
                  </a:lnTo>
                  <a:lnTo>
                    <a:pt x="3771" y="148"/>
                  </a:lnTo>
                  <a:lnTo>
                    <a:pt x="3475"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0"/>
            <p:cNvSpPr/>
            <p:nvPr/>
          </p:nvSpPr>
          <p:spPr>
            <a:xfrm>
              <a:off x="4485850" y="349025"/>
              <a:ext cx="49950" cy="63325"/>
            </a:xfrm>
            <a:custGeom>
              <a:avLst/>
              <a:gdLst/>
              <a:ahLst/>
              <a:cxnLst/>
              <a:rect l="l" t="t" r="r" b="b"/>
              <a:pathLst>
                <a:path w="1998" h="2533" extrusionOk="0">
                  <a:moveTo>
                    <a:pt x="1886" y="0"/>
                  </a:moveTo>
                  <a:lnTo>
                    <a:pt x="1775" y="19"/>
                  </a:lnTo>
                  <a:lnTo>
                    <a:pt x="1627" y="56"/>
                  </a:lnTo>
                  <a:lnTo>
                    <a:pt x="1443" y="130"/>
                  </a:lnTo>
                  <a:lnTo>
                    <a:pt x="1258" y="222"/>
                  </a:lnTo>
                  <a:lnTo>
                    <a:pt x="1054" y="333"/>
                  </a:lnTo>
                  <a:lnTo>
                    <a:pt x="870" y="481"/>
                  </a:lnTo>
                  <a:lnTo>
                    <a:pt x="666" y="666"/>
                  </a:lnTo>
                  <a:lnTo>
                    <a:pt x="500" y="869"/>
                  </a:lnTo>
                  <a:lnTo>
                    <a:pt x="389" y="999"/>
                  </a:lnTo>
                  <a:lnTo>
                    <a:pt x="315" y="1147"/>
                  </a:lnTo>
                  <a:lnTo>
                    <a:pt x="186" y="1405"/>
                  </a:lnTo>
                  <a:lnTo>
                    <a:pt x="93" y="1683"/>
                  </a:lnTo>
                  <a:lnTo>
                    <a:pt x="38" y="1923"/>
                  </a:lnTo>
                  <a:lnTo>
                    <a:pt x="1" y="2145"/>
                  </a:lnTo>
                  <a:lnTo>
                    <a:pt x="1" y="2330"/>
                  </a:lnTo>
                  <a:lnTo>
                    <a:pt x="38" y="2459"/>
                  </a:lnTo>
                  <a:lnTo>
                    <a:pt x="56" y="2496"/>
                  </a:lnTo>
                  <a:lnTo>
                    <a:pt x="75" y="2533"/>
                  </a:lnTo>
                  <a:lnTo>
                    <a:pt x="130" y="2533"/>
                  </a:lnTo>
                  <a:lnTo>
                    <a:pt x="149" y="2514"/>
                  </a:lnTo>
                  <a:lnTo>
                    <a:pt x="223" y="2422"/>
                  </a:lnTo>
                  <a:lnTo>
                    <a:pt x="389" y="2126"/>
                  </a:lnTo>
                  <a:lnTo>
                    <a:pt x="629" y="1701"/>
                  </a:lnTo>
                  <a:lnTo>
                    <a:pt x="796" y="1461"/>
                  </a:lnTo>
                  <a:lnTo>
                    <a:pt x="962" y="1221"/>
                  </a:lnTo>
                  <a:lnTo>
                    <a:pt x="1165" y="980"/>
                  </a:lnTo>
                  <a:lnTo>
                    <a:pt x="1369" y="758"/>
                  </a:lnTo>
                  <a:lnTo>
                    <a:pt x="1720" y="407"/>
                  </a:lnTo>
                  <a:lnTo>
                    <a:pt x="1868" y="278"/>
                  </a:lnTo>
                  <a:lnTo>
                    <a:pt x="1960" y="167"/>
                  </a:lnTo>
                  <a:lnTo>
                    <a:pt x="1997" y="74"/>
                  </a:lnTo>
                  <a:lnTo>
                    <a:pt x="1997" y="56"/>
                  </a:lnTo>
                  <a:lnTo>
                    <a:pt x="1979" y="37"/>
                  </a:lnTo>
                  <a:lnTo>
                    <a:pt x="1942" y="19"/>
                  </a:lnTo>
                  <a:lnTo>
                    <a:pt x="1886"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0"/>
            <p:cNvSpPr/>
            <p:nvPr/>
          </p:nvSpPr>
          <p:spPr>
            <a:xfrm>
              <a:off x="4551475" y="464100"/>
              <a:ext cx="137750" cy="409475"/>
            </a:xfrm>
            <a:custGeom>
              <a:avLst/>
              <a:gdLst/>
              <a:ahLst/>
              <a:cxnLst/>
              <a:rect l="l" t="t" r="r" b="b"/>
              <a:pathLst>
                <a:path w="5510" h="16379" extrusionOk="0">
                  <a:moveTo>
                    <a:pt x="518" y="0"/>
                  </a:moveTo>
                  <a:lnTo>
                    <a:pt x="407" y="19"/>
                  </a:lnTo>
                  <a:lnTo>
                    <a:pt x="296" y="56"/>
                  </a:lnTo>
                  <a:lnTo>
                    <a:pt x="204" y="111"/>
                  </a:lnTo>
                  <a:lnTo>
                    <a:pt x="130" y="185"/>
                  </a:lnTo>
                  <a:lnTo>
                    <a:pt x="75" y="278"/>
                  </a:lnTo>
                  <a:lnTo>
                    <a:pt x="19" y="389"/>
                  </a:lnTo>
                  <a:lnTo>
                    <a:pt x="1" y="481"/>
                  </a:lnTo>
                  <a:lnTo>
                    <a:pt x="1" y="610"/>
                  </a:lnTo>
                  <a:lnTo>
                    <a:pt x="19" y="721"/>
                  </a:lnTo>
                  <a:lnTo>
                    <a:pt x="4400" y="15953"/>
                  </a:lnTo>
                  <a:lnTo>
                    <a:pt x="4437" y="16046"/>
                  </a:lnTo>
                  <a:lnTo>
                    <a:pt x="4474" y="16120"/>
                  </a:lnTo>
                  <a:lnTo>
                    <a:pt x="4548" y="16194"/>
                  </a:lnTo>
                  <a:lnTo>
                    <a:pt x="4603" y="16249"/>
                  </a:lnTo>
                  <a:lnTo>
                    <a:pt x="4677" y="16304"/>
                  </a:lnTo>
                  <a:lnTo>
                    <a:pt x="4770" y="16341"/>
                  </a:lnTo>
                  <a:lnTo>
                    <a:pt x="4862" y="16360"/>
                  </a:lnTo>
                  <a:lnTo>
                    <a:pt x="4955" y="16378"/>
                  </a:lnTo>
                  <a:lnTo>
                    <a:pt x="5029" y="16360"/>
                  </a:lnTo>
                  <a:lnTo>
                    <a:pt x="5103" y="16341"/>
                  </a:lnTo>
                  <a:lnTo>
                    <a:pt x="5214" y="16304"/>
                  </a:lnTo>
                  <a:lnTo>
                    <a:pt x="5306" y="16249"/>
                  </a:lnTo>
                  <a:lnTo>
                    <a:pt x="5380" y="16175"/>
                  </a:lnTo>
                  <a:lnTo>
                    <a:pt x="5435" y="16083"/>
                  </a:lnTo>
                  <a:lnTo>
                    <a:pt x="5491" y="15972"/>
                  </a:lnTo>
                  <a:lnTo>
                    <a:pt x="5509" y="15861"/>
                  </a:lnTo>
                  <a:lnTo>
                    <a:pt x="5509" y="15750"/>
                  </a:lnTo>
                  <a:lnTo>
                    <a:pt x="5491" y="15639"/>
                  </a:lnTo>
                  <a:lnTo>
                    <a:pt x="1110" y="407"/>
                  </a:lnTo>
                  <a:lnTo>
                    <a:pt x="1073" y="296"/>
                  </a:lnTo>
                  <a:lnTo>
                    <a:pt x="999" y="204"/>
                  </a:lnTo>
                  <a:lnTo>
                    <a:pt x="925" y="130"/>
                  </a:lnTo>
                  <a:lnTo>
                    <a:pt x="832" y="56"/>
                  </a:lnTo>
                  <a:lnTo>
                    <a:pt x="740" y="19"/>
                  </a:lnTo>
                  <a:lnTo>
                    <a:pt x="6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0"/>
            <p:cNvSpPr/>
            <p:nvPr/>
          </p:nvSpPr>
          <p:spPr>
            <a:xfrm>
              <a:off x="4600925" y="784825"/>
              <a:ext cx="148825" cy="148825"/>
            </a:xfrm>
            <a:custGeom>
              <a:avLst/>
              <a:gdLst/>
              <a:ahLst/>
              <a:cxnLst/>
              <a:rect l="l" t="t" r="r" b="b"/>
              <a:pathLst>
                <a:path w="5953" h="5953" extrusionOk="0">
                  <a:moveTo>
                    <a:pt x="2829" y="0"/>
                  </a:moveTo>
                  <a:lnTo>
                    <a:pt x="2533" y="19"/>
                  </a:lnTo>
                  <a:lnTo>
                    <a:pt x="2237" y="93"/>
                  </a:lnTo>
                  <a:lnTo>
                    <a:pt x="1942" y="167"/>
                  </a:lnTo>
                  <a:lnTo>
                    <a:pt x="1683" y="296"/>
                  </a:lnTo>
                  <a:lnTo>
                    <a:pt x="1424" y="425"/>
                  </a:lnTo>
                  <a:lnTo>
                    <a:pt x="1165" y="592"/>
                  </a:lnTo>
                  <a:lnTo>
                    <a:pt x="943" y="777"/>
                  </a:lnTo>
                  <a:lnTo>
                    <a:pt x="758" y="980"/>
                  </a:lnTo>
                  <a:lnTo>
                    <a:pt x="574" y="1202"/>
                  </a:lnTo>
                  <a:lnTo>
                    <a:pt x="407" y="1442"/>
                  </a:lnTo>
                  <a:lnTo>
                    <a:pt x="278" y="1701"/>
                  </a:lnTo>
                  <a:lnTo>
                    <a:pt x="167" y="1960"/>
                  </a:lnTo>
                  <a:lnTo>
                    <a:pt x="75" y="2237"/>
                  </a:lnTo>
                  <a:lnTo>
                    <a:pt x="19" y="2514"/>
                  </a:lnTo>
                  <a:lnTo>
                    <a:pt x="1" y="2810"/>
                  </a:lnTo>
                  <a:lnTo>
                    <a:pt x="1" y="3106"/>
                  </a:lnTo>
                  <a:lnTo>
                    <a:pt x="19" y="3401"/>
                  </a:lnTo>
                  <a:lnTo>
                    <a:pt x="75" y="3697"/>
                  </a:lnTo>
                  <a:lnTo>
                    <a:pt x="167" y="3993"/>
                  </a:lnTo>
                  <a:lnTo>
                    <a:pt x="296" y="4270"/>
                  </a:lnTo>
                  <a:lnTo>
                    <a:pt x="426" y="4529"/>
                  </a:lnTo>
                  <a:lnTo>
                    <a:pt x="592" y="4769"/>
                  </a:lnTo>
                  <a:lnTo>
                    <a:pt x="777" y="4991"/>
                  </a:lnTo>
                  <a:lnTo>
                    <a:pt x="980" y="5195"/>
                  </a:lnTo>
                  <a:lnTo>
                    <a:pt x="1202" y="5379"/>
                  </a:lnTo>
                  <a:lnTo>
                    <a:pt x="1442" y="5527"/>
                  </a:lnTo>
                  <a:lnTo>
                    <a:pt x="1701" y="5657"/>
                  </a:lnTo>
                  <a:lnTo>
                    <a:pt x="1960" y="5768"/>
                  </a:lnTo>
                  <a:lnTo>
                    <a:pt x="2237" y="5860"/>
                  </a:lnTo>
                  <a:lnTo>
                    <a:pt x="2515" y="5915"/>
                  </a:lnTo>
                  <a:lnTo>
                    <a:pt x="2810" y="5952"/>
                  </a:lnTo>
                  <a:lnTo>
                    <a:pt x="3106" y="5952"/>
                  </a:lnTo>
                  <a:lnTo>
                    <a:pt x="3402" y="5915"/>
                  </a:lnTo>
                  <a:lnTo>
                    <a:pt x="3698" y="5860"/>
                  </a:lnTo>
                  <a:lnTo>
                    <a:pt x="3993" y="5768"/>
                  </a:lnTo>
                  <a:lnTo>
                    <a:pt x="4271" y="5657"/>
                  </a:lnTo>
                  <a:lnTo>
                    <a:pt x="4529" y="5509"/>
                  </a:lnTo>
                  <a:lnTo>
                    <a:pt x="4770" y="5342"/>
                  </a:lnTo>
                  <a:lnTo>
                    <a:pt x="4992" y="5158"/>
                  </a:lnTo>
                  <a:lnTo>
                    <a:pt x="5195" y="4954"/>
                  </a:lnTo>
                  <a:lnTo>
                    <a:pt x="5361" y="4732"/>
                  </a:lnTo>
                  <a:lnTo>
                    <a:pt x="5528" y="4492"/>
                  </a:lnTo>
                  <a:lnTo>
                    <a:pt x="5657" y="4252"/>
                  </a:lnTo>
                  <a:lnTo>
                    <a:pt x="5768" y="3975"/>
                  </a:lnTo>
                  <a:lnTo>
                    <a:pt x="5860" y="3716"/>
                  </a:lnTo>
                  <a:lnTo>
                    <a:pt x="5916" y="3420"/>
                  </a:lnTo>
                  <a:lnTo>
                    <a:pt x="5953" y="3143"/>
                  </a:lnTo>
                  <a:lnTo>
                    <a:pt x="5953" y="2847"/>
                  </a:lnTo>
                  <a:lnTo>
                    <a:pt x="5916" y="2551"/>
                  </a:lnTo>
                  <a:lnTo>
                    <a:pt x="5860" y="2237"/>
                  </a:lnTo>
                  <a:lnTo>
                    <a:pt x="5768" y="1960"/>
                  </a:lnTo>
                  <a:lnTo>
                    <a:pt x="5657" y="1682"/>
                  </a:lnTo>
                  <a:lnTo>
                    <a:pt x="5509" y="1424"/>
                  </a:lnTo>
                  <a:lnTo>
                    <a:pt x="5343" y="1183"/>
                  </a:lnTo>
                  <a:lnTo>
                    <a:pt x="5158" y="961"/>
                  </a:lnTo>
                  <a:lnTo>
                    <a:pt x="4955" y="758"/>
                  </a:lnTo>
                  <a:lnTo>
                    <a:pt x="4733" y="573"/>
                  </a:lnTo>
                  <a:lnTo>
                    <a:pt x="4493" y="407"/>
                  </a:lnTo>
                  <a:lnTo>
                    <a:pt x="4252" y="277"/>
                  </a:lnTo>
                  <a:lnTo>
                    <a:pt x="3975" y="167"/>
                  </a:lnTo>
                  <a:lnTo>
                    <a:pt x="3698" y="93"/>
                  </a:lnTo>
                  <a:lnTo>
                    <a:pt x="3420" y="37"/>
                  </a:lnTo>
                  <a:lnTo>
                    <a:pt x="31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0"/>
            <p:cNvSpPr/>
            <p:nvPr/>
          </p:nvSpPr>
          <p:spPr>
            <a:xfrm>
              <a:off x="4600925" y="784825"/>
              <a:ext cx="148825" cy="148825"/>
            </a:xfrm>
            <a:custGeom>
              <a:avLst/>
              <a:gdLst/>
              <a:ahLst/>
              <a:cxnLst/>
              <a:rect l="l" t="t" r="r" b="b"/>
              <a:pathLst>
                <a:path w="5953" h="5953" fill="none" extrusionOk="0">
                  <a:moveTo>
                    <a:pt x="5860" y="2237"/>
                  </a:moveTo>
                  <a:lnTo>
                    <a:pt x="5860" y="2237"/>
                  </a:lnTo>
                  <a:lnTo>
                    <a:pt x="5916" y="2551"/>
                  </a:lnTo>
                  <a:lnTo>
                    <a:pt x="5953" y="2847"/>
                  </a:lnTo>
                  <a:lnTo>
                    <a:pt x="5953" y="3143"/>
                  </a:lnTo>
                  <a:lnTo>
                    <a:pt x="5916" y="3420"/>
                  </a:lnTo>
                  <a:lnTo>
                    <a:pt x="5860" y="3716"/>
                  </a:lnTo>
                  <a:lnTo>
                    <a:pt x="5768" y="3975"/>
                  </a:lnTo>
                  <a:lnTo>
                    <a:pt x="5657" y="4252"/>
                  </a:lnTo>
                  <a:lnTo>
                    <a:pt x="5528" y="4492"/>
                  </a:lnTo>
                  <a:lnTo>
                    <a:pt x="5361" y="4732"/>
                  </a:lnTo>
                  <a:lnTo>
                    <a:pt x="5195" y="4954"/>
                  </a:lnTo>
                  <a:lnTo>
                    <a:pt x="4992" y="5158"/>
                  </a:lnTo>
                  <a:lnTo>
                    <a:pt x="4770" y="5342"/>
                  </a:lnTo>
                  <a:lnTo>
                    <a:pt x="4529" y="5509"/>
                  </a:lnTo>
                  <a:lnTo>
                    <a:pt x="4271" y="5657"/>
                  </a:lnTo>
                  <a:lnTo>
                    <a:pt x="3993" y="5768"/>
                  </a:lnTo>
                  <a:lnTo>
                    <a:pt x="3698" y="5860"/>
                  </a:lnTo>
                  <a:lnTo>
                    <a:pt x="3698" y="5860"/>
                  </a:lnTo>
                  <a:lnTo>
                    <a:pt x="3402" y="5915"/>
                  </a:lnTo>
                  <a:lnTo>
                    <a:pt x="3106" y="5952"/>
                  </a:lnTo>
                  <a:lnTo>
                    <a:pt x="2810" y="5952"/>
                  </a:lnTo>
                  <a:lnTo>
                    <a:pt x="2515" y="5915"/>
                  </a:lnTo>
                  <a:lnTo>
                    <a:pt x="2237" y="5860"/>
                  </a:lnTo>
                  <a:lnTo>
                    <a:pt x="1960" y="5768"/>
                  </a:lnTo>
                  <a:lnTo>
                    <a:pt x="1701" y="5657"/>
                  </a:lnTo>
                  <a:lnTo>
                    <a:pt x="1442" y="5527"/>
                  </a:lnTo>
                  <a:lnTo>
                    <a:pt x="1202" y="5379"/>
                  </a:lnTo>
                  <a:lnTo>
                    <a:pt x="980" y="5195"/>
                  </a:lnTo>
                  <a:lnTo>
                    <a:pt x="777" y="4991"/>
                  </a:lnTo>
                  <a:lnTo>
                    <a:pt x="592" y="4769"/>
                  </a:lnTo>
                  <a:lnTo>
                    <a:pt x="426" y="4529"/>
                  </a:lnTo>
                  <a:lnTo>
                    <a:pt x="296" y="4270"/>
                  </a:lnTo>
                  <a:lnTo>
                    <a:pt x="167" y="3993"/>
                  </a:lnTo>
                  <a:lnTo>
                    <a:pt x="75" y="3697"/>
                  </a:lnTo>
                  <a:lnTo>
                    <a:pt x="75" y="3697"/>
                  </a:lnTo>
                  <a:lnTo>
                    <a:pt x="19" y="3401"/>
                  </a:lnTo>
                  <a:lnTo>
                    <a:pt x="1" y="3106"/>
                  </a:lnTo>
                  <a:lnTo>
                    <a:pt x="1" y="2810"/>
                  </a:lnTo>
                  <a:lnTo>
                    <a:pt x="19" y="2514"/>
                  </a:lnTo>
                  <a:lnTo>
                    <a:pt x="75" y="2237"/>
                  </a:lnTo>
                  <a:lnTo>
                    <a:pt x="167" y="1960"/>
                  </a:lnTo>
                  <a:lnTo>
                    <a:pt x="278" y="1701"/>
                  </a:lnTo>
                  <a:lnTo>
                    <a:pt x="407" y="1442"/>
                  </a:lnTo>
                  <a:lnTo>
                    <a:pt x="574" y="1202"/>
                  </a:lnTo>
                  <a:lnTo>
                    <a:pt x="758" y="980"/>
                  </a:lnTo>
                  <a:lnTo>
                    <a:pt x="943" y="777"/>
                  </a:lnTo>
                  <a:lnTo>
                    <a:pt x="1165" y="592"/>
                  </a:lnTo>
                  <a:lnTo>
                    <a:pt x="1424" y="425"/>
                  </a:lnTo>
                  <a:lnTo>
                    <a:pt x="1683" y="296"/>
                  </a:lnTo>
                  <a:lnTo>
                    <a:pt x="1942" y="167"/>
                  </a:lnTo>
                  <a:lnTo>
                    <a:pt x="2237" y="93"/>
                  </a:lnTo>
                  <a:lnTo>
                    <a:pt x="2237" y="93"/>
                  </a:lnTo>
                  <a:lnTo>
                    <a:pt x="2533" y="19"/>
                  </a:lnTo>
                  <a:lnTo>
                    <a:pt x="2829" y="0"/>
                  </a:lnTo>
                  <a:lnTo>
                    <a:pt x="3125" y="0"/>
                  </a:lnTo>
                  <a:lnTo>
                    <a:pt x="3420" y="37"/>
                  </a:lnTo>
                  <a:lnTo>
                    <a:pt x="3698" y="93"/>
                  </a:lnTo>
                  <a:lnTo>
                    <a:pt x="3975" y="167"/>
                  </a:lnTo>
                  <a:lnTo>
                    <a:pt x="4252" y="277"/>
                  </a:lnTo>
                  <a:lnTo>
                    <a:pt x="4493" y="407"/>
                  </a:lnTo>
                  <a:lnTo>
                    <a:pt x="4733" y="573"/>
                  </a:lnTo>
                  <a:lnTo>
                    <a:pt x="4955" y="758"/>
                  </a:lnTo>
                  <a:lnTo>
                    <a:pt x="5158" y="961"/>
                  </a:lnTo>
                  <a:lnTo>
                    <a:pt x="5343" y="1183"/>
                  </a:lnTo>
                  <a:lnTo>
                    <a:pt x="5509" y="1424"/>
                  </a:lnTo>
                  <a:lnTo>
                    <a:pt x="5657" y="1682"/>
                  </a:lnTo>
                  <a:lnTo>
                    <a:pt x="5768" y="1960"/>
                  </a:lnTo>
                  <a:lnTo>
                    <a:pt x="5860" y="22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0"/>
            <p:cNvSpPr/>
            <p:nvPr/>
          </p:nvSpPr>
          <p:spPr>
            <a:xfrm>
              <a:off x="4619400" y="791750"/>
              <a:ext cx="130350" cy="141900"/>
            </a:xfrm>
            <a:custGeom>
              <a:avLst/>
              <a:gdLst/>
              <a:ahLst/>
              <a:cxnLst/>
              <a:rect l="l" t="t" r="r" b="b"/>
              <a:pathLst>
                <a:path w="5214" h="5676" extrusionOk="0">
                  <a:moveTo>
                    <a:pt x="3495" y="0"/>
                  </a:moveTo>
                  <a:lnTo>
                    <a:pt x="3624" y="148"/>
                  </a:lnTo>
                  <a:lnTo>
                    <a:pt x="3735" y="315"/>
                  </a:lnTo>
                  <a:lnTo>
                    <a:pt x="3809" y="204"/>
                  </a:lnTo>
                  <a:lnTo>
                    <a:pt x="3827" y="185"/>
                  </a:lnTo>
                  <a:lnTo>
                    <a:pt x="3661" y="93"/>
                  </a:lnTo>
                  <a:lnTo>
                    <a:pt x="3495" y="0"/>
                  </a:lnTo>
                  <a:close/>
                  <a:moveTo>
                    <a:pt x="4659" y="962"/>
                  </a:moveTo>
                  <a:lnTo>
                    <a:pt x="4641" y="980"/>
                  </a:lnTo>
                  <a:lnTo>
                    <a:pt x="4548" y="1054"/>
                  </a:lnTo>
                  <a:lnTo>
                    <a:pt x="4456" y="1110"/>
                  </a:lnTo>
                  <a:lnTo>
                    <a:pt x="4345" y="1147"/>
                  </a:lnTo>
                  <a:lnTo>
                    <a:pt x="4234" y="1165"/>
                  </a:lnTo>
                  <a:lnTo>
                    <a:pt x="4123" y="1147"/>
                  </a:lnTo>
                  <a:lnTo>
                    <a:pt x="4142" y="1239"/>
                  </a:lnTo>
                  <a:lnTo>
                    <a:pt x="4216" y="1535"/>
                  </a:lnTo>
                  <a:lnTo>
                    <a:pt x="4234" y="1849"/>
                  </a:lnTo>
                  <a:lnTo>
                    <a:pt x="4234" y="2145"/>
                  </a:lnTo>
                  <a:lnTo>
                    <a:pt x="4197" y="2422"/>
                  </a:lnTo>
                  <a:lnTo>
                    <a:pt x="4142" y="2718"/>
                  </a:lnTo>
                  <a:lnTo>
                    <a:pt x="4068" y="2977"/>
                  </a:lnTo>
                  <a:lnTo>
                    <a:pt x="3957" y="3254"/>
                  </a:lnTo>
                  <a:lnTo>
                    <a:pt x="3809" y="3494"/>
                  </a:lnTo>
                  <a:lnTo>
                    <a:pt x="3661" y="3735"/>
                  </a:lnTo>
                  <a:lnTo>
                    <a:pt x="3476" y="3956"/>
                  </a:lnTo>
                  <a:lnTo>
                    <a:pt x="3273" y="4160"/>
                  </a:lnTo>
                  <a:lnTo>
                    <a:pt x="3051" y="4345"/>
                  </a:lnTo>
                  <a:lnTo>
                    <a:pt x="2811" y="4511"/>
                  </a:lnTo>
                  <a:lnTo>
                    <a:pt x="2552" y="4659"/>
                  </a:lnTo>
                  <a:lnTo>
                    <a:pt x="2275" y="4770"/>
                  </a:lnTo>
                  <a:lnTo>
                    <a:pt x="1997" y="4862"/>
                  </a:lnTo>
                  <a:lnTo>
                    <a:pt x="1813" y="4899"/>
                  </a:lnTo>
                  <a:lnTo>
                    <a:pt x="1628" y="4936"/>
                  </a:lnTo>
                  <a:lnTo>
                    <a:pt x="1443" y="4955"/>
                  </a:lnTo>
                  <a:lnTo>
                    <a:pt x="1258" y="4955"/>
                  </a:lnTo>
                  <a:lnTo>
                    <a:pt x="925" y="4936"/>
                  </a:lnTo>
                  <a:lnTo>
                    <a:pt x="611" y="4881"/>
                  </a:lnTo>
                  <a:lnTo>
                    <a:pt x="297" y="4788"/>
                  </a:lnTo>
                  <a:lnTo>
                    <a:pt x="1" y="4677"/>
                  </a:lnTo>
                  <a:lnTo>
                    <a:pt x="223" y="4899"/>
                  </a:lnTo>
                  <a:lnTo>
                    <a:pt x="463" y="5102"/>
                  </a:lnTo>
                  <a:lnTo>
                    <a:pt x="722" y="5269"/>
                  </a:lnTo>
                  <a:lnTo>
                    <a:pt x="999" y="5417"/>
                  </a:lnTo>
                  <a:lnTo>
                    <a:pt x="1295" y="5528"/>
                  </a:lnTo>
                  <a:lnTo>
                    <a:pt x="1591" y="5602"/>
                  </a:lnTo>
                  <a:lnTo>
                    <a:pt x="1905" y="5657"/>
                  </a:lnTo>
                  <a:lnTo>
                    <a:pt x="2238" y="5675"/>
                  </a:lnTo>
                  <a:lnTo>
                    <a:pt x="2404" y="5675"/>
                  </a:lnTo>
                  <a:lnTo>
                    <a:pt x="2589" y="5657"/>
                  </a:lnTo>
                  <a:lnTo>
                    <a:pt x="2774" y="5620"/>
                  </a:lnTo>
                  <a:lnTo>
                    <a:pt x="2959" y="5583"/>
                  </a:lnTo>
                  <a:lnTo>
                    <a:pt x="3254" y="5491"/>
                  </a:lnTo>
                  <a:lnTo>
                    <a:pt x="3532" y="5380"/>
                  </a:lnTo>
                  <a:lnTo>
                    <a:pt x="3790" y="5232"/>
                  </a:lnTo>
                  <a:lnTo>
                    <a:pt x="4031" y="5065"/>
                  </a:lnTo>
                  <a:lnTo>
                    <a:pt x="4253" y="4881"/>
                  </a:lnTo>
                  <a:lnTo>
                    <a:pt x="4456" y="4677"/>
                  </a:lnTo>
                  <a:lnTo>
                    <a:pt x="4622" y="4455"/>
                  </a:lnTo>
                  <a:lnTo>
                    <a:pt x="4789" y="4215"/>
                  </a:lnTo>
                  <a:lnTo>
                    <a:pt x="4918" y="3975"/>
                  </a:lnTo>
                  <a:lnTo>
                    <a:pt x="5029" y="3698"/>
                  </a:lnTo>
                  <a:lnTo>
                    <a:pt x="5121" y="3439"/>
                  </a:lnTo>
                  <a:lnTo>
                    <a:pt x="5177" y="3143"/>
                  </a:lnTo>
                  <a:lnTo>
                    <a:pt x="5214" y="2866"/>
                  </a:lnTo>
                  <a:lnTo>
                    <a:pt x="5214" y="2570"/>
                  </a:lnTo>
                  <a:lnTo>
                    <a:pt x="5177" y="2274"/>
                  </a:lnTo>
                  <a:lnTo>
                    <a:pt x="5121" y="1960"/>
                  </a:lnTo>
                  <a:lnTo>
                    <a:pt x="5029" y="1701"/>
                  </a:lnTo>
                  <a:lnTo>
                    <a:pt x="4937" y="1442"/>
                  </a:lnTo>
                  <a:lnTo>
                    <a:pt x="4807" y="1202"/>
                  </a:lnTo>
                  <a:lnTo>
                    <a:pt x="4659" y="962"/>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0"/>
            <p:cNvSpPr/>
            <p:nvPr/>
          </p:nvSpPr>
          <p:spPr>
            <a:xfrm>
              <a:off x="4706750" y="791750"/>
              <a:ext cx="8350" cy="7875"/>
            </a:xfrm>
            <a:custGeom>
              <a:avLst/>
              <a:gdLst/>
              <a:ahLst/>
              <a:cxnLst/>
              <a:rect l="l" t="t" r="r" b="b"/>
              <a:pathLst>
                <a:path w="334" h="315" fill="none" extrusionOk="0">
                  <a:moveTo>
                    <a:pt x="1" y="0"/>
                  </a:moveTo>
                  <a:lnTo>
                    <a:pt x="1" y="0"/>
                  </a:lnTo>
                  <a:lnTo>
                    <a:pt x="130" y="148"/>
                  </a:lnTo>
                  <a:lnTo>
                    <a:pt x="241" y="315"/>
                  </a:lnTo>
                  <a:lnTo>
                    <a:pt x="241" y="315"/>
                  </a:lnTo>
                  <a:lnTo>
                    <a:pt x="315" y="204"/>
                  </a:lnTo>
                  <a:lnTo>
                    <a:pt x="333" y="185"/>
                  </a:lnTo>
                  <a:lnTo>
                    <a:pt x="333" y="185"/>
                  </a:lnTo>
                  <a:lnTo>
                    <a:pt x="167" y="9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0"/>
            <p:cNvSpPr/>
            <p:nvPr/>
          </p:nvSpPr>
          <p:spPr>
            <a:xfrm>
              <a:off x="4615725" y="799600"/>
              <a:ext cx="49925" cy="63350"/>
            </a:xfrm>
            <a:custGeom>
              <a:avLst/>
              <a:gdLst/>
              <a:ahLst/>
              <a:cxnLst/>
              <a:rect l="l" t="t" r="r" b="b"/>
              <a:pathLst>
                <a:path w="1997" h="2534" extrusionOk="0">
                  <a:moveTo>
                    <a:pt x="1886" y="1"/>
                  </a:moveTo>
                  <a:lnTo>
                    <a:pt x="1756" y="19"/>
                  </a:lnTo>
                  <a:lnTo>
                    <a:pt x="1608" y="56"/>
                  </a:lnTo>
                  <a:lnTo>
                    <a:pt x="1442" y="112"/>
                  </a:lnTo>
                  <a:lnTo>
                    <a:pt x="1257" y="204"/>
                  </a:lnTo>
                  <a:lnTo>
                    <a:pt x="1054" y="333"/>
                  </a:lnTo>
                  <a:lnTo>
                    <a:pt x="850" y="481"/>
                  </a:lnTo>
                  <a:lnTo>
                    <a:pt x="666" y="666"/>
                  </a:lnTo>
                  <a:lnTo>
                    <a:pt x="481" y="870"/>
                  </a:lnTo>
                  <a:lnTo>
                    <a:pt x="388" y="999"/>
                  </a:lnTo>
                  <a:lnTo>
                    <a:pt x="296" y="1128"/>
                  </a:lnTo>
                  <a:lnTo>
                    <a:pt x="166" y="1406"/>
                  </a:lnTo>
                  <a:lnTo>
                    <a:pt x="74" y="1664"/>
                  </a:lnTo>
                  <a:lnTo>
                    <a:pt x="19" y="1923"/>
                  </a:lnTo>
                  <a:lnTo>
                    <a:pt x="0" y="2145"/>
                  </a:lnTo>
                  <a:lnTo>
                    <a:pt x="0" y="2330"/>
                  </a:lnTo>
                  <a:lnTo>
                    <a:pt x="19" y="2459"/>
                  </a:lnTo>
                  <a:lnTo>
                    <a:pt x="37" y="2496"/>
                  </a:lnTo>
                  <a:lnTo>
                    <a:pt x="56" y="2533"/>
                  </a:lnTo>
                  <a:lnTo>
                    <a:pt x="111" y="2533"/>
                  </a:lnTo>
                  <a:lnTo>
                    <a:pt x="148" y="2515"/>
                  </a:lnTo>
                  <a:lnTo>
                    <a:pt x="203" y="2422"/>
                  </a:lnTo>
                  <a:lnTo>
                    <a:pt x="388" y="2127"/>
                  </a:lnTo>
                  <a:lnTo>
                    <a:pt x="629" y="1701"/>
                  </a:lnTo>
                  <a:lnTo>
                    <a:pt x="776" y="1461"/>
                  </a:lnTo>
                  <a:lnTo>
                    <a:pt x="943" y="1221"/>
                  </a:lnTo>
                  <a:lnTo>
                    <a:pt x="1146" y="962"/>
                  </a:lnTo>
                  <a:lnTo>
                    <a:pt x="1350" y="759"/>
                  </a:lnTo>
                  <a:lnTo>
                    <a:pt x="1701" y="407"/>
                  </a:lnTo>
                  <a:lnTo>
                    <a:pt x="1849" y="260"/>
                  </a:lnTo>
                  <a:lnTo>
                    <a:pt x="1941" y="149"/>
                  </a:lnTo>
                  <a:lnTo>
                    <a:pt x="1997" y="75"/>
                  </a:lnTo>
                  <a:lnTo>
                    <a:pt x="1997" y="38"/>
                  </a:lnTo>
                  <a:lnTo>
                    <a:pt x="1978" y="19"/>
                  </a:lnTo>
                  <a:lnTo>
                    <a:pt x="1941"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0"/>
            <p:cNvSpPr/>
            <p:nvPr/>
          </p:nvSpPr>
          <p:spPr>
            <a:xfrm>
              <a:off x="4710925" y="505225"/>
              <a:ext cx="300850" cy="315675"/>
            </a:xfrm>
            <a:custGeom>
              <a:avLst/>
              <a:gdLst/>
              <a:ahLst/>
              <a:cxnLst/>
              <a:rect l="l" t="t" r="r" b="b"/>
              <a:pathLst>
                <a:path w="12034" h="12627" extrusionOk="0">
                  <a:moveTo>
                    <a:pt x="11461" y="1"/>
                  </a:moveTo>
                  <a:lnTo>
                    <a:pt x="11350" y="19"/>
                  </a:lnTo>
                  <a:lnTo>
                    <a:pt x="11239" y="56"/>
                  </a:lnTo>
                  <a:lnTo>
                    <a:pt x="11147" y="111"/>
                  </a:lnTo>
                  <a:lnTo>
                    <a:pt x="11054" y="185"/>
                  </a:lnTo>
                  <a:lnTo>
                    <a:pt x="148" y="11665"/>
                  </a:lnTo>
                  <a:lnTo>
                    <a:pt x="93" y="11757"/>
                  </a:lnTo>
                  <a:lnTo>
                    <a:pt x="37" y="11850"/>
                  </a:lnTo>
                  <a:lnTo>
                    <a:pt x="0" y="11961"/>
                  </a:lnTo>
                  <a:lnTo>
                    <a:pt x="0" y="12071"/>
                  </a:lnTo>
                  <a:lnTo>
                    <a:pt x="19" y="12182"/>
                  </a:lnTo>
                  <a:lnTo>
                    <a:pt x="56" y="12275"/>
                  </a:lnTo>
                  <a:lnTo>
                    <a:pt x="93" y="12386"/>
                  </a:lnTo>
                  <a:lnTo>
                    <a:pt x="185" y="12460"/>
                  </a:lnTo>
                  <a:lnTo>
                    <a:pt x="259" y="12534"/>
                  </a:lnTo>
                  <a:lnTo>
                    <a:pt x="351" y="12589"/>
                  </a:lnTo>
                  <a:lnTo>
                    <a:pt x="462" y="12608"/>
                  </a:lnTo>
                  <a:lnTo>
                    <a:pt x="573" y="12626"/>
                  </a:lnTo>
                  <a:lnTo>
                    <a:pt x="684" y="12608"/>
                  </a:lnTo>
                  <a:lnTo>
                    <a:pt x="795" y="12571"/>
                  </a:lnTo>
                  <a:lnTo>
                    <a:pt x="887" y="12515"/>
                  </a:lnTo>
                  <a:lnTo>
                    <a:pt x="980" y="12441"/>
                  </a:lnTo>
                  <a:lnTo>
                    <a:pt x="11886" y="962"/>
                  </a:lnTo>
                  <a:lnTo>
                    <a:pt x="11960" y="869"/>
                  </a:lnTo>
                  <a:lnTo>
                    <a:pt x="11997" y="777"/>
                  </a:lnTo>
                  <a:lnTo>
                    <a:pt x="12034" y="666"/>
                  </a:lnTo>
                  <a:lnTo>
                    <a:pt x="12034" y="555"/>
                  </a:lnTo>
                  <a:lnTo>
                    <a:pt x="12034" y="444"/>
                  </a:lnTo>
                  <a:lnTo>
                    <a:pt x="11997" y="352"/>
                  </a:lnTo>
                  <a:lnTo>
                    <a:pt x="11942" y="241"/>
                  </a:lnTo>
                  <a:lnTo>
                    <a:pt x="11868" y="167"/>
                  </a:lnTo>
                  <a:lnTo>
                    <a:pt x="11775" y="93"/>
                  </a:lnTo>
                  <a:lnTo>
                    <a:pt x="11664" y="38"/>
                  </a:lnTo>
                  <a:lnTo>
                    <a:pt x="11572" y="19"/>
                  </a:lnTo>
                  <a:lnTo>
                    <a:pt x="114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0"/>
            <p:cNvSpPr/>
            <p:nvPr/>
          </p:nvSpPr>
          <p:spPr>
            <a:xfrm>
              <a:off x="4923500" y="445150"/>
              <a:ext cx="148825" cy="148825"/>
            </a:xfrm>
            <a:custGeom>
              <a:avLst/>
              <a:gdLst/>
              <a:ahLst/>
              <a:cxnLst/>
              <a:rect l="l" t="t" r="r" b="b"/>
              <a:pathLst>
                <a:path w="5953" h="5953" extrusionOk="0">
                  <a:moveTo>
                    <a:pt x="2829" y="0"/>
                  </a:moveTo>
                  <a:lnTo>
                    <a:pt x="2533" y="37"/>
                  </a:lnTo>
                  <a:lnTo>
                    <a:pt x="2237" y="93"/>
                  </a:lnTo>
                  <a:lnTo>
                    <a:pt x="1941" y="185"/>
                  </a:lnTo>
                  <a:lnTo>
                    <a:pt x="1664" y="296"/>
                  </a:lnTo>
                  <a:lnTo>
                    <a:pt x="1405" y="444"/>
                  </a:lnTo>
                  <a:lnTo>
                    <a:pt x="1165" y="592"/>
                  </a:lnTo>
                  <a:lnTo>
                    <a:pt x="943" y="777"/>
                  </a:lnTo>
                  <a:lnTo>
                    <a:pt x="758" y="999"/>
                  </a:lnTo>
                  <a:lnTo>
                    <a:pt x="573" y="1220"/>
                  </a:lnTo>
                  <a:lnTo>
                    <a:pt x="407" y="1442"/>
                  </a:lnTo>
                  <a:lnTo>
                    <a:pt x="278" y="1701"/>
                  </a:lnTo>
                  <a:lnTo>
                    <a:pt x="167" y="1960"/>
                  </a:lnTo>
                  <a:lnTo>
                    <a:pt x="74" y="2237"/>
                  </a:lnTo>
                  <a:lnTo>
                    <a:pt x="19" y="2533"/>
                  </a:lnTo>
                  <a:lnTo>
                    <a:pt x="0" y="2810"/>
                  </a:lnTo>
                  <a:lnTo>
                    <a:pt x="0" y="3106"/>
                  </a:lnTo>
                  <a:lnTo>
                    <a:pt x="19" y="3402"/>
                  </a:lnTo>
                  <a:lnTo>
                    <a:pt x="74" y="3698"/>
                  </a:lnTo>
                  <a:lnTo>
                    <a:pt x="167" y="3993"/>
                  </a:lnTo>
                  <a:lnTo>
                    <a:pt x="278" y="4271"/>
                  </a:lnTo>
                  <a:lnTo>
                    <a:pt x="425" y="4529"/>
                  </a:lnTo>
                  <a:lnTo>
                    <a:pt x="592" y="4770"/>
                  </a:lnTo>
                  <a:lnTo>
                    <a:pt x="777" y="4991"/>
                  </a:lnTo>
                  <a:lnTo>
                    <a:pt x="980" y="5195"/>
                  </a:lnTo>
                  <a:lnTo>
                    <a:pt x="1202" y="5380"/>
                  </a:lnTo>
                  <a:lnTo>
                    <a:pt x="1442" y="5528"/>
                  </a:lnTo>
                  <a:lnTo>
                    <a:pt x="1701" y="5675"/>
                  </a:lnTo>
                  <a:lnTo>
                    <a:pt x="1960" y="5786"/>
                  </a:lnTo>
                  <a:lnTo>
                    <a:pt x="2237" y="5860"/>
                  </a:lnTo>
                  <a:lnTo>
                    <a:pt x="2514" y="5916"/>
                  </a:lnTo>
                  <a:lnTo>
                    <a:pt x="2810" y="5953"/>
                  </a:lnTo>
                  <a:lnTo>
                    <a:pt x="3106" y="5953"/>
                  </a:lnTo>
                  <a:lnTo>
                    <a:pt x="3402" y="5916"/>
                  </a:lnTo>
                  <a:lnTo>
                    <a:pt x="3697" y="5860"/>
                  </a:lnTo>
                  <a:lnTo>
                    <a:pt x="3993" y="5768"/>
                  </a:lnTo>
                  <a:lnTo>
                    <a:pt x="4270" y="5657"/>
                  </a:lnTo>
                  <a:lnTo>
                    <a:pt x="4529" y="5528"/>
                  </a:lnTo>
                  <a:lnTo>
                    <a:pt x="4770" y="5361"/>
                  </a:lnTo>
                  <a:lnTo>
                    <a:pt x="4991" y="5176"/>
                  </a:lnTo>
                  <a:lnTo>
                    <a:pt x="5195" y="4973"/>
                  </a:lnTo>
                  <a:lnTo>
                    <a:pt x="5361" y="4733"/>
                  </a:lnTo>
                  <a:lnTo>
                    <a:pt x="5527" y="4511"/>
                  </a:lnTo>
                  <a:lnTo>
                    <a:pt x="5657" y="4252"/>
                  </a:lnTo>
                  <a:lnTo>
                    <a:pt x="5768" y="3993"/>
                  </a:lnTo>
                  <a:lnTo>
                    <a:pt x="5860" y="3716"/>
                  </a:lnTo>
                  <a:lnTo>
                    <a:pt x="5916" y="3439"/>
                  </a:lnTo>
                  <a:lnTo>
                    <a:pt x="5953" y="3143"/>
                  </a:lnTo>
                  <a:lnTo>
                    <a:pt x="5953" y="2847"/>
                  </a:lnTo>
                  <a:lnTo>
                    <a:pt x="5916" y="2551"/>
                  </a:lnTo>
                  <a:lnTo>
                    <a:pt x="5860" y="2256"/>
                  </a:lnTo>
                  <a:lnTo>
                    <a:pt x="5768" y="1960"/>
                  </a:lnTo>
                  <a:lnTo>
                    <a:pt x="5657" y="1683"/>
                  </a:lnTo>
                  <a:lnTo>
                    <a:pt x="5509" y="1424"/>
                  </a:lnTo>
                  <a:lnTo>
                    <a:pt x="5343" y="1184"/>
                  </a:lnTo>
                  <a:lnTo>
                    <a:pt x="5158" y="962"/>
                  </a:lnTo>
                  <a:lnTo>
                    <a:pt x="4954" y="758"/>
                  </a:lnTo>
                  <a:lnTo>
                    <a:pt x="4733" y="573"/>
                  </a:lnTo>
                  <a:lnTo>
                    <a:pt x="4492" y="426"/>
                  </a:lnTo>
                  <a:lnTo>
                    <a:pt x="4252" y="278"/>
                  </a:lnTo>
                  <a:lnTo>
                    <a:pt x="3975" y="167"/>
                  </a:lnTo>
                  <a:lnTo>
                    <a:pt x="3697" y="93"/>
                  </a:lnTo>
                  <a:lnTo>
                    <a:pt x="3420" y="37"/>
                  </a:lnTo>
                  <a:lnTo>
                    <a:pt x="31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0"/>
            <p:cNvSpPr/>
            <p:nvPr/>
          </p:nvSpPr>
          <p:spPr>
            <a:xfrm>
              <a:off x="4941975" y="452075"/>
              <a:ext cx="130350" cy="141900"/>
            </a:xfrm>
            <a:custGeom>
              <a:avLst/>
              <a:gdLst/>
              <a:ahLst/>
              <a:cxnLst/>
              <a:rect l="l" t="t" r="r" b="b"/>
              <a:pathLst>
                <a:path w="5214" h="5676" extrusionOk="0">
                  <a:moveTo>
                    <a:pt x="3494" y="1"/>
                  </a:moveTo>
                  <a:lnTo>
                    <a:pt x="3698" y="278"/>
                  </a:lnTo>
                  <a:lnTo>
                    <a:pt x="3883" y="574"/>
                  </a:lnTo>
                  <a:lnTo>
                    <a:pt x="4031" y="907"/>
                  </a:lnTo>
                  <a:lnTo>
                    <a:pt x="4104" y="1073"/>
                  </a:lnTo>
                  <a:lnTo>
                    <a:pt x="4141" y="1239"/>
                  </a:lnTo>
                  <a:lnTo>
                    <a:pt x="4215" y="1553"/>
                  </a:lnTo>
                  <a:lnTo>
                    <a:pt x="4234" y="1849"/>
                  </a:lnTo>
                  <a:lnTo>
                    <a:pt x="4234" y="2145"/>
                  </a:lnTo>
                  <a:lnTo>
                    <a:pt x="4197" y="2422"/>
                  </a:lnTo>
                  <a:lnTo>
                    <a:pt x="4141" y="2718"/>
                  </a:lnTo>
                  <a:lnTo>
                    <a:pt x="4067" y="2995"/>
                  </a:lnTo>
                  <a:lnTo>
                    <a:pt x="3957" y="3254"/>
                  </a:lnTo>
                  <a:lnTo>
                    <a:pt x="3809" y="3513"/>
                  </a:lnTo>
                  <a:lnTo>
                    <a:pt x="3661" y="3735"/>
                  </a:lnTo>
                  <a:lnTo>
                    <a:pt x="3476" y="3957"/>
                  </a:lnTo>
                  <a:lnTo>
                    <a:pt x="3273" y="4160"/>
                  </a:lnTo>
                  <a:lnTo>
                    <a:pt x="3051" y="4363"/>
                  </a:lnTo>
                  <a:lnTo>
                    <a:pt x="2810" y="4511"/>
                  </a:lnTo>
                  <a:lnTo>
                    <a:pt x="2552" y="4659"/>
                  </a:lnTo>
                  <a:lnTo>
                    <a:pt x="2274" y="4770"/>
                  </a:lnTo>
                  <a:lnTo>
                    <a:pt x="1997" y="4862"/>
                  </a:lnTo>
                  <a:lnTo>
                    <a:pt x="1812" y="4899"/>
                  </a:lnTo>
                  <a:lnTo>
                    <a:pt x="1627" y="4936"/>
                  </a:lnTo>
                  <a:lnTo>
                    <a:pt x="1443" y="4955"/>
                  </a:lnTo>
                  <a:lnTo>
                    <a:pt x="1258" y="4955"/>
                  </a:lnTo>
                  <a:lnTo>
                    <a:pt x="925" y="4936"/>
                  </a:lnTo>
                  <a:lnTo>
                    <a:pt x="611" y="4881"/>
                  </a:lnTo>
                  <a:lnTo>
                    <a:pt x="296" y="4788"/>
                  </a:lnTo>
                  <a:lnTo>
                    <a:pt x="1" y="4678"/>
                  </a:lnTo>
                  <a:lnTo>
                    <a:pt x="223" y="4899"/>
                  </a:lnTo>
                  <a:lnTo>
                    <a:pt x="463" y="5103"/>
                  </a:lnTo>
                  <a:lnTo>
                    <a:pt x="722" y="5269"/>
                  </a:lnTo>
                  <a:lnTo>
                    <a:pt x="999" y="5417"/>
                  </a:lnTo>
                  <a:lnTo>
                    <a:pt x="1295" y="5528"/>
                  </a:lnTo>
                  <a:lnTo>
                    <a:pt x="1590" y="5602"/>
                  </a:lnTo>
                  <a:lnTo>
                    <a:pt x="1905" y="5657"/>
                  </a:lnTo>
                  <a:lnTo>
                    <a:pt x="2237" y="5676"/>
                  </a:lnTo>
                  <a:lnTo>
                    <a:pt x="2404" y="5676"/>
                  </a:lnTo>
                  <a:lnTo>
                    <a:pt x="2589" y="5657"/>
                  </a:lnTo>
                  <a:lnTo>
                    <a:pt x="2774" y="5620"/>
                  </a:lnTo>
                  <a:lnTo>
                    <a:pt x="2958" y="5583"/>
                  </a:lnTo>
                  <a:lnTo>
                    <a:pt x="3254" y="5491"/>
                  </a:lnTo>
                  <a:lnTo>
                    <a:pt x="3531" y="5380"/>
                  </a:lnTo>
                  <a:lnTo>
                    <a:pt x="3790" y="5251"/>
                  </a:lnTo>
                  <a:lnTo>
                    <a:pt x="4031" y="5084"/>
                  </a:lnTo>
                  <a:lnTo>
                    <a:pt x="4252" y="4899"/>
                  </a:lnTo>
                  <a:lnTo>
                    <a:pt x="4456" y="4696"/>
                  </a:lnTo>
                  <a:lnTo>
                    <a:pt x="4622" y="4456"/>
                  </a:lnTo>
                  <a:lnTo>
                    <a:pt x="4788" y="4234"/>
                  </a:lnTo>
                  <a:lnTo>
                    <a:pt x="4918" y="3975"/>
                  </a:lnTo>
                  <a:lnTo>
                    <a:pt x="5029" y="3716"/>
                  </a:lnTo>
                  <a:lnTo>
                    <a:pt x="5121" y="3439"/>
                  </a:lnTo>
                  <a:lnTo>
                    <a:pt x="5177" y="3162"/>
                  </a:lnTo>
                  <a:lnTo>
                    <a:pt x="5214" y="2866"/>
                  </a:lnTo>
                  <a:lnTo>
                    <a:pt x="5214" y="2570"/>
                  </a:lnTo>
                  <a:lnTo>
                    <a:pt x="5177" y="2274"/>
                  </a:lnTo>
                  <a:lnTo>
                    <a:pt x="5121" y="1979"/>
                  </a:lnTo>
                  <a:lnTo>
                    <a:pt x="5010" y="1646"/>
                  </a:lnTo>
                  <a:lnTo>
                    <a:pt x="4881" y="1332"/>
                  </a:lnTo>
                  <a:lnTo>
                    <a:pt x="4714" y="1054"/>
                  </a:lnTo>
                  <a:lnTo>
                    <a:pt x="4511" y="777"/>
                  </a:lnTo>
                  <a:lnTo>
                    <a:pt x="4289" y="537"/>
                  </a:lnTo>
                  <a:lnTo>
                    <a:pt x="4031" y="333"/>
                  </a:lnTo>
                  <a:lnTo>
                    <a:pt x="3772" y="149"/>
                  </a:lnTo>
                  <a:lnTo>
                    <a:pt x="3494"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0"/>
            <p:cNvSpPr/>
            <p:nvPr/>
          </p:nvSpPr>
          <p:spPr>
            <a:xfrm>
              <a:off x="4938275" y="459925"/>
              <a:ext cx="49950" cy="63350"/>
            </a:xfrm>
            <a:custGeom>
              <a:avLst/>
              <a:gdLst/>
              <a:ahLst/>
              <a:cxnLst/>
              <a:rect l="l" t="t" r="r" b="b"/>
              <a:pathLst>
                <a:path w="1998" h="2534" extrusionOk="0">
                  <a:moveTo>
                    <a:pt x="1886" y="1"/>
                  </a:moveTo>
                  <a:lnTo>
                    <a:pt x="1757" y="19"/>
                  </a:lnTo>
                  <a:lnTo>
                    <a:pt x="1609" y="56"/>
                  </a:lnTo>
                  <a:lnTo>
                    <a:pt x="1443" y="130"/>
                  </a:lnTo>
                  <a:lnTo>
                    <a:pt x="1258" y="223"/>
                  </a:lnTo>
                  <a:lnTo>
                    <a:pt x="1055" y="334"/>
                  </a:lnTo>
                  <a:lnTo>
                    <a:pt x="851" y="482"/>
                  </a:lnTo>
                  <a:lnTo>
                    <a:pt x="666" y="666"/>
                  </a:lnTo>
                  <a:lnTo>
                    <a:pt x="481" y="870"/>
                  </a:lnTo>
                  <a:lnTo>
                    <a:pt x="389" y="999"/>
                  </a:lnTo>
                  <a:lnTo>
                    <a:pt x="297" y="1147"/>
                  </a:lnTo>
                  <a:lnTo>
                    <a:pt x="167" y="1406"/>
                  </a:lnTo>
                  <a:lnTo>
                    <a:pt x="75" y="1683"/>
                  </a:lnTo>
                  <a:lnTo>
                    <a:pt x="19" y="1923"/>
                  </a:lnTo>
                  <a:lnTo>
                    <a:pt x="1" y="2145"/>
                  </a:lnTo>
                  <a:lnTo>
                    <a:pt x="1" y="2330"/>
                  </a:lnTo>
                  <a:lnTo>
                    <a:pt x="19" y="2460"/>
                  </a:lnTo>
                  <a:lnTo>
                    <a:pt x="38" y="2496"/>
                  </a:lnTo>
                  <a:lnTo>
                    <a:pt x="56" y="2533"/>
                  </a:lnTo>
                  <a:lnTo>
                    <a:pt x="112" y="2533"/>
                  </a:lnTo>
                  <a:lnTo>
                    <a:pt x="149" y="2515"/>
                  </a:lnTo>
                  <a:lnTo>
                    <a:pt x="204" y="2423"/>
                  </a:lnTo>
                  <a:lnTo>
                    <a:pt x="389" y="2127"/>
                  </a:lnTo>
                  <a:lnTo>
                    <a:pt x="629" y="1702"/>
                  </a:lnTo>
                  <a:lnTo>
                    <a:pt x="777" y="1461"/>
                  </a:lnTo>
                  <a:lnTo>
                    <a:pt x="944" y="1221"/>
                  </a:lnTo>
                  <a:lnTo>
                    <a:pt x="1147" y="981"/>
                  </a:lnTo>
                  <a:lnTo>
                    <a:pt x="1350" y="759"/>
                  </a:lnTo>
                  <a:lnTo>
                    <a:pt x="1701" y="408"/>
                  </a:lnTo>
                  <a:lnTo>
                    <a:pt x="1849" y="260"/>
                  </a:lnTo>
                  <a:lnTo>
                    <a:pt x="1942" y="167"/>
                  </a:lnTo>
                  <a:lnTo>
                    <a:pt x="1997" y="75"/>
                  </a:lnTo>
                  <a:lnTo>
                    <a:pt x="1997" y="56"/>
                  </a:lnTo>
                  <a:lnTo>
                    <a:pt x="1979" y="19"/>
                  </a:lnTo>
                  <a:lnTo>
                    <a:pt x="1942"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2" name="Google Shape;2652;p30"/>
          <p:cNvGrpSpPr/>
          <p:nvPr/>
        </p:nvGrpSpPr>
        <p:grpSpPr>
          <a:xfrm>
            <a:off x="4351946" y="3942691"/>
            <a:ext cx="4685865" cy="1195192"/>
            <a:chOff x="4351946" y="3942691"/>
            <a:chExt cx="4685865" cy="1195192"/>
          </a:xfrm>
        </p:grpSpPr>
        <p:sp>
          <p:nvSpPr>
            <p:cNvPr id="2653" name="Google Shape;2653;p30"/>
            <p:cNvSpPr/>
            <p:nvPr/>
          </p:nvSpPr>
          <p:spPr>
            <a:xfrm>
              <a:off x="7215663" y="4062291"/>
              <a:ext cx="1559007" cy="1075592"/>
            </a:xfrm>
            <a:custGeom>
              <a:avLst/>
              <a:gdLst/>
              <a:ahLst/>
              <a:cxnLst/>
              <a:rect l="l" t="t" r="r" b="b"/>
              <a:pathLst>
                <a:path w="28912" h="19947" extrusionOk="0">
                  <a:moveTo>
                    <a:pt x="0" y="1"/>
                  </a:moveTo>
                  <a:lnTo>
                    <a:pt x="0" y="19946"/>
                  </a:lnTo>
                  <a:lnTo>
                    <a:pt x="28911" y="19946"/>
                  </a:lnTo>
                  <a:lnTo>
                    <a:pt x="289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0"/>
            <p:cNvSpPr/>
            <p:nvPr/>
          </p:nvSpPr>
          <p:spPr>
            <a:xfrm>
              <a:off x="7274438" y="4117130"/>
              <a:ext cx="1442427" cy="293123"/>
            </a:xfrm>
            <a:custGeom>
              <a:avLst/>
              <a:gdLst/>
              <a:ahLst/>
              <a:cxnLst/>
              <a:rect l="l" t="t" r="r" b="b"/>
              <a:pathLst>
                <a:path w="26750" h="5436" extrusionOk="0">
                  <a:moveTo>
                    <a:pt x="1" y="0"/>
                  </a:moveTo>
                  <a:lnTo>
                    <a:pt x="1" y="5435"/>
                  </a:lnTo>
                  <a:lnTo>
                    <a:pt x="26749" y="5435"/>
                  </a:lnTo>
                  <a:lnTo>
                    <a:pt x="267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0"/>
            <p:cNvSpPr/>
            <p:nvPr/>
          </p:nvSpPr>
          <p:spPr>
            <a:xfrm>
              <a:off x="7274438" y="4117130"/>
              <a:ext cx="1442427" cy="293123"/>
            </a:xfrm>
            <a:custGeom>
              <a:avLst/>
              <a:gdLst/>
              <a:ahLst/>
              <a:cxnLst/>
              <a:rect l="l" t="t" r="r" b="b"/>
              <a:pathLst>
                <a:path w="26750" h="5436" fill="none" extrusionOk="0">
                  <a:moveTo>
                    <a:pt x="26749" y="0"/>
                  </a:moveTo>
                  <a:lnTo>
                    <a:pt x="1" y="0"/>
                  </a:lnTo>
                  <a:lnTo>
                    <a:pt x="1" y="5435"/>
                  </a:lnTo>
                  <a:lnTo>
                    <a:pt x="26749" y="5435"/>
                  </a:lnTo>
                  <a:lnTo>
                    <a:pt x="267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0"/>
            <p:cNvSpPr/>
            <p:nvPr/>
          </p:nvSpPr>
          <p:spPr>
            <a:xfrm>
              <a:off x="7790800" y="4237755"/>
              <a:ext cx="409703" cy="79805"/>
            </a:xfrm>
            <a:custGeom>
              <a:avLst/>
              <a:gdLst/>
              <a:ahLst/>
              <a:cxnLst/>
              <a:rect l="l" t="t" r="r" b="b"/>
              <a:pathLst>
                <a:path w="7598" h="1480" extrusionOk="0">
                  <a:moveTo>
                    <a:pt x="499" y="0"/>
                  </a:moveTo>
                  <a:lnTo>
                    <a:pt x="388" y="19"/>
                  </a:lnTo>
                  <a:lnTo>
                    <a:pt x="278" y="56"/>
                  </a:lnTo>
                  <a:lnTo>
                    <a:pt x="185" y="111"/>
                  </a:lnTo>
                  <a:lnTo>
                    <a:pt x="111" y="185"/>
                  </a:lnTo>
                  <a:lnTo>
                    <a:pt x="56" y="277"/>
                  </a:lnTo>
                  <a:lnTo>
                    <a:pt x="19" y="388"/>
                  </a:lnTo>
                  <a:lnTo>
                    <a:pt x="0" y="499"/>
                  </a:lnTo>
                  <a:lnTo>
                    <a:pt x="19" y="629"/>
                  </a:lnTo>
                  <a:lnTo>
                    <a:pt x="37" y="758"/>
                  </a:lnTo>
                  <a:lnTo>
                    <a:pt x="93" y="869"/>
                  </a:lnTo>
                  <a:lnTo>
                    <a:pt x="167" y="961"/>
                  </a:lnTo>
                  <a:lnTo>
                    <a:pt x="259" y="1054"/>
                  </a:lnTo>
                  <a:lnTo>
                    <a:pt x="351" y="1109"/>
                  </a:lnTo>
                  <a:lnTo>
                    <a:pt x="462" y="1165"/>
                  </a:lnTo>
                  <a:lnTo>
                    <a:pt x="592" y="1202"/>
                  </a:lnTo>
                  <a:lnTo>
                    <a:pt x="1387" y="1331"/>
                  </a:lnTo>
                  <a:lnTo>
                    <a:pt x="2200" y="1405"/>
                  </a:lnTo>
                  <a:lnTo>
                    <a:pt x="2995" y="1461"/>
                  </a:lnTo>
                  <a:lnTo>
                    <a:pt x="3808" y="1479"/>
                  </a:lnTo>
                  <a:lnTo>
                    <a:pt x="4603" y="1461"/>
                  </a:lnTo>
                  <a:lnTo>
                    <a:pt x="5416" y="1424"/>
                  </a:lnTo>
                  <a:lnTo>
                    <a:pt x="6211" y="1331"/>
                  </a:lnTo>
                  <a:lnTo>
                    <a:pt x="7006" y="1202"/>
                  </a:lnTo>
                  <a:lnTo>
                    <a:pt x="7136" y="1165"/>
                  </a:lnTo>
                  <a:lnTo>
                    <a:pt x="7246" y="1109"/>
                  </a:lnTo>
                  <a:lnTo>
                    <a:pt x="7339" y="1054"/>
                  </a:lnTo>
                  <a:lnTo>
                    <a:pt x="7431" y="961"/>
                  </a:lnTo>
                  <a:lnTo>
                    <a:pt x="7505" y="869"/>
                  </a:lnTo>
                  <a:lnTo>
                    <a:pt x="7542" y="758"/>
                  </a:lnTo>
                  <a:lnTo>
                    <a:pt x="7579" y="629"/>
                  </a:lnTo>
                  <a:lnTo>
                    <a:pt x="7598" y="499"/>
                  </a:lnTo>
                  <a:lnTo>
                    <a:pt x="7579" y="388"/>
                  </a:lnTo>
                  <a:lnTo>
                    <a:pt x="7542" y="277"/>
                  </a:lnTo>
                  <a:lnTo>
                    <a:pt x="7487" y="185"/>
                  </a:lnTo>
                  <a:lnTo>
                    <a:pt x="7413" y="111"/>
                  </a:lnTo>
                  <a:lnTo>
                    <a:pt x="7320" y="56"/>
                  </a:lnTo>
                  <a:lnTo>
                    <a:pt x="7210" y="19"/>
                  </a:lnTo>
                  <a:lnTo>
                    <a:pt x="7099" y="0"/>
                  </a:lnTo>
                  <a:lnTo>
                    <a:pt x="6988" y="19"/>
                  </a:lnTo>
                  <a:lnTo>
                    <a:pt x="6193" y="167"/>
                  </a:lnTo>
                  <a:lnTo>
                    <a:pt x="5398" y="277"/>
                  </a:lnTo>
                  <a:lnTo>
                    <a:pt x="4603" y="333"/>
                  </a:lnTo>
                  <a:lnTo>
                    <a:pt x="3790" y="351"/>
                  </a:lnTo>
                  <a:lnTo>
                    <a:pt x="2995" y="333"/>
                  </a:lnTo>
                  <a:lnTo>
                    <a:pt x="2200" y="277"/>
                  </a:lnTo>
                  <a:lnTo>
                    <a:pt x="1405" y="167"/>
                  </a:lnTo>
                  <a:lnTo>
                    <a:pt x="610" y="19"/>
                  </a:lnTo>
                  <a:lnTo>
                    <a:pt x="4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0"/>
            <p:cNvSpPr/>
            <p:nvPr/>
          </p:nvSpPr>
          <p:spPr>
            <a:xfrm>
              <a:off x="7790800" y="4237755"/>
              <a:ext cx="409703" cy="79805"/>
            </a:xfrm>
            <a:custGeom>
              <a:avLst/>
              <a:gdLst/>
              <a:ahLst/>
              <a:cxnLst/>
              <a:rect l="l" t="t" r="r" b="b"/>
              <a:pathLst>
                <a:path w="7598" h="1480" fill="none" extrusionOk="0">
                  <a:moveTo>
                    <a:pt x="7006" y="1202"/>
                  </a:moveTo>
                  <a:lnTo>
                    <a:pt x="7006" y="1202"/>
                  </a:lnTo>
                  <a:lnTo>
                    <a:pt x="6211" y="1331"/>
                  </a:lnTo>
                  <a:lnTo>
                    <a:pt x="5416" y="1424"/>
                  </a:lnTo>
                  <a:lnTo>
                    <a:pt x="4603" y="1461"/>
                  </a:lnTo>
                  <a:lnTo>
                    <a:pt x="3808" y="1479"/>
                  </a:lnTo>
                  <a:lnTo>
                    <a:pt x="2995" y="1461"/>
                  </a:lnTo>
                  <a:lnTo>
                    <a:pt x="2200" y="1405"/>
                  </a:lnTo>
                  <a:lnTo>
                    <a:pt x="1387" y="1331"/>
                  </a:lnTo>
                  <a:lnTo>
                    <a:pt x="592" y="1202"/>
                  </a:lnTo>
                  <a:lnTo>
                    <a:pt x="592" y="1202"/>
                  </a:lnTo>
                  <a:lnTo>
                    <a:pt x="462" y="1165"/>
                  </a:lnTo>
                  <a:lnTo>
                    <a:pt x="351" y="1109"/>
                  </a:lnTo>
                  <a:lnTo>
                    <a:pt x="259" y="1054"/>
                  </a:lnTo>
                  <a:lnTo>
                    <a:pt x="167" y="961"/>
                  </a:lnTo>
                  <a:lnTo>
                    <a:pt x="93" y="869"/>
                  </a:lnTo>
                  <a:lnTo>
                    <a:pt x="37" y="758"/>
                  </a:lnTo>
                  <a:lnTo>
                    <a:pt x="19" y="629"/>
                  </a:lnTo>
                  <a:lnTo>
                    <a:pt x="0" y="499"/>
                  </a:lnTo>
                  <a:lnTo>
                    <a:pt x="0" y="499"/>
                  </a:lnTo>
                  <a:lnTo>
                    <a:pt x="19" y="388"/>
                  </a:lnTo>
                  <a:lnTo>
                    <a:pt x="56" y="277"/>
                  </a:lnTo>
                  <a:lnTo>
                    <a:pt x="111" y="185"/>
                  </a:lnTo>
                  <a:lnTo>
                    <a:pt x="185" y="111"/>
                  </a:lnTo>
                  <a:lnTo>
                    <a:pt x="278" y="56"/>
                  </a:lnTo>
                  <a:lnTo>
                    <a:pt x="388" y="19"/>
                  </a:lnTo>
                  <a:lnTo>
                    <a:pt x="499" y="0"/>
                  </a:lnTo>
                  <a:lnTo>
                    <a:pt x="610" y="19"/>
                  </a:lnTo>
                  <a:lnTo>
                    <a:pt x="610" y="19"/>
                  </a:lnTo>
                  <a:lnTo>
                    <a:pt x="1405" y="167"/>
                  </a:lnTo>
                  <a:lnTo>
                    <a:pt x="2200" y="277"/>
                  </a:lnTo>
                  <a:lnTo>
                    <a:pt x="2995" y="333"/>
                  </a:lnTo>
                  <a:lnTo>
                    <a:pt x="3790" y="351"/>
                  </a:lnTo>
                  <a:lnTo>
                    <a:pt x="4603" y="333"/>
                  </a:lnTo>
                  <a:lnTo>
                    <a:pt x="5398" y="277"/>
                  </a:lnTo>
                  <a:lnTo>
                    <a:pt x="6193" y="167"/>
                  </a:lnTo>
                  <a:lnTo>
                    <a:pt x="6988" y="19"/>
                  </a:lnTo>
                  <a:lnTo>
                    <a:pt x="6988" y="19"/>
                  </a:lnTo>
                  <a:lnTo>
                    <a:pt x="7099" y="0"/>
                  </a:lnTo>
                  <a:lnTo>
                    <a:pt x="7210" y="19"/>
                  </a:lnTo>
                  <a:lnTo>
                    <a:pt x="7320" y="56"/>
                  </a:lnTo>
                  <a:lnTo>
                    <a:pt x="7413" y="111"/>
                  </a:lnTo>
                  <a:lnTo>
                    <a:pt x="7487" y="185"/>
                  </a:lnTo>
                  <a:lnTo>
                    <a:pt x="7542" y="277"/>
                  </a:lnTo>
                  <a:lnTo>
                    <a:pt x="7579" y="388"/>
                  </a:lnTo>
                  <a:lnTo>
                    <a:pt x="7598" y="499"/>
                  </a:lnTo>
                  <a:lnTo>
                    <a:pt x="7598" y="499"/>
                  </a:lnTo>
                  <a:lnTo>
                    <a:pt x="7598" y="499"/>
                  </a:lnTo>
                  <a:lnTo>
                    <a:pt x="7579" y="629"/>
                  </a:lnTo>
                  <a:lnTo>
                    <a:pt x="7542" y="758"/>
                  </a:lnTo>
                  <a:lnTo>
                    <a:pt x="7505" y="869"/>
                  </a:lnTo>
                  <a:lnTo>
                    <a:pt x="7431" y="961"/>
                  </a:lnTo>
                  <a:lnTo>
                    <a:pt x="7339" y="1054"/>
                  </a:lnTo>
                  <a:lnTo>
                    <a:pt x="7246" y="1109"/>
                  </a:lnTo>
                  <a:lnTo>
                    <a:pt x="7136" y="1165"/>
                  </a:lnTo>
                  <a:lnTo>
                    <a:pt x="7006" y="12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0"/>
            <p:cNvSpPr/>
            <p:nvPr/>
          </p:nvSpPr>
          <p:spPr>
            <a:xfrm>
              <a:off x="8200449" y="4264662"/>
              <a:ext cx="54" cy="54"/>
            </a:xfrm>
            <a:custGeom>
              <a:avLst/>
              <a:gdLst/>
              <a:ahLst/>
              <a:cxnLst/>
              <a:rect l="l" t="t" r="r" b="b"/>
              <a:pathLst>
                <a:path w="1" h="1" extrusionOk="0">
                  <a:moveTo>
                    <a:pt x="1" y="0"/>
                  </a:moveTo>
                  <a:lnTo>
                    <a:pt x="1" y="0"/>
                  </a:lnTo>
                  <a:lnTo>
                    <a:pt x="1" y="0"/>
                  </a:lnTo>
                  <a:lnTo>
                    <a:pt x="1" y="0"/>
                  </a:lnTo>
                  <a:lnTo>
                    <a:pt x="1" y="0"/>
                  </a:lnTo>
                  <a:close/>
                </a:path>
              </a:pathLst>
            </a:custGeom>
            <a:solidFill>
              <a:srgbClr val="E5E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0"/>
            <p:cNvSpPr/>
            <p:nvPr/>
          </p:nvSpPr>
          <p:spPr>
            <a:xfrm>
              <a:off x="8200449" y="4264662"/>
              <a:ext cx="54" cy="54"/>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0"/>
            <p:cNvSpPr/>
            <p:nvPr/>
          </p:nvSpPr>
          <p:spPr>
            <a:xfrm>
              <a:off x="7933317" y="4248701"/>
              <a:ext cx="267186" cy="68859"/>
            </a:xfrm>
            <a:custGeom>
              <a:avLst/>
              <a:gdLst/>
              <a:ahLst/>
              <a:cxnLst/>
              <a:rect l="l" t="t" r="r" b="b"/>
              <a:pathLst>
                <a:path w="4955" h="1277" extrusionOk="0">
                  <a:moveTo>
                    <a:pt x="4862" y="1"/>
                  </a:moveTo>
                  <a:lnTo>
                    <a:pt x="4788" y="111"/>
                  </a:lnTo>
                  <a:lnTo>
                    <a:pt x="4696" y="204"/>
                  </a:lnTo>
                  <a:lnTo>
                    <a:pt x="4567" y="296"/>
                  </a:lnTo>
                  <a:lnTo>
                    <a:pt x="4419" y="407"/>
                  </a:lnTo>
                  <a:lnTo>
                    <a:pt x="4234" y="500"/>
                  </a:lnTo>
                  <a:lnTo>
                    <a:pt x="4012" y="592"/>
                  </a:lnTo>
                  <a:lnTo>
                    <a:pt x="3772" y="685"/>
                  </a:lnTo>
                  <a:lnTo>
                    <a:pt x="3476" y="758"/>
                  </a:lnTo>
                  <a:lnTo>
                    <a:pt x="3162" y="832"/>
                  </a:lnTo>
                  <a:lnTo>
                    <a:pt x="2810" y="925"/>
                  </a:lnTo>
                  <a:lnTo>
                    <a:pt x="2441" y="980"/>
                  </a:lnTo>
                  <a:lnTo>
                    <a:pt x="2016" y="1054"/>
                  </a:lnTo>
                  <a:lnTo>
                    <a:pt x="1572" y="1110"/>
                  </a:lnTo>
                  <a:lnTo>
                    <a:pt x="1073" y="1165"/>
                  </a:lnTo>
                  <a:lnTo>
                    <a:pt x="1" y="1239"/>
                  </a:lnTo>
                  <a:lnTo>
                    <a:pt x="592" y="1276"/>
                  </a:lnTo>
                  <a:lnTo>
                    <a:pt x="1202" y="1276"/>
                  </a:lnTo>
                  <a:lnTo>
                    <a:pt x="1997" y="1258"/>
                  </a:lnTo>
                  <a:lnTo>
                    <a:pt x="2773" y="1202"/>
                  </a:lnTo>
                  <a:lnTo>
                    <a:pt x="3568" y="1128"/>
                  </a:lnTo>
                  <a:lnTo>
                    <a:pt x="4363" y="999"/>
                  </a:lnTo>
                  <a:lnTo>
                    <a:pt x="4493" y="962"/>
                  </a:lnTo>
                  <a:lnTo>
                    <a:pt x="4603" y="906"/>
                  </a:lnTo>
                  <a:lnTo>
                    <a:pt x="4696" y="851"/>
                  </a:lnTo>
                  <a:lnTo>
                    <a:pt x="4788" y="758"/>
                  </a:lnTo>
                  <a:lnTo>
                    <a:pt x="4862" y="666"/>
                  </a:lnTo>
                  <a:lnTo>
                    <a:pt x="4899" y="555"/>
                  </a:lnTo>
                  <a:lnTo>
                    <a:pt x="4936" y="426"/>
                  </a:lnTo>
                  <a:lnTo>
                    <a:pt x="4955" y="296"/>
                  </a:lnTo>
                  <a:lnTo>
                    <a:pt x="4936" y="222"/>
                  </a:lnTo>
                  <a:lnTo>
                    <a:pt x="4918" y="148"/>
                  </a:lnTo>
                  <a:lnTo>
                    <a:pt x="4899" y="74"/>
                  </a:lnTo>
                  <a:lnTo>
                    <a:pt x="4862"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0"/>
            <p:cNvSpPr/>
            <p:nvPr/>
          </p:nvSpPr>
          <p:spPr>
            <a:xfrm>
              <a:off x="7516658" y="4289574"/>
              <a:ext cx="1200207" cy="120679"/>
            </a:xfrm>
            <a:custGeom>
              <a:avLst/>
              <a:gdLst/>
              <a:ahLst/>
              <a:cxnLst/>
              <a:rect l="l" t="t" r="r" b="b"/>
              <a:pathLst>
                <a:path w="22258" h="2238" extrusionOk="0">
                  <a:moveTo>
                    <a:pt x="22257" y="0"/>
                  </a:moveTo>
                  <a:lnTo>
                    <a:pt x="21314" y="204"/>
                  </a:lnTo>
                  <a:lnTo>
                    <a:pt x="20279" y="389"/>
                  </a:lnTo>
                  <a:lnTo>
                    <a:pt x="19207" y="573"/>
                  </a:lnTo>
                  <a:lnTo>
                    <a:pt x="18061" y="740"/>
                  </a:lnTo>
                  <a:lnTo>
                    <a:pt x="16841" y="906"/>
                  </a:lnTo>
                  <a:lnTo>
                    <a:pt x="15584" y="1054"/>
                  </a:lnTo>
                  <a:lnTo>
                    <a:pt x="14253" y="1202"/>
                  </a:lnTo>
                  <a:lnTo>
                    <a:pt x="12867" y="1350"/>
                  </a:lnTo>
                  <a:lnTo>
                    <a:pt x="11425" y="1479"/>
                  </a:lnTo>
                  <a:lnTo>
                    <a:pt x="9927" y="1609"/>
                  </a:lnTo>
                  <a:lnTo>
                    <a:pt x="6803" y="1849"/>
                  </a:lnTo>
                  <a:lnTo>
                    <a:pt x="3495" y="2052"/>
                  </a:lnTo>
                  <a:lnTo>
                    <a:pt x="1" y="2237"/>
                  </a:lnTo>
                  <a:lnTo>
                    <a:pt x="22257" y="2237"/>
                  </a:lnTo>
                  <a:lnTo>
                    <a:pt x="22257"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0"/>
            <p:cNvSpPr/>
            <p:nvPr/>
          </p:nvSpPr>
          <p:spPr>
            <a:xfrm>
              <a:off x="7516658" y="4289574"/>
              <a:ext cx="1200207" cy="120679"/>
            </a:xfrm>
            <a:custGeom>
              <a:avLst/>
              <a:gdLst/>
              <a:ahLst/>
              <a:cxnLst/>
              <a:rect l="l" t="t" r="r" b="b"/>
              <a:pathLst>
                <a:path w="22258" h="2238" fill="none" extrusionOk="0">
                  <a:moveTo>
                    <a:pt x="22257" y="0"/>
                  </a:moveTo>
                  <a:lnTo>
                    <a:pt x="22257" y="0"/>
                  </a:lnTo>
                  <a:lnTo>
                    <a:pt x="21314" y="204"/>
                  </a:lnTo>
                  <a:lnTo>
                    <a:pt x="20279" y="389"/>
                  </a:lnTo>
                  <a:lnTo>
                    <a:pt x="19207" y="573"/>
                  </a:lnTo>
                  <a:lnTo>
                    <a:pt x="18061" y="740"/>
                  </a:lnTo>
                  <a:lnTo>
                    <a:pt x="16841" y="906"/>
                  </a:lnTo>
                  <a:lnTo>
                    <a:pt x="15584" y="1054"/>
                  </a:lnTo>
                  <a:lnTo>
                    <a:pt x="14253" y="1202"/>
                  </a:lnTo>
                  <a:lnTo>
                    <a:pt x="12867" y="1350"/>
                  </a:lnTo>
                  <a:lnTo>
                    <a:pt x="11425" y="1479"/>
                  </a:lnTo>
                  <a:lnTo>
                    <a:pt x="9927" y="1609"/>
                  </a:lnTo>
                  <a:lnTo>
                    <a:pt x="6803" y="1849"/>
                  </a:lnTo>
                  <a:lnTo>
                    <a:pt x="3495" y="2052"/>
                  </a:lnTo>
                  <a:lnTo>
                    <a:pt x="1" y="2237"/>
                  </a:lnTo>
                  <a:lnTo>
                    <a:pt x="22257" y="2237"/>
                  </a:lnTo>
                  <a:lnTo>
                    <a:pt x="2225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0"/>
            <p:cNvSpPr/>
            <p:nvPr/>
          </p:nvSpPr>
          <p:spPr>
            <a:xfrm>
              <a:off x="7274438" y="4471994"/>
              <a:ext cx="1442427" cy="591152"/>
            </a:xfrm>
            <a:custGeom>
              <a:avLst/>
              <a:gdLst/>
              <a:ahLst/>
              <a:cxnLst/>
              <a:rect l="l" t="t" r="r" b="b"/>
              <a:pathLst>
                <a:path w="26750" h="10963" extrusionOk="0">
                  <a:moveTo>
                    <a:pt x="1" y="0"/>
                  </a:moveTo>
                  <a:lnTo>
                    <a:pt x="1" y="10962"/>
                  </a:lnTo>
                  <a:lnTo>
                    <a:pt x="26749" y="10962"/>
                  </a:lnTo>
                  <a:lnTo>
                    <a:pt x="267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0"/>
            <p:cNvSpPr/>
            <p:nvPr/>
          </p:nvSpPr>
          <p:spPr>
            <a:xfrm>
              <a:off x="7274438" y="4471994"/>
              <a:ext cx="1442427" cy="591152"/>
            </a:xfrm>
            <a:custGeom>
              <a:avLst/>
              <a:gdLst/>
              <a:ahLst/>
              <a:cxnLst/>
              <a:rect l="l" t="t" r="r" b="b"/>
              <a:pathLst>
                <a:path w="26750" h="10963" fill="none" extrusionOk="0">
                  <a:moveTo>
                    <a:pt x="26749" y="0"/>
                  </a:moveTo>
                  <a:lnTo>
                    <a:pt x="1" y="0"/>
                  </a:lnTo>
                  <a:lnTo>
                    <a:pt x="1" y="10962"/>
                  </a:lnTo>
                  <a:lnTo>
                    <a:pt x="26749" y="10962"/>
                  </a:lnTo>
                  <a:lnTo>
                    <a:pt x="267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0"/>
            <p:cNvSpPr/>
            <p:nvPr/>
          </p:nvSpPr>
          <p:spPr>
            <a:xfrm>
              <a:off x="7790800" y="4890649"/>
              <a:ext cx="458557" cy="88756"/>
            </a:xfrm>
            <a:custGeom>
              <a:avLst/>
              <a:gdLst/>
              <a:ahLst/>
              <a:cxnLst/>
              <a:rect l="l" t="t" r="r" b="b"/>
              <a:pathLst>
                <a:path w="8504" h="1646" extrusionOk="0">
                  <a:moveTo>
                    <a:pt x="610" y="0"/>
                  </a:moveTo>
                  <a:lnTo>
                    <a:pt x="684" y="19"/>
                  </a:lnTo>
                  <a:lnTo>
                    <a:pt x="1054" y="93"/>
                  </a:lnTo>
                  <a:lnTo>
                    <a:pt x="610" y="0"/>
                  </a:lnTo>
                  <a:close/>
                  <a:moveTo>
                    <a:pt x="7838" y="148"/>
                  </a:moveTo>
                  <a:lnTo>
                    <a:pt x="7505" y="203"/>
                  </a:lnTo>
                  <a:lnTo>
                    <a:pt x="7542" y="277"/>
                  </a:lnTo>
                  <a:lnTo>
                    <a:pt x="7561" y="333"/>
                  </a:lnTo>
                  <a:lnTo>
                    <a:pt x="7579" y="407"/>
                  </a:lnTo>
                  <a:lnTo>
                    <a:pt x="7598" y="499"/>
                  </a:lnTo>
                  <a:lnTo>
                    <a:pt x="7579" y="629"/>
                  </a:lnTo>
                  <a:lnTo>
                    <a:pt x="7542" y="740"/>
                  </a:lnTo>
                  <a:lnTo>
                    <a:pt x="7505" y="850"/>
                  </a:lnTo>
                  <a:lnTo>
                    <a:pt x="7431" y="961"/>
                  </a:lnTo>
                  <a:lnTo>
                    <a:pt x="7339" y="1035"/>
                  </a:lnTo>
                  <a:lnTo>
                    <a:pt x="7246" y="1109"/>
                  </a:lnTo>
                  <a:lnTo>
                    <a:pt x="7136" y="1165"/>
                  </a:lnTo>
                  <a:lnTo>
                    <a:pt x="7006" y="1202"/>
                  </a:lnTo>
                  <a:lnTo>
                    <a:pt x="6211" y="1313"/>
                  </a:lnTo>
                  <a:lnTo>
                    <a:pt x="5416" y="1405"/>
                  </a:lnTo>
                  <a:lnTo>
                    <a:pt x="4622" y="1460"/>
                  </a:lnTo>
                  <a:lnTo>
                    <a:pt x="3827" y="1479"/>
                  </a:lnTo>
                  <a:lnTo>
                    <a:pt x="3013" y="1460"/>
                  </a:lnTo>
                  <a:lnTo>
                    <a:pt x="2200" y="1405"/>
                  </a:lnTo>
                  <a:lnTo>
                    <a:pt x="1405" y="1313"/>
                  </a:lnTo>
                  <a:lnTo>
                    <a:pt x="592" y="1202"/>
                  </a:lnTo>
                  <a:lnTo>
                    <a:pt x="462" y="1165"/>
                  </a:lnTo>
                  <a:lnTo>
                    <a:pt x="351" y="1109"/>
                  </a:lnTo>
                  <a:lnTo>
                    <a:pt x="259" y="1035"/>
                  </a:lnTo>
                  <a:lnTo>
                    <a:pt x="167" y="961"/>
                  </a:lnTo>
                  <a:lnTo>
                    <a:pt x="93" y="869"/>
                  </a:lnTo>
                  <a:lnTo>
                    <a:pt x="56" y="758"/>
                  </a:lnTo>
                  <a:lnTo>
                    <a:pt x="19" y="629"/>
                  </a:lnTo>
                  <a:lnTo>
                    <a:pt x="0" y="518"/>
                  </a:lnTo>
                  <a:lnTo>
                    <a:pt x="0" y="536"/>
                  </a:lnTo>
                  <a:lnTo>
                    <a:pt x="19" y="666"/>
                  </a:lnTo>
                  <a:lnTo>
                    <a:pt x="37" y="795"/>
                  </a:lnTo>
                  <a:lnTo>
                    <a:pt x="93" y="906"/>
                  </a:lnTo>
                  <a:lnTo>
                    <a:pt x="185" y="1017"/>
                  </a:lnTo>
                  <a:lnTo>
                    <a:pt x="278" y="1109"/>
                  </a:lnTo>
                  <a:lnTo>
                    <a:pt x="388" y="1183"/>
                  </a:lnTo>
                  <a:lnTo>
                    <a:pt x="518" y="1239"/>
                  </a:lnTo>
                  <a:lnTo>
                    <a:pt x="647" y="1276"/>
                  </a:lnTo>
                  <a:lnTo>
                    <a:pt x="1146" y="1368"/>
                  </a:lnTo>
                  <a:lnTo>
                    <a:pt x="1645" y="1442"/>
                  </a:lnTo>
                  <a:lnTo>
                    <a:pt x="2145" y="1516"/>
                  </a:lnTo>
                  <a:lnTo>
                    <a:pt x="2644" y="1553"/>
                  </a:lnTo>
                  <a:lnTo>
                    <a:pt x="3143" y="1608"/>
                  </a:lnTo>
                  <a:lnTo>
                    <a:pt x="3642" y="1627"/>
                  </a:lnTo>
                  <a:lnTo>
                    <a:pt x="4141" y="1645"/>
                  </a:lnTo>
                  <a:lnTo>
                    <a:pt x="5435" y="1645"/>
                  </a:lnTo>
                  <a:lnTo>
                    <a:pt x="6248" y="1590"/>
                  </a:lnTo>
                  <a:lnTo>
                    <a:pt x="7043" y="1516"/>
                  </a:lnTo>
                  <a:lnTo>
                    <a:pt x="7838" y="1405"/>
                  </a:lnTo>
                  <a:lnTo>
                    <a:pt x="7967" y="1387"/>
                  </a:lnTo>
                  <a:lnTo>
                    <a:pt x="8097" y="1331"/>
                  </a:lnTo>
                  <a:lnTo>
                    <a:pt x="8208" y="1257"/>
                  </a:lnTo>
                  <a:lnTo>
                    <a:pt x="8300" y="1165"/>
                  </a:lnTo>
                  <a:lnTo>
                    <a:pt x="8393" y="1072"/>
                  </a:lnTo>
                  <a:lnTo>
                    <a:pt x="8448" y="943"/>
                  </a:lnTo>
                  <a:lnTo>
                    <a:pt x="8485" y="813"/>
                  </a:lnTo>
                  <a:lnTo>
                    <a:pt x="8503" y="684"/>
                  </a:lnTo>
                  <a:lnTo>
                    <a:pt x="8485" y="573"/>
                  </a:lnTo>
                  <a:lnTo>
                    <a:pt x="8467" y="462"/>
                  </a:lnTo>
                  <a:lnTo>
                    <a:pt x="8411" y="370"/>
                  </a:lnTo>
                  <a:lnTo>
                    <a:pt x="8337" y="296"/>
                  </a:lnTo>
                  <a:lnTo>
                    <a:pt x="8263" y="240"/>
                  </a:lnTo>
                  <a:lnTo>
                    <a:pt x="8152" y="185"/>
                  </a:lnTo>
                  <a:lnTo>
                    <a:pt x="8060" y="148"/>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0"/>
            <p:cNvSpPr/>
            <p:nvPr/>
          </p:nvSpPr>
          <p:spPr>
            <a:xfrm>
              <a:off x="7823693" y="4890649"/>
              <a:ext cx="23942" cy="5015"/>
            </a:xfrm>
            <a:custGeom>
              <a:avLst/>
              <a:gdLst/>
              <a:ahLst/>
              <a:cxnLst/>
              <a:rect l="l" t="t" r="r" b="b"/>
              <a:pathLst>
                <a:path w="444" h="93" fill="none" extrusionOk="0">
                  <a:moveTo>
                    <a:pt x="0" y="0"/>
                  </a:moveTo>
                  <a:lnTo>
                    <a:pt x="0" y="0"/>
                  </a:lnTo>
                  <a:lnTo>
                    <a:pt x="0" y="0"/>
                  </a:lnTo>
                  <a:lnTo>
                    <a:pt x="0" y="0"/>
                  </a:lnTo>
                  <a:lnTo>
                    <a:pt x="444" y="93"/>
                  </a:lnTo>
                  <a:lnTo>
                    <a:pt x="444" y="93"/>
                  </a:lnTo>
                  <a:lnTo>
                    <a:pt x="74" y="19"/>
                  </a:lnTo>
                  <a:lnTo>
                    <a:pt x="74"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0"/>
            <p:cNvSpPr/>
            <p:nvPr/>
          </p:nvSpPr>
          <p:spPr>
            <a:xfrm>
              <a:off x="7790800" y="4890649"/>
              <a:ext cx="409703" cy="79751"/>
            </a:xfrm>
            <a:custGeom>
              <a:avLst/>
              <a:gdLst/>
              <a:ahLst/>
              <a:cxnLst/>
              <a:rect l="l" t="t" r="r" b="b"/>
              <a:pathLst>
                <a:path w="7598" h="1479" extrusionOk="0">
                  <a:moveTo>
                    <a:pt x="499" y="0"/>
                  </a:moveTo>
                  <a:lnTo>
                    <a:pt x="388" y="19"/>
                  </a:lnTo>
                  <a:lnTo>
                    <a:pt x="278" y="56"/>
                  </a:lnTo>
                  <a:lnTo>
                    <a:pt x="185" y="111"/>
                  </a:lnTo>
                  <a:lnTo>
                    <a:pt x="111" y="185"/>
                  </a:lnTo>
                  <a:lnTo>
                    <a:pt x="56" y="277"/>
                  </a:lnTo>
                  <a:lnTo>
                    <a:pt x="19" y="388"/>
                  </a:lnTo>
                  <a:lnTo>
                    <a:pt x="0" y="499"/>
                  </a:lnTo>
                  <a:lnTo>
                    <a:pt x="19" y="629"/>
                  </a:lnTo>
                  <a:lnTo>
                    <a:pt x="37" y="740"/>
                  </a:lnTo>
                  <a:lnTo>
                    <a:pt x="93" y="850"/>
                  </a:lnTo>
                  <a:lnTo>
                    <a:pt x="167" y="961"/>
                  </a:lnTo>
                  <a:lnTo>
                    <a:pt x="259" y="1035"/>
                  </a:lnTo>
                  <a:lnTo>
                    <a:pt x="351" y="1109"/>
                  </a:lnTo>
                  <a:lnTo>
                    <a:pt x="462" y="1165"/>
                  </a:lnTo>
                  <a:lnTo>
                    <a:pt x="592" y="1202"/>
                  </a:lnTo>
                  <a:lnTo>
                    <a:pt x="1387" y="1313"/>
                  </a:lnTo>
                  <a:lnTo>
                    <a:pt x="2200" y="1405"/>
                  </a:lnTo>
                  <a:lnTo>
                    <a:pt x="2995" y="1460"/>
                  </a:lnTo>
                  <a:lnTo>
                    <a:pt x="3808" y="1479"/>
                  </a:lnTo>
                  <a:lnTo>
                    <a:pt x="4603" y="1460"/>
                  </a:lnTo>
                  <a:lnTo>
                    <a:pt x="5416" y="1405"/>
                  </a:lnTo>
                  <a:lnTo>
                    <a:pt x="6211" y="1313"/>
                  </a:lnTo>
                  <a:lnTo>
                    <a:pt x="7006" y="1202"/>
                  </a:lnTo>
                  <a:lnTo>
                    <a:pt x="7136" y="1165"/>
                  </a:lnTo>
                  <a:lnTo>
                    <a:pt x="7246" y="1109"/>
                  </a:lnTo>
                  <a:lnTo>
                    <a:pt x="7339" y="1035"/>
                  </a:lnTo>
                  <a:lnTo>
                    <a:pt x="7431" y="961"/>
                  </a:lnTo>
                  <a:lnTo>
                    <a:pt x="7505" y="850"/>
                  </a:lnTo>
                  <a:lnTo>
                    <a:pt x="7542" y="740"/>
                  </a:lnTo>
                  <a:lnTo>
                    <a:pt x="7579" y="629"/>
                  </a:lnTo>
                  <a:lnTo>
                    <a:pt x="7598" y="499"/>
                  </a:lnTo>
                  <a:lnTo>
                    <a:pt x="7579" y="388"/>
                  </a:lnTo>
                  <a:lnTo>
                    <a:pt x="7542" y="277"/>
                  </a:lnTo>
                  <a:lnTo>
                    <a:pt x="7487" y="185"/>
                  </a:lnTo>
                  <a:lnTo>
                    <a:pt x="7413" y="111"/>
                  </a:lnTo>
                  <a:lnTo>
                    <a:pt x="7320" y="56"/>
                  </a:lnTo>
                  <a:lnTo>
                    <a:pt x="7210" y="19"/>
                  </a:lnTo>
                  <a:lnTo>
                    <a:pt x="7099" y="0"/>
                  </a:lnTo>
                  <a:lnTo>
                    <a:pt x="6988" y="0"/>
                  </a:lnTo>
                  <a:lnTo>
                    <a:pt x="6193" y="148"/>
                  </a:lnTo>
                  <a:lnTo>
                    <a:pt x="5398" y="259"/>
                  </a:lnTo>
                  <a:lnTo>
                    <a:pt x="4603" y="333"/>
                  </a:lnTo>
                  <a:lnTo>
                    <a:pt x="3790" y="351"/>
                  </a:lnTo>
                  <a:lnTo>
                    <a:pt x="2995" y="333"/>
                  </a:lnTo>
                  <a:lnTo>
                    <a:pt x="2200" y="259"/>
                  </a:lnTo>
                  <a:lnTo>
                    <a:pt x="1405" y="148"/>
                  </a:lnTo>
                  <a:lnTo>
                    <a:pt x="6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0"/>
            <p:cNvSpPr/>
            <p:nvPr/>
          </p:nvSpPr>
          <p:spPr>
            <a:xfrm>
              <a:off x="7790800" y="4890649"/>
              <a:ext cx="409703" cy="79751"/>
            </a:xfrm>
            <a:custGeom>
              <a:avLst/>
              <a:gdLst/>
              <a:ahLst/>
              <a:cxnLst/>
              <a:rect l="l" t="t" r="r" b="b"/>
              <a:pathLst>
                <a:path w="7598" h="1479" fill="none" extrusionOk="0">
                  <a:moveTo>
                    <a:pt x="7006" y="1202"/>
                  </a:moveTo>
                  <a:lnTo>
                    <a:pt x="7006" y="1202"/>
                  </a:lnTo>
                  <a:lnTo>
                    <a:pt x="6211" y="1313"/>
                  </a:lnTo>
                  <a:lnTo>
                    <a:pt x="5416" y="1405"/>
                  </a:lnTo>
                  <a:lnTo>
                    <a:pt x="4603" y="1460"/>
                  </a:lnTo>
                  <a:lnTo>
                    <a:pt x="3808" y="1479"/>
                  </a:lnTo>
                  <a:lnTo>
                    <a:pt x="2995" y="1460"/>
                  </a:lnTo>
                  <a:lnTo>
                    <a:pt x="2200" y="1405"/>
                  </a:lnTo>
                  <a:lnTo>
                    <a:pt x="1387" y="1313"/>
                  </a:lnTo>
                  <a:lnTo>
                    <a:pt x="592" y="1202"/>
                  </a:lnTo>
                  <a:lnTo>
                    <a:pt x="592" y="1202"/>
                  </a:lnTo>
                  <a:lnTo>
                    <a:pt x="462" y="1165"/>
                  </a:lnTo>
                  <a:lnTo>
                    <a:pt x="351" y="1109"/>
                  </a:lnTo>
                  <a:lnTo>
                    <a:pt x="259" y="1035"/>
                  </a:lnTo>
                  <a:lnTo>
                    <a:pt x="167" y="961"/>
                  </a:lnTo>
                  <a:lnTo>
                    <a:pt x="93" y="850"/>
                  </a:lnTo>
                  <a:lnTo>
                    <a:pt x="37" y="740"/>
                  </a:lnTo>
                  <a:lnTo>
                    <a:pt x="19" y="629"/>
                  </a:lnTo>
                  <a:lnTo>
                    <a:pt x="0" y="499"/>
                  </a:lnTo>
                  <a:lnTo>
                    <a:pt x="0" y="499"/>
                  </a:lnTo>
                  <a:lnTo>
                    <a:pt x="19" y="388"/>
                  </a:lnTo>
                  <a:lnTo>
                    <a:pt x="56" y="277"/>
                  </a:lnTo>
                  <a:lnTo>
                    <a:pt x="111" y="185"/>
                  </a:lnTo>
                  <a:lnTo>
                    <a:pt x="185" y="111"/>
                  </a:lnTo>
                  <a:lnTo>
                    <a:pt x="278" y="56"/>
                  </a:lnTo>
                  <a:lnTo>
                    <a:pt x="388" y="19"/>
                  </a:lnTo>
                  <a:lnTo>
                    <a:pt x="499" y="0"/>
                  </a:lnTo>
                  <a:lnTo>
                    <a:pt x="610" y="0"/>
                  </a:lnTo>
                  <a:lnTo>
                    <a:pt x="610" y="0"/>
                  </a:lnTo>
                  <a:lnTo>
                    <a:pt x="1405" y="148"/>
                  </a:lnTo>
                  <a:lnTo>
                    <a:pt x="2200" y="259"/>
                  </a:lnTo>
                  <a:lnTo>
                    <a:pt x="2995" y="333"/>
                  </a:lnTo>
                  <a:lnTo>
                    <a:pt x="3790" y="351"/>
                  </a:lnTo>
                  <a:lnTo>
                    <a:pt x="4603" y="333"/>
                  </a:lnTo>
                  <a:lnTo>
                    <a:pt x="5398" y="259"/>
                  </a:lnTo>
                  <a:lnTo>
                    <a:pt x="6193" y="148"/>
                  </a:lnTo>
                  <a:lnTo>
                    <a:pt x="6988" y="0"/>
                  </a:lnTo>
                  <a:lnTo>
                    <a:pt x="6988" y="0"/>
                  </a:lnTo>
                  <a:lnTo>
                    <a:pt x="7099" y="0"/>
                  </a:lnTo>
                  <a:lnTo>
                    <a:pt x="7210" y="19"/>
                  </a:lnTo>
                  <a:lnTo>
                    <a:pt x="7320" y="56"/>
                  </a:lnTo>
                  <a:lnTo>
                    <a:pt x="7413" y="111"/>
                  </a:lnTo>
                  <a:lnTo>
                    <a:pt x="7487" y="185"/>
                  </a:lnTo>
                  <a:lnTo>
                    <a:pt x="7542" y="277"/>
                  </a:lnTo>
                  <a:lnTo>
                    <a:pt x="7579" y="388"/>
                  </a:lnTo>
                  <a:lnTo>
                    <a:pt x="7598" y="499"/>
                  </a:lnTo>
                  <a:lnTo>
                    <a:pt x="7598" y="499"/>
                  </a:lnTo>
                  <a:lnTo>
                    <a:pt x="7598" y="499"/>
                  </a:lnTo>
                  <a:lnTo>
                    <a:pt x="7579" y="629"/>
                  </a:lnTo>
                  <a:lnTo>
                    <a:pt x="7542" y="740"/>
                  </a:lnTo>
                  <a:lnTo>
                    <a:pt x="7505" y="850"/>
                  </a:lnTo>
                  <a:lnTo>
                    <a:pt x="7431" y="961"/>
                  </a:lnTo>
                  <a:lnTo>
                    <a:pt x="7339" y="1035"/>
                  </a:lnTo>
                  <a:lnTo>
                    <a:pt x="7246" y="1109"/>
                  </a:lnTo>
                  <a:lnTo>
                    <a:pt x="7136" y="1165"/>
                  </a:lnTo>
                  <a:lnTo>
                    <a:pt x="7006" y="12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0"/>
            <p:cNvSpPr/>
            <p:nvPr/>
          </p:nvSpPr>
          <p:spPr>
            <a:xfrm>
              <a:off x="8200449" y="4917556"/>
              <a:ext cx="54" cy="54"/>
            </a:xfrm>
            <a:custGeom>
              <a:avLst/>
              <a:gdLst/>
              <a:ahLst/>
              <a:cxnLst/>
              <a:rect l="l" t="t" r="r" b="b"/>
              <a:pathLst>
                <a:path w="1" h="1" extrusionOk="0">
                  <a:moveTo>
                    <a:pt x="1" y="0"/>
                  </a:moveTo>
                  <a:lnTo>
                    <a:pt x="1" y="0"/>
                  </a:lnTo>
                  <a:lnTo>
                    <a:pt x="1" y="0"/>
                  </a:lnTo>
                  <a:lnTo>
                    <a:pt x="1" y="0"/>
                  </a:lnTo>
                  <a:lnTo>
                    <a:pt x="1" y="0"/>
                  </a:lnTo>
                  <a:close/>
                </a:path>
              </a:pathLst>
            </a:custGeom>
            <a:solidFill>
              <a:srgbClr val="E5E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0"/>
            <p:cNvSpPr/>
            <p:nvPr/>
          </p:nvSpPr>
          <p:spPr>
            <a:xfrm>
              <a:off x="8200449" y="4917556"/>
              <a:ext cx="54" cy="54"/>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0"/>
            <p:cNvSpPr/>
            <p:nvPr/>
          </p:nvSpPr>
          <p:spPr>
            <a:xfrm>
              <a:off x="7933317" y="4901595"/>
              <a:ext cx="267186" cy="68805"/>
            </a:xfrm>
            <a:custGeom>
              <a:avLst/>
              <a:gdLst/>
              <a:ahLst/>
              <a:cxnLst/>
              <a:rect l="l" t="t" r="r" b="b"/>
              <a:pathLst>
                <a:path w="4955" h="1276" extrusionOk="0">
                  <a:moveTo>
                    <a:pt x="4862" y="0"/>
                  </a:moveTo>
                  <a:lnTo>
                    <a:pt x="4788" y="93"/>
                  </a:lnTo>
                  <a:lnTo>
                    <a:pt x="4696" y="204"/>
                  </a:lnTo>
                  <a:lnTo>
                    <a:pt x="4567" y="296"/>
                  </a:lnTo>
                  <a:lnTo>
                    <a:pt x="4419" y="389"/>
                  </a:lnTo>
                  <a:lnTo>
                    <a:pt x="4234" y="481"/>
                  </a:lnTo>
                  <a:lnTo>
                    <a:pt x="4012" y="573"/>
                  </a:lnTo>
                  <a:lnTo>
                    <a:pt x="3772" y="666"/>
                  </a:lnTo>
                  <a:lnTo>
                    <a:pt x="3476" y="758"/>
                  </a:lnTo>
                  <a:lnTo>
                    <a:pt x="3162" y="832"/>
                  </a:lnTo>
                  <a:lnTo>
                    <a:pt x="2810" y="906"/>
                  </a:lnTo>
                  <a:lnTo>
                    <a:pt x="2441" y="980"/>
                  </a:lnTo>
                  <a:lnTo>
                    <a:pt x="2016" y="1036"/>
                  </a:lnTo>
                  <a:lnTo>
                    <a:pt x="1572" y="1110"/>
                  </a:lnTo>
                  <a:lnTo>
                    <a:pt x="1073" y="1147"/>
                  </a:lnTo>
                  <a:lnTo>
                    <a:pt x="1" y="1239"/>
                  </a:lnTo>
                  <a:lnTo>
                    <a:pt x="592" y="1257"/>
                  </a:lnTo>
                  <a:lnTo>
                    <a:pt x="1202" y="1276"/>
                  </a:lnTo>
                  <a:lnTo>
                    <a:pt x="1997" y="1257"/>
                  </a:lnTo>
                  <a:lnTo>
                    <a:pt x="2773" y="1202"/>
                  </a:lnTo>
                  <a:lnTo>
                    <a:pt x="3568" y="1110"/>
                  </a:lnTo>
                  <a:lnTo>
                    <a:pt x="4363" y="999"/>
                  </a:lnTo>
                  <a:lnTo>
                    <a:pt x="4493" y="962"/>
                  </a:lnTo>
                  <a:lnTo>
                    <a:pt x="4603" y="906"/>
                  </a:lnTo>
                  <a:lnTo>
                    <a:pt x="4696" y="832"/>
                  </a:lnTo>
                  <a:lnTo>
                    <a:pt x="4788" y="758"/>
                  </a:lnTo>
                  <a:lnTo>
                    <a:pt x="4862" y="647"/>
                  </a:lnTo>
                  <a:lnTo>
                    <a:pt x="4899" y="537"/>
                  </a:lnTo>
                  <a:lnTo>
                    <a:pt x="4936" y="426"/>
                  </a:lnTo>
                  <a:lnTo>
                    <a:pt x="4955" y="296"/>
                  </a:lnTo>
                  <a:lnTo>
                    <a:pt x="4936" y="204"/>
                  </a:lnTo>
                  <a:lnTo>
                    <a:pt x="4918" y="130"/>
                  </a:lnTo>
                  <a:lnTo>
                    <a:pt x="4899" y="56"/>
                  </a:lnTo>
                  <a:lnTo>
                    <a:pt x="4862"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0"/>
            <p:cNvSpPr/>
            <p:nvPr/>
          </p:nvSpPr>
          <p:spPr>
            <a:xfrm>
              <a:off x="7516658" y="4942468"/>
              <a:ext cx="1200207" cy="120679"/>
            </a:xfrm>
            <a:custGeom>
              <a:avLst/>
              <a:gdLst/>
              <a:ahLst/>
              <a:cxnLst/>
              <a:rect l="l" t="t" r="r" b="b"/>
              <a:pathLst>
                <a:path w="22258" h="2238" extrusionOk="0">
                  <a:moveTo>
                    <a:pt x="22257" y="0"/>
                  </a:moveTo>
                  <a:lnTo>
                    <a:pt x="21314" y="204"/>
                  </a:lnTo>
                  <a:lnTo>
                    <a:pt x="20279" y="389"/>
                  </a:lnTo>
                  <a:lnTo>
                    <a:pt x="19207" y="555"/>
                  </a:lnTo>
                  <a:lnTo>
                    <a:pt x="18061" y="721"/>
                  </a:lnTo>
                  <a:lnTo>
                    <a:pt x="16841" y="888"/>
                  </a:lnTo>
                  <a:lnTo>
                    <a:pt x="15584" y="1054"/>
                  </a:lnTo>
                  <a:lnTo>
                    <a:pt x="14253" y="1202"/>
                  </a:lnTo>
                  <a:lnTo>
                    <a:pt x="12867" y="1331"/>
                  </a:lnTo>
                  <a:lnTo>
                    <a:pt x="11425" y="1479"/>
                  </a:lnTo>
                  <a:lnTo>
                    <a:pt x="9927" y="1609"/>
                  </a:lnTo>
                  <a:lnTo>
                    <a:pt x="6803" y="1830"/>
                  </a:lnTo>
                  <a:lnTo>
                    <a:pt x="3495" y="2052"/>
                  </a:lnTo>
                  <a:lnTo>
                    <a:pt x="1" y="2237"/>
                  </a:lnTo>
                  <a:lnTo>
                    <a:pt x="22257" y="2237"/>
                  </a:lnTo>
                  <a:lnTo>
                    <a:pt x="22257"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0"/>
            <p:cNvSpPr/>
            <p:nvPr/>
          </p:nvSpPr>
          <p:spPr>
            <a:xfrm>
              <a:off x="7516658" y="4942468"/>
              <a:ext cx="1200207" cy="120679"/>
            </a:xfrm>
            <a:custGeom>
              <a:avLst/>
              <a:gdLst/>
              <a:ahLst/>
              <a:cxnLst/>
              <a:rect l="l" t="t" r="r" b="b"/>
              <a:pathLst>
                <a:path w="22258" h="2238" fill="none" extrusionOk="0">
                  <a:moveTo>
                    <a:pt x="22257" y="0"/>
                  </a:moveTo>
                  <a:lnTo>
                    <a:pt x="22257" y="0"/>
                  </a:lnTo>
                  <a:lnTo>
                    <a:pt x="21314" y="204"/>
                  </a:lnTo>
                  <a:lnTo>
                    <a:pt x="20279" y="389"/>
                  </a:lnTo>
                  <a:lnTo>
                    <a:pt x="19207" y="555"/>
                  </a:lnTo>
                  <a:lnTo>
                    <a:pt x="18061" y="721"/>
                  </a:lnTo>
                  <a:lnTo>
                    <a:pt x="16841" y="888"/>
                  </a:lnTo>
                  <a:lnTo>
                    <a:pt x="15584" y="1054"/>
                  </a:lnTo>
                  <a:lnTo>
                    <a:pt x="14253" y="1202"/>
                  </a:lnTo>
                  <a:lnTo>
                    <a:pt x="12867" y="1331"/>
                  </a:lnTo>
                  <a:lnTo>
                    <a:pt x="11425" y="1479"/>
                  </a:lnTo>
                  <a:lnTo>
                    <a:pt x="9927" y="1609"/>
                  </a:lnTo>
                  <a:lnTo>
                    <a:pt x="6803" y="1830"/>
                  </a:lnTo>
                  <a:lnTo>
                    <a:pt x="3495" y="2052"/>
                  </a:lnTo>
                  <a:lnTo>
                    <a:pt x="1" y="2237"/>
                  </a:lnTo>
                  <a:lnTo>
                    <a:pt x="22257" y="2237"/>
                  </a:lnTo>
                  <a:lnTo>
                    <a:pt x="22257" y="0"/>
                  </a:lnTo>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0"/>
            <p:cNvSpPr/>
            <p:nvPr/>
          </p:nvSpPr>
          <p:spPr>
            <a:xfrm>
              <a:off x="4614064" y="4062291"/>
              <a:ext cx="1559007" cy="1075592"/>
            </a:xfrm>
            <a:custGeom>
              <a:avLst/>
              <a:gdLst/>
              <a:ahLst/>
              <a:cxnLst/>
              <a:rect l="l" t="t" r="r" b="b"/>
              <a:pathLst>
                <a:path w="28912" h="19947" extrusionOk="0">
                  <a:moveTo>
                    <a:pt x="1" y="1"/>
                  </a:moveTo>
                  <a:lnTo>
                    <a:pt x="1" y="19946"/>
                  </a:lnTo>
                  <a:lnTo>
                    <a:pt x="28912" y="19946"/>
                  </a:lnTo>
                  <a:lnTo>
                    <a:pt x="289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0"/>
            <p:cNvSpPr/>
            <p:nvPr/>
          </p:nvSpPr>
          <p:spPr>
            <a:xfrm>
              <a:off x="4614064" y="4062291"/>
              <a:ext cx="1559007" cy="1075592"/>
            </a:xfrm>
            <a:custGeom>
              <a:avLst/>
              <a:gdLst/>
              <a:ahLst/>
              <a:cxnLst/>
              <a:rect l="l" t="t" r="r" b="b"/>
              <a:pathLst>
                <a:path w="28912" h="19947" fill="none" extrusionOk="0">
                  <a:moveTo>
                    <a:pt x="28912" y="19946"/>
                  </a:moveTo>
                  <a:lnTo>
                    <a:pt x="1" y="19946"/>
                  </a:lnTo>
                  <a:lnTo>
                    <a:pt x="1" y="1"/>
                  </a:lnTo>
                  <a:lnTo>
                    <a:pt x="28912" y="1"/>
                  </a:lnTo>
                  <a:lnTo>
                    <a:pt x="28912" y="199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0"/>
            <p:cNvSpPr/>
            <p:nvPr/>
          </p:nvSpPr>
          <p:spPr>
            <a:xfrm>
              <a:off x="4672893" y="4117130"/>
              <a:ext cx="1442373" cy="293123"/>
            </a:xfrm>
            <a:custGeom>
              <a:avLst/>
              <a:gdLst/>
              <a:ahLst/>
              <a:cxnLst/>
              <a:rect l="l" t="t" r="r" b="b"/>
              <a:pathLst>
                <a:path w="26749" h="5436" extrusionOk="0">
                  <a:moveTo>
                    <a:pt x="0" y="0"/>
                  </a:moveTo>
                  <a:lnTo>
                    <a:pt x="0" y="5435"/>
                  </a:lnTo>
                  <a:lnTo>
                    <a:pt x="26748" y="5435"/>
                  </a:lnTo>
                  <a:lnTo>
                    <a:pt x="267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0"/>
            <p:cNvSpPr/>
            <p:nvPr/>
          </p:nvSpPr>
          <p:spPr>
            <a:xfrm>
              <a:off x="4672893" y="4117130"/>
              <a:ext cx="1442373" cy="293123"/>
            </a:xfrm>
            <a:custGeom>
              <a:avLst/>
              <a:gdLst/>
              <a:ahLst/>
              <a:cxnLst/>
              <a:rect l="l" t="t" r="r" b="b"/>
              <a:pathLst>
                <a:path w="26749" h="5436" fill="none" extrusionOk="0">
                  <a:moveTo>
                    <a:pt x="26748" y="0"/>
                  </a:moveTo>
                  <a:lnTo>
                    <a:pt x="0" y="0"/>
                  </a:lnTo>
                  <a:lnTo>
                    <a:pt x="0" y="5435"/>
                  </a:lnTo>
                  <a:lnTo>
                    <a:pt x="26748" y="5435"/>
                  </a:lnTo>
                  <a:lnTo>
                    <a:pt x="267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0"/>
            <p:cNvSpPr/>
            <p:nvPr/>
          </p:nvSpPr>
          <p:spPr>
            <a:xfrm>
              <a:off x="5189201" y="4238726"/>
              <a:ext cx="458557" cy="88756"/>
            </a:xfrm>
            <a:custGeom>
              <a:avLst/>
              <a:gdLst/>
              <a:ahLst/>
              <a:cxnLst/>
              <a:rect l="l" t="t" r="r" b="b"/>
              <a:pathLst>
                <a:path w="8504" h="1646" extrusionOk="0">
                  <a:moveTo>
                    <a:pt x="611" y="1"/>
                  </a:moveTo>
                  <a:lnTo>
                    <a:pt x="1036" y="93"/>
                  </a:lnTo>
                  <a:lnTo>
                    <a:pt x="685" y="1"/>
                  </a:lnTo>
                  <a:close/>
                  <a:moveTo>
                    <a:pt x="7820" y="130"/>
                  </a:moveTo>
                  <a:lnTo>
                    <a:pt x="7506" y="204"/>
                  </a:lnTo>
                  <a:lnTo>
                    <a:pt x="7543" y="259"/>
                  </a:lnTo>
                  <a:lnTo>
                    <a:pt x="7561" y="333"/>
                  </a:lnTo>
                  <a:lnTo>
                    <a:pt x="7580" y="407"/>
                  </a:lnTo>
                  <a:lnTo>
                    <a:pt x="7598" y="481"/>
                  </a:lnTo>
                  <a:lnTo>
                    <a:pt x="7580" y="611"/>
                  </a:lnTo>
                  <a:lnTo>
                    <a:pt x="7543" y="740"/>
                  </a:lnTo>
                  <a:lnTo>
                    <a:pt x="7487" y="851"/>
                  </a:lnTo>
                  <a:lnTo>
                    <a:pt x="7432" y="943"/>
                  </a:lnTo>
                  <a:lnTo>
                    <a:pt x="7339" y="1036"/>
                  </a:lnTo>
                  <a:lnTo>
                    <a:pt x="7247" y="1091"/>
                  </a:lnTo>
                  <a:lnTo>
                    <a:pt x="7117" y="1147"/>
                  </a:lnTo>
                  <a:lnTo>
                    <a:pt x="7007" y="1184"/>
                  </a:lnTo>
                  <a:lnTo>
                    <a:pt x="6212" y="1313"/>
                  </a:lnTo>
                  <a:lnTo>
                    <a:pt x="5417" y="1406"/>
                  </a:lnTo>
                  <a:lnTo>
                    <a:pt x="4622" y="1443"/>
                  </a:lnTo>
                  <a:lnTo>
                    <a:pt x="3809" y="1461"/>
                  </a:lnTo>
                  <a:lnTo>
                    <a:pt x="3014" y="1443"/>
                  </a:lnTo>
                  <a:lnTo>
                    <a:pt x="2200" y="1406"/>
                  </a:lnTo>
                  <a:lnTo>
                    <a:pt x="1387" y="1313"/>
                  </a:lnTo>
                  <a:lnTo>
                    <a:pt x="592" y="1184"/>
                  </a:lnTo>
                  <a:lnTo>
                    <a:pt x="463" y="1147"/>
                  </a:lnTo>
                  <a:lnTo>
                    <a:pt x="352" y="1091"/>
                  </a:lnTo>
                  <a:lnTo>
                    <a:pt x="259" y="1036"/>
                  </a:lnTo>
                  <a:lnTo>
                    <a:pt x="167" y="943"/>
                  </a:lnTo>
                  <a:lnTo>
                    <a:pt x="93" y="851"/>
                  </a:lnTo>
                  <a:lnTo>
                    <a:pt x="38" y="740"/>
                  </a:lnTo>
                  <a:lnTo>
                    <a:pt x="1" y="629"/>
                  </a:lnTo>
                  <a:lnTo>
                    <a:pt x="1" y="648"/>
                  </a:lnTo>
                  <a:lnTo>
                    <a:pt x="38" y="777"/>
                  </a:lnTo>
                  <a:lnTo>
                    <a:pt x="93" y="906"/>
                  </a:lnTo>
                  <a:lnTo>
                    <a:pt x="167" y="999"/>
                  </a:lnTo>
                  <a:lnTo>
                    <a:pt x="278" y="1091"/>
                  </a:lnTo>
                  <a:lnTo>
                    <a:pt x="389" y="1165"/>
                  </a:lnTo>
                  <a:lnTo>
                    <a:pt x="500" y="1239"/>
                  </a:lnTo>
                  <a:lnTo>
                    <a:pt x="648" y="1276"/>
                  </a:lnTo>
                  <a:lnTo>
                    <a:pt x="1147" y="1350"/>
                  </a:lnTo>
                  <a:lnTo>
                    <a:pt x="1646" y="1424"/>
                  </a:lnTo>
                  <a:lnTo>
                    <a:pt x="2145" y="1498"/>
                  </a:lnTo>
                  <a:lnTo>
                    <a:pt x="2644" y="1553"/>
                  </a:lnTo>
                  <a:lnTo>
                    <a:pt x="3143" y="1590"/>
                  </a:lnTo>
                  <a:lnTo>
                    <a:pt x="3642" y="1627"/>
                  </a:lnTo>
                  <a:lnTo>
                    <a:pt x="4141" y="1646"/>
                  </a:lnTo>
                  <a:lnTo>
                    <a:pt x="4640" y="1646"/>
                  </a:lnTo>
                  <a:lnTo>
                    <a:pt x="5435" y="1627"/>
                  </a:lnTo>
                  <a:lnTo>
                    <a:pt x="6230" y="1590"/>
                  </a:lnTo>
                  <a:lnTo>
                    <a:pt x="7025" y="1516"/>
                  </a:lnTo>
                  <a:lnTo>
                    <a:pt x="7820" y="1406"/>
                  </a:lnTo>
                  <a:lnTo>
                    <a:pt x="7968" y="1369"/>
                  </a:lnTo>
                  <a:lnTo>
                    <a:pt x="8097" y="1313"/>
                  </a:lnTo>
                  <a:lnTo>
                    <a:pt x="8208" y="1239"/>
                  </a:lnTo>
                  <a:lnTo>
                    <a:pt x="8301" y="1165"/>
                  </a:lnTo>
                  <a:lnTo>
                    <a:pt x="8393" y="1054"/>
                  </a:lnTo>
                  <a:lnTo>
                    <a:pt x="8448" y="943"/>
                  </a:lnTo>
                  <a:lnTo>
                    <a:pt x="8485" y="814"/>
                  </a:lnTo>
                  <a:lnTo>
                    <a:pt x="8504" y="685"/>
                  </a:lnTo>
                  <a:lnTo>
                    <a:pt x="8504" y="666"/>
                  </a:lnTo>
                  <a:lnTo>
                    <a:pt x="8485" y="555"/>
                  </a:lnTo>
                  <a:lnTo>
                    <a:pt x="8467" y="463"/>
                  </a:lnTo>
                  <a:lnTo>
                    <a:pt x="8411" y="370"/>
                  </a:lnTo>
                  <a:lnTo>
                    <a:pt x="8338" y="296"/>
                  </a:lnTo>
                  <a:lnTo>
                    <a:pt x="8245" y="223"/>
                  </a:lnTo>
                  <a:lnTo>
                    <a:pt x="8153" y="167"/>
                  </a:lnTo>
                  <a:lnTo>
                    <a:pt x="8042" y="149"/>
                  </a:lnTo>
                  <a:lnTo>
                    <a:pt x="7931" y="13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0"/>
            <p:cNvSpPr/>
            <p:nvPr/>
          </p:nvSpPr>
          <p:spPr>
            <a:xfrm>
              <a:off x="5189201" y="4245735"/>
              <a:ext cx="458557" cy="81747"/>
            </a:xfrm>
            <a:custGeom>
              <a:avLst/>
              <a:gdLst/>
              <a:ahLst/>
              <a:cxnLst/>
              <a:rect l="l" t="t" r="r" b="b"/>
              <a:pathLst>
                <a:path w="8504" h="1516" fill="none" extrusionOk="0">
                  <a:moveTo>
                    <a:pt x="7931" y="0"/>
                  </a:moveTo>
                  <a:lnTo>
                    <a:pt x="7931" y="0"/>
                  </a:lnTo>
                  <a:lnTo>
                    <a:pt x="7820" y="0"/>
                  </a:lnTo>
                  <a:lnTo>
                    <a:pt x="7820" y="0"/>
                  </a:lnTo>
                  <a:lnTo>
                    <a:pt x="7506" y="74"/>
                  </a:lnTo>
                  <a:lnTo>
                    <a:pt x="7506" y="74"/>
                  </a:lnTo>
                  <a:lnTo>
                    <a:pt x="7543" y="129"/>
                  </a:lnTo>
                  <a:lnTo>
                    <a:pt x="7561" y="203"/>
                  </a:lnTo>
                  <a:lnTo>
                    <a:pt x="7580" y="277"/>
                  </a:lnTo>
                  <a:lnTo>
                    <a:pt x="7598" y="351"/>
                  </a:lnTo>
                  <a:lnTo>
                    <a:pt x="7598" y="351"/>
                  </a:lnTo>
                  <a:lnTo>
                    <a:pt x="7598" y="351"/>
                  </a:lnTo>
                  <a:lnTo>
                    <a:pt x="7580" y="481"/>
                  </a:lnTo>
                  <a:lnTo>
                    <a:pt x="7543" y="610"/>
                  </a:lnTo>
                  <a:lnTo>
                    <a:pt x="7487" y="721"/>
                  </a:lnTo>
                  <a:lnTo>
                    <a:pt x="7432" y="813"/>
                  </a:lnTo>
                  <a:lnTo>
                    <a:pt x="7339" y="906"/>
                  </a:lnTo>
                  <a:lnTo>
                    <a:pt x="7247" y="961"/>
                  </a:lnTo>
                  <a:lnTo>
                    <a:pt x="7117" y="1017"/>
                  </a:lnTo>
                  <a:lnTo>
                    <a:pt x="7007" y="1054"/>
                  </a:lnTo>
                  <a:lnTo>
                    <a:pt x="7007" y="1054"/>
                  </a:lnTo>
                  <a:lnTo>
                    <a:pt x="6212" y="1183"/>
                  </a:lnTo>
                  <a:lnTo>
                    <a:pt x="5417" y="1276"/>
                  </a:lnTo>
                  <a:lnTo>
                    <a:pt x="4622" y="1313"/>
                  </a:lnTo>
                  <a:lnTo>
                    <a:pt x="3809" y="1331"/>
                  </a:lnTo>
                  <a:lnTo>
                    <a:pt x="3809" y="1331"/>
                  </a:lnTo>
                  <a:lnTo>
                    <a:pt x="3014" y="1313"/>
                  </a:lnTo>
                  <a:lnTo>
                    <a:pt x="2200" y="1276"/>
                  </a:lnTo>
                  <a:lnTo>
                    <a:pt x="1387" y="1183"/>
                  </a:lnTo>
                  <a:lnTo>
                    <a:pt x="592" y="1054"/>
                  </a:lnTo>
                  <a:lnTo>
                    <a:pt x="592" y="1054"/>
                  </a:lnTo>
                  <a:lnTo>
                    <a:pt x="463" y="1017"/>
                  </a:lnTo>
                  <a:lnTo>
                    <a:pt x="352" y="961"/>
                  </a:lnTo>
                  <a:lnTo>
                    <a:pt x="259" y="906"/>
                  </a:lnTo>
                  <a:lnTo>
                    <a:pt x="167" y="813"/>
                  </a:lnTo>
                  <a:lnTo>
                    <a:pt x="93" y="721"/>
                  </a:lnTo>
                  <a:lnTo>
                    <a:pt x="38" y="610"/>
                  </a:lnTo>
                  <a:lnTo>
                    <a:pt x="1" y="499"/>
                  </a:lnTo>
                  <a:lnTo>
                    <a:pt x="1" y="370"/>
                  </a:lnTo>
                  <a:lnTo>
                    <a:pt x="1" y="370"/>
                  </a:lnTo>
                  <a:lnTo>
                    <a:pt x="1" y="388"/>
                  </a:lnTo>
                  <a:lnTo>
                    <a:pt x="1" y="388"/>
                  </a:lnTo>
                  <a:lnTo>
                    <a:pt x="1" y="518"/>
                  </a:lnTo>
                  <a:lnTo>
                    <a:pt x="38" y="647"/>
                  </a:lnTo>
                  <a:lnTo>
                    <a:pt x="93" y="776"/>
                  </a:lnTo>
                  <a:lnTo>
                    <a:pt x="167" y="869"/>
                  </a:lnTo>
                  <a:lnTo>
                    <a:pt x="278" y="961"/>
                  </a:lnTo>
                  <a:lnTo>
                    <a:pt x="389" y="1035"/>
                  </a:lnTo>
                  <a:lnTo>
                    <a:pt x="500" y="1109"/>
                  </a:lnTo>
                  <a:lnTo>
                    <a:pt x="648" y="1146"/>
                  </a:lnTo>
                  <a:lnTo>
                    <a:pt x="648" y="1146"/>
                  </a:lnTo>
                  <a:lnTo>
                    <a:pt x="1147" y="1220"/>
                  </a:lnTo>
                  <a:lnTo>
                    <a:pt x="1646" y="1294"/>
                  </a:lnTo>
                  <a:lnTo>
                    <a:pt x="2145" y="1368"/>
                  </a:lnTo>
                  <a:lnTo>
                    <a:pt x="2644" y="1423"/>
                  </a:lnTo>
                  <a:lnTo>
                    <a:pt x="3143" y="1460"/>
                  </a:lnTo>
                  <a:lnTo>
                    <a:pt x="3642" y="1497"/>
                  </a:lnTo>
                  <a:lnTo>
                    <a:pt x="4141" y="1516"/>
                  </a:lnTo>
                  <a:lnTo>
                    <a:pt x="4640" y="1516"/>
                  </a:lnTo>
                  <a:lnTo>
                    <a:pt x="4640" y="1516"/>
                  </a:lnTo>
                  <a:lnTo>
                    <a:pt x="5435" y="1497"/>
                  </a:lnTo>
                  <a:lnTo>
                    <a:pt x="6230" y="1460"/>
                  </a:lnTo>
                  <a:lnTo>
                    <a:pt x="7025" y="1386"/>
                  </a:lnTo>
                  <a:lnTo>
                    <a:pt x="7820" y="1276"/>
                  </a:lnTo>
                  <a:lnTo>
                    <a:pt x="7820" y="1276"/>
                  </a:lnTo>
                  <a:lnTo>
                    <a:pt x="7968" y="1239"/>
                  </a:lnTo>
                  <a:lnTo>
                    <a:pt x="8097" y="1183"/>
                  </a:lnTo>
                  <a:lnTo>
                    <a:pt x="8208" y="1109"/>
                  </a:lnTo>
                  <a:lnTo>
                    <a:pt x="8301" y="1035"/>
                  </a:lnTo>
                  <a:lnTo>
                    <a:pt x="8393" y="924"/>
                  </a:lnTo>
                  <a:lnTo>
                    <a:pt x="8448" y="813"/>
                  </a:lnTo>
                  <a:lnTo>
                    <a:pt x="8485" y="684"/>
                  </a:lnTo>
                  <a:lnTo>
                    <a:pt x="8504" y="555"/>
                  </a:lnTo>
                  <a:lnTo>
                    <a:pt x="8504" y="536"/>
                  </a:lnTo>
                  <a:lnTo>
                    <a:pt x="8504" y="536"/>
                  </a:lnTo>
                  <a:lnTo>
                    <a:pt x="8485" y="425"/>
                  </a:lnTo>
                  <a:lnTo>
                    <a:pt x="8467" y="333"/>
                  </a:lnTo>
                  <a:lnTo>
                    <a:pt x="8411" y="240"/>
                  </a:lnTo>
                  <a:lnTo>
                    <a:pt x="8338" y="166"/>
                  </a:lnTo>
                  <a:lnTo>
                    <a:pt x="8245" y="93"/>
                  </a:lnTo>
                  <a:lnTo>
                    <a:pt x="8153" y="37"/>
                  </a:lnTo>
                  <a:lnTo>
                    <a:pt x="8042" y="19"/>
                  </a:lnTo>
                  <a:lnTo>
                    <a:pt x="793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0"/>
            <p:cNvSpPr/>
            <p:nvPr/>
          </p:nvSpPr>
          <p:spPr>
            <a:xfrm>
              <a:off x="5221123" y="4238726"/>
              <a:ext cx="23942" cy="5069"/>
            </a:xfrm>
            <a:custGeom>
              <a:avLst/>
              <a:gdLst/>
              <a:ahLst/>
              <a:cxnLst/>
              <a:rect l="l" t="t" r="r" b="b"/>
              <a:pathLst>
                <a:path w="444" h="94" fill="none" extrusionOk="0">
                  <a:moveTo>
                    <a:pt x="0" y="1"/>
                  </a:moveTo>
                  <a:lnTo>
                    <a:pt x="0" y="1"/>
                  </a:lnTo>
                  <a:lnTo>
                    <a:pt x="19" y="1"/>
                  </a:lnTo>
                  <a:lnTo>
                    <a:pt x="19" y="1"/>
                  </a:lnTo>
                  <a:lnTo>
                    <a:pt x="444" y="93"/>
                  </a:lnTo>
                  <a:lnTo>
                    <a:pt x="444" y="93"/>
                  </a:lnTo>
                  <a:lnTo>
                    <a:pt x="93" y="1"/>
                  </a:lnTo>
                  <a:lnTo>
                    <a:pt x="9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0"/>
            <p:cNvSpPr/>
            <p:nvPr/>
          </p:nvSpPr>
          <p:spPr>
            <a:xfrm>
              <a:off x="5189201" y="4237755"/>
              <a:ext cx="409757" cy="79805"/>
            </a:xfrm>
            <a:custGeom>
              <a:avLst/>
              <a:gdLst/>
              <a:ahLst/>
              <a:cxnLst/>
              <a:rect l="l" t="t" r="r" b="b"/>
              <a:pathLst>
                <a:path w="7599" h="1480" extrusionOk="0">
                  <a:moveTo>
                    <a:pt x="481" y="0"/>
                  </a:moveTo>
                  <a:lnTo>
                    <a:pt x="370" y="19"/>
                  </a:lnTo>
                  <a:lnTo>
                    <a:pt x="278" y="56"/>
                  </a:lnTo>
                  <a:lnTo>
                    <a:pt x="185" y="111"/>
                  </a:lnTo>
                  <a:lnTo>
                    <a:pt x="112" y="185"/>
                  </a:lnTo>
                  <a:lnTo>
                    <a:pt x="56" y="277"/>
                  </a:lnTo>
                  <a:lnTo>
                    <a:pt x="1" y="388"/>
                  </a:lnTo>
                  <a:lnTo>
                    <a:pt x="1" y="499"/>
                  </a:lnTo>
                  <a:lnTo>
                    <a:pt x="1" y="629"/>
                  </a:lnTo>
                  <a:lnTo>
                    <a:pt x="38" y="758"/>
                  </a:lnTo>
                  <a:lnTo>
                    <a:pt x="93" y="869"/>
                  </a:lnTo>
                  <a:lnTo>
                    <a:pt x="167" y="961"/>
                  </a:lnTo>
                  <a:lnTo>
                    <a:pt x="241" y="1054"/>
                  </a:lnTo>
                  <a:lnTo>
                    <a:pt x="352" y="1109"/>
                  </a:lnTo>
                  <a:lnTo>
                    <a:pt x="463" y="1165"/>
                  </a:lnTo>
                  <a:lnTo>
                    <a:pt x="592" y="1202"/>
                  </a:lnTo>
                  <a:lnTo>
                    <a:pt x="1387" y="1331"/>
                  </a:lnTo>
                  <a:lnTo>
                    <a:pt x="2200" y="1405"/>
                  </a:lnTo>
                  <a:lnTo>
                    <a:pt x="2995" y="1461"/>
                  </a:lnTo>
                  <a:lnTo>
                    <a:pt x="3809" y="1479"/>
                  </a:lnTo>
                  <a:lnTo>
                    <a:pt x="4603" y="1461"/>
                  </a:lnTo>
                  <a:lnTo>
                    <a:pt x="5398" y="1424"/>
                  </a:lnTo>
                  <a:lnTo>
                    <a:pt x="6212" y="1331"/>
                  </a:lnTo>
                  <a:lnTo>
                    <a:pt x="7007" y="1202"/>
                  </a:lnTo>
                  <a:lnTo>
                    <a:pt x="7117" y="1165"/>
                  </a:lnTo>
                  <a:lnTo>
                    <a:pt x="7247" y="1109"/>
                  </a:lnTo>
                  <a:lnTo>
                    <a:pt x="7339" y="1054"/>
                  </a:lnTo>
                  <a:lnTo>
                    <a:pt x="7432" y="961"/>
                  </a:lnTo>
                  <a:lnTo>
                    <a:pt x="7487" y="869"/>
                  </a:lnTo>
                  <a:lnTo>
                    <a:pt x="7543" y="758"/>
                  </a:lnTo>
                  <a:lnTo>
                    <a:pt x="7580" y="629"/>
                  </a:lnTo>
                  <a:lnTo>
                    <a:pt x="7598" y="499"/>
                  </a:lnTo>
                  <a:lnTo>
                    <a:pt x="7580" y="388"/>
                  </a:lnTo>
                  <a:lnTo>
                    <a:pt x="7543" y="277"/>
                  </a:lnTo>
                  <a:lnTo>
                    <a:pt x="7487" y="185"/>
                  </a:lnTo>
                  <a:lnTo>
                    <a:pt x="7413" y="111"/>
                  </a:lnTo>
                  <a:lnTo>
                    <a:pt x="7321" y="56"/>
                  </a:lnTo>
                  <a:lnTo>
                    <a:pt x="7210" y="19"/>
                  </a:lnTo>
                  <a:lnTo>
                    <a:pt x="7099" y="0"/>
                  </a:lnTo>
                  <a:lnTo>
                    <a:pt x="6988" y="19"/>
                  </a:lnTo>
                  <a:lnTo>
                    <a:pt x="6193" y="167"/>
                  </a:lnTo>
                  <a:lnTo>
                    <a:pt x="5380" y="277"/>
                  </a:lnTo>
                  <a:lnTo>
                    <a:pt x="4585" y="333"/>
                  </a:lnTo>
                  <a:lnTo>
                    <a:pt x="3790" y="351"/>
                  </a:lnTo>
                  <a:lnTo>
                    <a:pt x="2995" y="333"/>
                  </a:lnTo>
                  <a:lnTo>
                    <a:pt x="2200" y="277"/>
                  </a:lnTo>
                  <a:lnTo>
                    <a:pt x="1406" y="167"/>
                  </a:lnTo>
                  <a:lnTo>
                    <a:pt x="611" y="19"/>
                  </a:lnTo>
                  <a:lnTo>
                    <a:pt x="4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0"/>
            <p:cNvSpPr/>
            <p:nvPr/>
          </p:nvSpPr>
          <p:spPr>
            <a:xfrm>
              <a:off x="5189201" y="4237755"/>
              <a:ext cx="409757" cy="79805"/>
            </a:xfrm>
            <a:custGeom>
              <a:avLst/>
              <a:gdLst/>
              <a:ahLst/>
              <a:cxnLst/>
              <a:rect l="l" t="t" r="r" b="b"/>
              <a:pathLst>
                <a:path w="7599" h="1480" fill="none" extrusionOk="0">
                  <a:moveTo>
                    <a:pt x="7007" y="1202"/>
                  </a:moveTo>
                  <a:lnTo>
                    <a:pt x="7007" y="1202"/>
                  </a:lnTo>
                  <a:lnTo>
                    <a:pt x="6212" y="1331"/>
                  </a:lnTo>
                  <a:lnTo>
                    <a:pt x="5398" y="1424"/>
                  </a:lnTo>
                  <a:lnTo>
                    <a:pt x="4603" y="1461"/>
                  </a:lnTo>
                  <a:lnTo>
                    <a:pt x="3809" y="1479"/>
                  </a:lnTo>
                  <a:lnTo>
                    <a:pt x="2995" y="1461"/>
                  </a:lnTo>
                  <a:lnTo>
                    <a:pt x="2200" y="1405"/>
                  </a:lnTo>
                  <a:lnTo>
                    <a:pt x="1387" y="1331"/>
                  </a:lnTo>
                  <a:lnTo>
                    <a:pt x="592" y="1202"/>
                  </a:lnTo>
                  <a:lnTo>
                    <a:pt x="592" y="1202"/>
                  </a:lnTo>
                  <a:lnTo>
                    <a:pt x="463" y="1165"/>
                  </a:lnTo>
                  <a:lnTo>
                    <a:pt x="352" y="1109"/>
                  </a:lnTo>
                  <a:lnTo>
                    <a:pt x="241" y="1054"/>
                  </a:lnTo>
                  <a:lnTo>
                    <a:pt x="167" y="961"/>
                  </a:lnTo>
                  <a:lnTo>
                    <a:pt x="93" y="869"/>
                  </a:lnTo>
                  <a:lnTo>
                    <a:pt x="38" y="758"/>
                  </a:lnTo>
                  <a:lnTo>
                    <a:pt x="1" y="629"/>
                  </a:lnTo>
                  <a:lnTo>
                    <a:pt x="1" y="499"/>
                  </a:lnTo>
                  <a:lnTo>
                    <a:pt x="1" y="499"/>
                  </a:lnTo>
                  <a:lnTo>
                    <a:pt x="1" y="388"/>
                  </a:lnTo>
                  <a:lnTo>
                    <a:pt x="56" y="277"/>
                  </a:lnTo>
                  <a:lnTo>
                    <a:pt x="112" y="185"/>
                  </a:lnTo>
                  <a:lnTo>
                    <a:pt x="185" y="111"/>
                  </a:lnTo>
                  <a:lnTo>
                    <a:pt x="278" y="56"/>
                  </a:lnTo>
                  <a:lnTo>
                    <a:pt x="370" y="19"/>
                  </a:lnTo>
                  <a:lnTo>
                    <a:pt x="481" y="0"/>
                  </a:lnTo>
                  <a:lnTo>
                    <a:pt x="611" y="19"/>
                  </a:lnTo>
                  <a:lnTo>
                    <a:pt x="611" y="19"/>
                  </a:lnTo>
                  <a:lnTo>
                    <a:pt x="1406" y="167"/>
                  </a:lnTo>
                  <a:lnTo>
                    <a:pt x="2200" y="277"/>
                  </a:lnTo>
                  <a:lnTo>
                    <a:pt x="2995" y="333"/>
                  </a:lnTo>
                  <a:lnTo>
                    <a:pt x="3790" y="351"/>
                  </a:lnTo>
                  <a:lnTo>
                    <a:pt x="4585" y="333"/>
                  </a:lnTo>
                  <a:lnTo>
                    <a:pt x="5380" y="277"/>
                  </a:lnTo>
                  <a:lnTo>
                    <a:pt x="6193" y="167"/>
                  </a:lnTo>
                  <a:lnTo>
                    <a:pt x="6988" y="19"/>
                  </a:lnTo>
                  <a:lnTo>
                    <a:pt x="6988" y="19"/>
                  </a:lnTo>
                  <a:lnTo>
                    <a:pt x="7099" y="0"/>
                  </a:lnTo>
                  <a:lnTo>
                    <a:pt x="7210" y="19"/>
                  </a:lnTo>
                  <a:lnTo>
                    <a:pt x="7321" y="56"/>
                  </a:lnTo>
                  <a:lnTo>
                    <a:pt x="7413" y="111"/>
                  </a:lnTo>
                  <a:lnTo>
                    <a:pt x="7487" y="185"/>
                  </a:lnTo>
                  <a:lnTo>
                    <a:pt x="7543" y="277"/>
                  </a:lnTo>
                  <a:lnTo>
                    <a:pt x="7580" y="388"/>
                  </a:lnTo>
                  <a:lnTo>
                    <a:pt x="7598" y="499"/>
                  </a:lnTo>
                  <a:lnTo>
                    <a:pt x="7598" y="499"/>
                  </a:lnTo>
                  <a:lnTo>
                    <a:pt x="7598" y="499"/>
                  </a:lnTo>
                  <a:lnTo>
                    <a:pt x="7580" y="629"/>
                  </a:lnTo>
                  <a:lnTo>
                    <a:pt x="7543" y="758"/>
                  </a:lnTo>
                  <a:lnTo>
                    <a:pt x="7487" y="869"/>
                  </a:lnTo>
                  <a:lnTo>
                    <a:pt x="7432" y="961"/>
                  </a:lnTo>
                  <a:lnTo>
                    <a:pt x="7339" y="1054"/>
                  </a:lnTo>
                  <a:lnTo>
                    <a:pt x="7247" y="1109"/>
                  </a:lnTo>
                  <a:lnTo>
                    <a:pt x="7117" y="1165"/>
                  </a:lnTo>
                  <a:lnTo>
                    <a:pt x="7007" y="12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0"/>
            <p:cNvSpPr/>
            <p:nvPr/>
          </p:nvSpPr>
          <p:spPr>
            <a:xfrm>
              <a:off x="5330748" y="4248701"/>
              <a:ext cx="268211" cy="68859"/>
            </a:xfrm>
            <a:custGeom>
              <a:avLst/>
              <a:gdLst/>
              <a:ahLst/>
              <a:cxnLst/>
              <a:rect l="l" t="t" r="r" b="b"/>
              <a:pathLst>
                <a:path w="4974" h="1277" extrusionOk="0">
                  <a:moveTo>
                    <a:pt x="4862" y="1"/>
                  </a:moveTo>
                  <a:lnTo>
                    <a:pt x="4807" y="111"/>
                  </a:lnTo>
                  <a:lnTo>
                    <a:pt x="4714" y="204"/>
                  </a:lnTo>
                  <a:lnTo>
                    <a:pt x="4585" y="296"/>
                  </a:lnTo>
                  <a:lnTo>
                    <a:pt x="4437" y="407"/>
                  </a:lnTo>
                  <a:lnTo>
                    <a:pt x="4252" y="500"/>
                  </a:lnTo>
                  <a:lnTo>
                    <a:pt x="4030" y="592"/>
                  </a:lnTo>
                  <a:lnTo>
                    <a:pt x="3772" y="685"/>
                  </a:lnTo>
                  <a:lnTo>
                    <a:pt x="3494" y="758"/>
                  </a:lnTo>
                  <a:lnTo>
                    <a:pt x="3180" y="832"/>
                  </a:lnTo>
                  <a:lnTo>
                    <a:pt x="2829" y="925"/>
                  </a:lnTo>
                  <a:lnTo>
                    <a:pt x="2441" y="980"/>
                  </a:lnTo>
                  <a:lnTo>
                    <a:pt x="2034" y="1054"/>
                  </a:lnTo>
                  <a:lnTo>
                    <a:pt x="1572" y="1110"/>
                  </a:lnTo>
                  <a:lnTo>
                    <a:pt x="1091" y="1165"/>
                  </a:lnTo>
                  <a:lnTo>
                    <a:pt x="1" y="1239"/>
                  </a:lnTo>
                  <a:lnTo>
                    <a:pt x="611" y="1276"/>
                  </a:lnTo>
                  <a:lnTo>
                    <a:pt x="1202" y="1276"/>
                  </a:lnTo>
                  <a:lnTo>
                    <a:pt x="1997" y="1258"/>
                  </a:lnTo>
                  <a:lnTo>
                    <a:pt x="2792" y="1202"/>
                  </a:lnTo>
                  <a:lnTo>
                    <a:pt x="3587" y="1128"/>
                  </a:lnTo>
                  <a:lnTo>
                    <a:pt x="4382" y="999"/>
                  </a:lnTo>
                  <a:lnTo>
                    <a:pt x="4492" y="962"/>
                  </a:lnTo>
                  <a:lnTo>
                    <a:pt x="4622" y="906"/>
                  </a:lnTo>
                  <a:lnTo>
                    <a:pt x="4714" y="851"/>
                  </a:lnTo>
                  <a:lnTo>
                    <a:pt x="4807" y="758"/>
                  </a:lnTo>
                  <a:lnTo>
                    <a:pt x="4862" y="666"/>
                  </a:lnTo>
                  <a:lnTo>
                    <a:pt x="4918" y="555"/>
                  </a:lnTo>
                  <a:lnTo>
                    <a:pt x="4955" y="426"/>
                  </a:lnTo>
                  <a:lnTo>
                    <a:pt x="4973" y="296"/>
                  </a:lnTo>
                  <a:lnTo>
                    <a:pt x="4955" y="222"/>
                  </a:lnTo>
                  <a:lnTo>
                    <a:pt x="4936" y="148"/>
                  </a:lnTo>
                  <a:lnTo>
                    <a:pt x="4918" y="74"/>
                  </a:lnTo>
                  <a:lnTo>
                    <a:pt x="4862"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0"/>
            <p:cNvSpPr/>
            <p:nvPr/>
          </p:nvSpPr>
          <p:spPr>
            <a:xfrm>
              <a:off x="4915113" y="4289574"/>
              <a:ext cx="1200153" cy="120679"/>
            </a:xfrm>
            <a:custGeom>
              <a:avLst/>
              <a:gdLst/>
              <a:ahLst/>
              <a:cxnLst/>
              <a:rect l="l" t="t" r="r" b="b"/>
              <a:pathLst>
                <a:path w="22257" h="2238" extrusionOk="0">
                  <a:moveTo>
                    <a:pt x="22256" y="0"/>
                  </a:moveTo>
                  <a:lnTo>
                    <a:pt x="21295" y="204"/>
                  </a:lnTo>
                  <a:lnTo>
                    <a:pt x="20279" y="389"/>
                  </a:lnTo>
                  <a:lnTo>
                    <a:pt x="19206" y="573"/>
                  </a:lnTo>
                  <a:lnTo>
                    <a:pt x="18060" y="740"/>
                  </a:lnTo>
                  <a:lnTo>
                    <a:pt x="16840" y="906"/>
                  </a:lnTo>
                  <a:lnTo>
                    <a:pt x="15565" y="1054"/>
                  </a:lnTo>
                  <a:lnTo>
                    <a:pt x="14252" y="1202"/>
                  </a:lnTo>
                  <a:lnTo>
                    <a:pt x="12866" y="1350"/>
                  </a:lnTo>
                  <a:lnTo>
                    <a:pt x="11424" y="1479"/>
                  </a:lnTo>
                  <a:lnTo>
                    <a:pt x="9927" y="1609"/>
                  </a:lnTo>
                  <a:lnTo>
                    <a:pt x="6803" y="1849"/>
                  </a:lnTo>
                  <a:lnTo>
                    <a:pt x="3475" y="2052"/>
                  </a:lnTo>
                  <a:lnTo>
                    <a:pt x="0" y="2237"/>
                  </a:lnTo>
                  <a:lnTo>
                    <a:pt x="22256" y="2237"/>
                  </a:lnTo>
                  <a:lnTo>
                    <a:pt x="22256"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0"/>
            <p:cNvSpPr/>
            <p:nvPr/>
          </p:nvSpPr>
          <p:spPr>
            <a:xfrm>
              <a:off x="4915113" y="4289574"/>
              <a:ext cx="1200153" cy="120679"/>
            </a:xfrm>
            <a:custGeom>
              <a:avLst/>
              <a:gdLst/>
              <a:ahLst/>
              <a:cxnLst/>
              <a:rect l="l" t="t" r="r" b="b"/>
              <a:pathLst>
                <a:path w="22257" h="2238" fill="none" extrusionOk="0">
                  <a:moveTo>
                    <a:pt x="22256" y="0"/>
                  </a:moveTo>
                  <a:lnTo>
                    <a:pt x="22256" y="0"/>
                  </a:lnTo>
                  <a:lnTo>
                    <a:pt x="21295" y="204"/>
                  </a:lnTo>
                  <a:lnTo>
                    <a:pt x="20279" y="389"/>
                  </a:lnTo>
                  <a:lnTo>
                    <a:pt x="19206" y="573"/>
                  </a:lnTo>
                  <a:lnTo>
                    <a:pt x="18060" y="740"/>
                  </a:lnTo>
                  <a:lnTo>
                    <a:pt x="16840" y="906"/>
                  </a:lnTo>
                  <a:lnTo>
                    <a:pt x="15565" y="1054"/>
                  </a:lnTo>
                  <a:lnTo>
                    <a:pt x="14252" y="1202"/>
                  </a:lnTo>
                  <a:lnTo>
                    <a:pt x="12866" y="1350"/>
                  </a:lnTo>
                  <a:lnTo>
                    <a:pt x="11424" y="1479"/>
                  </a:lnTo>
                  <a:lnTo>
                    <a:pt x="9927" y="1609"/>
                  </a:lnTo>
                  <a:lnTo>
                    <a:pt x="6803" y="1849"/>
                  </a:lnTo>
                  <a:lnTo>
                    <a:pt x="3475" y="2052"/>
                  </a:lnTo>
                  <a:lnTo>
                    <a:pt x="0" y="2237"/>
                  </a:lnTo>
                  <a:lnTo>
                    <a:pt x="22256" y="2237"/>
                  </a:lnTo>
                  <a:lnTo>
                    <a:pt x="2225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0"/>
            <p:cNvSpPr/>
            <p:nvPr/>
          </p:nvSpPr>
          <p:spPr>
            <a:xfrm>
              <a:off x="4672893" y="4471994"/>
              <a:ext cx="1442373" cy="591152"/>
            </a:xfrm>
            <a:custGeom>
              <a:avLst/>
              <a:gdLst/>
              <a:ahLst/>
              <a:cxnLst/>
              <a:rect l="l" t="t" r="r" b="b"/>
              <a:pathLst>
                <a:path w="26749" h="10963" extrusionOk="0">
                  <a:moveTo>
                    <a:pt x="0" y="0"/>
                  </a:moveTo>
                  <a:lnTo>
                    <a:pt x="0" y="10962"/>
                  </a:lnTo>
                  <a:lnTo>
                    <a:pt x="26748" y="10962"/>
                  </a:lnTo>
                  <a:lnTo>
                    <a:pt x="267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0"/>
            <p:cNvSpPr/>
            <p:nvPr/>
          </p:nvSpPr>
          <p:spPr>
            <a:xfrm>
              <a:off x="4672893" y="4471994"/>
              <a:ext cx="1442373" cy="591152"/>
            </a:xfrm>
            <a:custGeom>
              <a:avLst/>
              <a:gdLst/>
              <a:ahLst/>
              <a:cxnLst/>
              <a:rect l="l" t="t" r="r" b="b"/>
              <a:pathLst>
                <a:path w="26749" h="10963" fill="none" extrusionOk="0">
                  <a:moveTo>
                    <a:pt x="26748" y="0"/>
                  </a:moveTo>
                  <a:lnTo>
                    <a:pt x="0" y="0"/>
                  </a:lnTo>
                  <a:lnTo>
                    <a:pt x="0" y="10962"/>
                  </a:lnTo>
                  <a:lnTo>
                    <a:pt x="26748" y="10962"/>
                  </a:lnTo>
                  <a:lnTo>
                    <a:pt x="267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0"/>
            <p:cNvSpPr/>
            <p:nvPr/>
          </p:nvSpPr>
          <p:spPr>
            <a:xfrm>
              <a:off x="5189201" y="4890649"/>
              <a:ext cx="458557" cy="88756"/>
            </a:xfrm>
            <a:custGeom>
              <a:avLst/>
              <a:gdLst/>
              <a:ahLst/>
              <a:cxnLst/>
              <a:rect l="l" t="t" r="r" b="b"/>
              <a:pathLst>
                <a:path w="8504" h="1646" extrusionOk="0">
                  <a:moveTo>
                    <a:pt x="592" y="0"/>
                  </a:moveTo>
                  <a:lnTo>
                    <a:pt x="685" y="19"/>
                  </a:lnTo>
                  <a:lnTo>
                    <a:pt x="1054" y="93"/>
                  </a:lnTo>
                  <a:lnTo>
                    <a:pt x="611" y="0"/>
                  </a:lnTo>
                  <a:close/>
                  <a:moveTo>
                    <a:pt x="7820" y="148"/>
                  </a:moveTo>
                  <a:lnTo>
                    <a:pt x="7506" y="203"/>
                  </a:lnTo>
                  <a:lnTo>
                    <a:pt x="7543" y="277"/>
                  </a:lnTo>
                  <a:lnTo>
                    <a:pt x="7561" y="351"/>
                  </a:lnTo>
                  <a:lnTo>
                    <a:pt x="7580" y="425"/>
                  </a:lnTo>
                  <a:lnTo>
                    <a:pt x="7598" y="499"/>
                  </a:lnTo>
                  <a:lnTo>
                    <a:pt x="7580" y="629"/>
                  </a:lnTo>
                  <a:lnTo>
                    <a:pt x="7543" y="740"/>
                  </a:lnTo>
                  <a:lnTo>
                    <a:pt x="7487" y="850"/>
                  </a:lnTo>
                  <a:lnTo>
                    <a:pt x="7432" y="961"/>
                  </a:lnTo>
                  <a:lnTo>
                    <a:pt x="7339" y="1035"/>
                  </a:lnTo>
                  <a:lnTo>
                    <a:pt x="7247" y="1109"/>
                  </a:lnTo>
                  <a:lnTo>
                    <a:pt x="7117" y="1165"/>
                  </a:lnTo>
                  <a:lnTo>
                    <a:pt x="7007" y="1202"/>
                  </a:lnTo>
                  <a:lnTo>
                    <a:pt x="6212" y="1313"/>
                  </a:lnTo>
                  <a:lnTo>
                    <a:pt x="5417" y="1405"/>
                  </a:lnTo>
                  <a:lnTo>
                    <a:pt x="4603" y="1460"/>
                  </a:lnTo>
                  <a:lnTo>
                    <a:pt x="3809" y="1479"/>
                  </a:lnTo>
                  <a:lnTo>
                    <a:pt x="3014" y="1460"/>
                  </a:lnTo>
                  <a:lnTo>
                    <a:pt x="2200" y="1405"/>
                  </a:lnTo>
                  <a:lnTo>
                    <a:pt x="1387" y="1313"/>
                  </a:lnTo>
                  <a:lnTo>
                    <a:pt x="592" y="1202"/>
                  </a:lnTo>
                  <a:lnTo>
                    <a:pt x="463" y="1165"/>
                  </a:lnTo>
                  <a:lnTo>
                    <a:pt x="352" y="1109"/>
                  </a:lnTo>
                  <a:lnTo>
                    <a:pt x="259" y="1035"/>
                  </a:lnTo>
                  <a:lnTo>
                    <a:pt x="167" y="961"/>
                  </a:lnTo>
                  <a:lnTo>
                    <a:pt x="93" y="869"/>
                  </a:lnTo>
                  <a:lnTo>
                    <a:pt x="38" y="758"/>
                  </a:lnTo>
                  <a:lnTo>
                    <a:pt x="1" y="629"/>
                  </a:lnTo>
                  <a:lnTo>
                    <a:pt x="1" y="666"/>
                  </a:lnTo>
                  <a:lnTo>
                    <a:pt x="38" y="795"/>
                  </a:lnTo>
                  <a:lnTo>
                    <a:pt x="93" y="906"/>
                  </a:lnTo>
                  <a:lnTo>
                    <a:pt x="167" y="1017"/>
                  </a:lnTo>
                  <a:lnTo>
                    <a:pt x="278" y="1109"/>
                  </a:lnTo>
                  <a:lnTo>
                    <a:pt x="389" y="1183"/>
                  </a:lnTo>
                  <a:lnTo>
                    <a:pt x="500" y="1239"/>
                  </a:lnTo>
                  <a:lnTo>
                    <a:pt x="648" y="1276"/>
                  </a:lnTo>
                  <a:lnTo>
                    <a:pt x="1147" y="1368"/>
                  </a:lnTo>
                  <a:lnTo>
                    <a:pt x="1646" y="1442"/>
                  </a:lnTo>
                  <a:lnTo>
                    <a:pt x="2145" y="1516"/>
                  </a:lnTo>
                  <a:lnTo>
                    <a:pt x="2644" y="1553"/>
                  </a:lnTo>
                  <a:lnTo>
                    <a:pt x="3143" y="1608"/>
                  </a:lnTo>
                  <a:lnTo>
                    <a:pt x="3642" y="1627"/>
                  </a:lnTo>
                  <a:lnTo>
                    <a:pt x="4141" y="1645"/>
                  </a:lnTo>
                  <a:lnTo>
                    <a:pt x="5435" y="1645"/>
                  </a:lnTo>
                  <a:lnTo>
                    <a:pt x="6230" y="1590"/>
                  </a:lnTo>
                  <a:lnTo>
                    <a:pt x="7025" y="1516"/>
                  </a:lnTo>
                  <a:lnTo>
                    <a:pt x="7820" y="1405"/>
                  </a:lnTo>
                  <a:lnTo>
                    <a:pt x="7968" y="1387"/>
                  </a:lnTo>
                  <a:lnTo>
                    <a:pt x="8097" y="1331"/>
                  </a:lnTo>
                  <a:lnTo>
                    <a:pt x="8208" y="1257"/>
                  </a:lnTo>
                  <a:lnTo>
                    <a:pt x="8301" y="1165"/>
                  </a:lnTo>
                  <a:lnTo>
                    <a:pt x="8393" y="1072"/>
                  </a:lnTo>
                  <a:lnTo>
                    <a:pt x="8448" y="943"/>
                  </a:lnTo>
                  <a:lnTo>
                    <a:pt x="8485" y="813"/>
                  </a:lnTo>
                  <a:lnTo>
                    <a:pt x="8504" y="684"/>
                  </a:lnTo>
                  <a:lnTo>
                    <a:pt x="8485" y="573"/>
                  </a:lnTo>
                  <a:lnTo>
                    <a:pt x="8467" y="462"/>
                  </a:lnTo>
                  <a:lnTo>
                    <a:pt x="8411" y="370"/>
                  </a:lnTo>
                  <a:lnTo>
                    <a:pt x="8338" y="296"/>
                  </a:lnTo>
                  <a:lnTo>
                    <a:pt x="8245" y="240"/>
                  </a:lnTo>
                  <a:lnTo>
                    <a:pt x="8153" y="185"/>
                  </a:lnTo>
                  <a:lnTo>
                    <a:pt x="8042" y="148"/>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0"/>
            <p:cNvSpPr/>
            <p:nvPr/>
          </p:nvSpPr>
          <p:spPr>
            <a:xfrm>
              <a:off x="5189201" y="4898575"/>
              <a:ext cx="458557" cy="80830"/>
            </a:xfrm>
            <a:custGeom>
              <a:avLst/>
              <a:gdLst/>
              <a:ahLst/>
              <a:cxnLst/>
              <a:rect l="l" t="t" r="r" b="b"/>
              <a:pathLst>
                <a:path w="8504" h="1499" fill="none" extrusionOk="0">
                  <a:moveTo>
                    <a:pt x="7931" y="1"/>
                  </a:moveTo>
                  <a:lnTo>
                    <a:pt x="7931" y="1"/>
                  </a:lnTo>
                  <a:lnTo>
                    <a:pt x="7820" y="1"/>
                  </a:lnTo>
                  <a:lnTo>
                    <a:pt x="7820" y="1"/>
                  </a:lnTo>
                  <a:lnTo>
                    <a:pt x="7506" y="56"/>
                  </a:lnTo>
                  <a:lnTo>
                    <a:pt x="7506" y="56"/>
                  </a:lnTo>
                  <a:lnTo>
                    <a:pt x="7543" y="130"/>
                  </a:lnTo>
                  <a:lnTo>
                    <a:pt x="7561" y="204"/>
                  </a:lnTo>
                  <a:lnTo>
                    <a:pt x="7580" y="278"/>
                  </a:lnTo>
                  <a:lnTo>
                    <a:pt x="7598" y="352"/>
                  </a:lnTo>
                  <a:lnTo>
                    <a:pt x="7598" y="352"/>
                  </a:lnTo>
                  <a:lnTo>
                    <a:pt x="7598" y="352"/>
                  </a:lnTo>
                  <a:lnTo>
                    <a:pt x="7580" y="482"/>
                  </a:lnTo>
                  <a:lnTo>
                    <a:pt x="7543" y="593"/>
                  </a:lnTo>
                  <a:lnTo>
                    <a:pt x="7487" y="703"/>
                  </a:lnTo>
                  <a:lnTo>
                    <a:pt x="7432" y="814"/>
                  </a:lnTo>
                  <a:lnTo>
                    <a:pt x="7339" y="888"/>
                  </a:lnTo>
                  <a:lnTo>
                    <a:pt x="7247" y="962"/>
                  </a:lnTo>
                  <a:lnTo>
                    <a:pt x="7117" y="1018"/>
                  </a:lnTo>
                  <a:lnTo>
                    <a:pt x="7007" y="1055"/>
                  </a:lnTo>
                  <a:lnTo>
                    <a:pt x="7007" y="1055"/>
                  </a:lnTo>
                  <a:lnTo>
                    <a:pt x="6212" y="1166"/>
                  </a:lnTo>
                  <a:lnTo>
                    <a:pt x="5417" y="1258"/>
                  </a:lnTo>
                  <a:lnTo>
                    <a:pt x="4603" y="1313"/>
                  </a:lnTo>
                  <a:lnTo>
                    <a:pt x="3809" y="1332"/>
                  </a:lnTo>
                  <a:lnTo>
                    <a:pt x="3809" y="1332"/>
                  </a:lnTo>
                  <a:lnTo>
                    <a:pt x="3014" y="1313"/>
                  </a:lnTo>
                  <a:lnTo>
                    <a:pt x="2200" y="1258"/>
                  </a:lnTo>
                  <a:lnTo>
                    <a:pt x="1387" y="1166"/>
                  </a:lnTo>
                  <a:lnTo>
                    <a:pt x="592" y="1055"/>
                  </a:lnTo>
                  <a:lnTo>
                    <a:pt x="592" y="1055"/>
                  </a:lnTo>
                  <a:lnTo>
                    <a:pt x="463" y="1018"/>
                  </a:lnTo>
                  <a:lnTo>
                    <a:pt x="352" y="962"/>
                  </a:lnTo>
                  <a:lnTo>
                    <a:pt x="259" y="888"/>
                  </a:lnTo>
                  <a:lnTo>
                    <a:pt x="167" y="814"/>
                  </a:lnTo>
                  <a:lnTo>
                    <a:pt x="93" y="722"/>
                  </a:lnTo>
                  <a:lnTo>
                    <a:pt x="38" y="611"/>
                  </a:lnTo>
                  <a:lnTo>
                    <a:pt x="1" y="482"/>
                  </a:lnTo>
                  <a:lnTo>
                    <a:pt x="1" y="371"/>
                  </a:lnTo>
                  <a:lnTo>
                    <a:pt x="1" y="371"/>
                  </a:lnTo>
                  <a:lnTo>
                    <a:pt x="1" y="389"/>
                  </a:lnTo>
                  <a:lnTo>
                    <a:pt x="1" y="389"/>
                  </a:lnTo>
                  <a:lnTo>
                    <a:pt x="1" y="519"/>
                  </a:lnTo>
                  <a:lnTo>
                    <a:pt x="38" y="648"/>
                  </a:lnTo>
                  <a:lnTo>
                    <a:pt x="93" y="759"/>
                  </a:lnTo>
                  <a:lnTo>
                    <a:pt x="167" y="870"/>
                  </a:lnTo>
                  <a:lnTo>
                    <a:pt x="278" y="962"/>
                  </a:lnTo>
                  <a:lnTo>
                    <a:pt x="389" y="1036"/>
                  </a:lnTo>
                  <a:lnTo>
                    <a:pt x="500" y="1092"/>
                  </a:lnTo>
                  <a:lnTo>
                    <a:pt x="648" y="1129"/>
                  </a:lnTo>
                  <a:lnTo>
                    <a:pt x="648" y="1129"/>
                  </a:lnTo>
                  <a:lnTo>
                    <a:pt x="1147" y="1221"/>
                  </a:lnTo>
                  <a:lnTo>
                    <a:pt x="1646" y="1295"/>
                  </a:lnTo>
                  <a:lnTo>
                    <a:pt x="2145" y="1369"/>
                  </a:lnTo>
                  <a:lnTo>
                    <a:pt x="2644" y="1406"/>
                  </a:lnTo>
                  <a:lnTo>
                    <a:pt x="3143" y="1461"/>
                  </a:lnTo>
                  <a:lnTo>
                    <a:pt x="3642" y="1480"/>
                  </a:lnTo>
                  <a:lnTo>
                    <a:pt x="4141" y="1498"/>
                  </a:lnTo>
                  <a:lnTo>
                    <a:pt x="4640" y="1498"/>
                  </a:lnTo>
                  <a:lnTo>
                    <a:pt x="4640" y="1498"/>
                  </a:lnTo>
                  <a:lnTo>
                    <a:pt x="5435" y="1498"/>
                  </a:lnTo>
                  <a:lnTo>
                    <a:pt x="6230" y="1443"/>
                  </a:lnTo>
                  <a:lnTo>
                    <a:pt x="7025" y="1369"/>
                  </a:lnTo>
                  <a:lnTo>
                    <a:pt x="7820" y="1258"/>
                  </a:lnTo>
                  <a:lnTo>
                    <a:pt x="7820" y="1258"/>
                  </a:lnTo>
                  <a:lnTo>
                    <a:pt x="7968" y="1240"/>
                  </a:lnTo>
                  <a:lnTo>
                    <a:pt x="8097" y="1184"/>
                  </a:lnTo>
                  <a:lnTo>
                    <a:pt x="8208" y="1110"/>
                  </a:lnTo>
                  <a:lnTo>
                    <a:pt x="8301" y="1018"/>
                  </a:lnTo>
                  <a:lnTo>
                    <a:pt x="8393" y="925"/>
                  </a:lnTo>
                  <a:lnTo>
                    <a:pt x="8448" y="796"/>
                  </a:lnTo>
                  <a:lnTo>
                    <a:pt x="8485" y="666"/>
                  </a:lnTo>
                  <a:lnTo>
                    <a:pt x="8504" y="537"/>
                  </a:lnTo>
                  <a:lnTo>
                    <a:pt x="8504" y="537"/>
                  </a:lnTo>
                  <a:lnTo>
                    <a:pt x="8504" y="537"/>
                  </a:lnTo>
                  <a:lnTo>
                    <a:pt x="8485" y="426"/>
                  </a:lnTo>
                  <a:lnTo>
                    <a:pt x="8467" y="315"/>
                  </a:lnTo>
                  <a:lnTo>
                    <a:pt x="8411" y="223"/>
                  </a:lnTo>
                  <a:lnTo>
                    <a:pt x="8338" y="149"/>
                  </a:lnTo>
                  <a:lnTo>
                    <a:pt x="8245" y="93"/>
                  </a:lnTo>
                  <a:lnTo>
                    <a:pt x="8153" y="38"/>
                  </a:lnTo>
                  <a:lnTo>
                    <a:pt x="8042" y="1"/>
                  </a:lnTo>
                  <a:lnTo>
                    <a:pt x="793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0"/>
            <p:cNvSpPr/>
            <p:nvPr/>
          </p:nvSpPr>
          <p:spPr>
            <a:xfrm>
              <a:off x="5221123" y="4890649"/>
              <a:ext cx="24966" cy="5015"/>
            </a:xfrm>
            <a:custGeom>
              <a:avLst/>
              <a:gdLst/>
              <a:ahLst/>
              <a:cxnLst/>
              <a:rect l="l" t="t" r="r" b="b"/>
              <a:pathLst>
                <a:path w="463" h="93" fill="none" extrusionOk="0">
                  <a:moveTo>
                    <a:pt x="0" y="0"/>
                  </a:moveTo>
                  <a:lnTo>
                    <a:pt x="0" y="0"/>
                  </a:lnTo>
                  <a:lnTo>
                    <a:pt x="19" y="0"/>
                  </a:lnTo>
                  <a:lnTo>
                    <a:pt x="19" y="0"/>
                  </a:lnTo>
                  <a:lnTo>
                    <a:pt x="462" y="93"/>
                  </a:lnTo>
                  <a:lnTo>
                    <a:pt x="462" y="93"/>
                  </a:lnTo>
                  <a:lnTo>
                    <a:pt x="93" y="19"/>
                  </a:lnTo>
                  <a:lnTo>
                    <a:pt x="93"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0"/>
            <p:cNvSpPr/>
            <p:nvPr/>
          </p:nvSpPr>
          <p:spPr>
            <a:xfrm>
              <a:off x="5189201" y="4890649"/>
              <a:ext cx="409757" cy="79751"/>
            </a:xfrm>
            <a:custGeom>
              <a:avLst/>
              <a:gdLst/>
              <a:ahLst/>
              <a:cxnLst/>
              <a:rect l="l" t="t" r="r" b="b"/>
              <a:pathLst>
                <a:path w="7599" h="1479" extrusionOk="0">
                  <a:moveTo>
                    <a:pt x="481" y="0"/>
                  </a:moveTo>
                  <a:lnTo>
                    <a:pt x="370" y="19"/>
                  </a:lnTo>
                  <a:lnTo>
                    <a:pt x="278" y="56"/>
                  </a:lnTo>
                  <a:lnTo>
                    <a:pt x="185" y="111"/>
                  </a:lnTo>
                  <a:lnTo>
                    <a:pt x="112" y="185"/>
                  </a:lnTo>
                  <a:lnTo>
                    <a:pt x="56" y="277"/>
                  </a:lnTo>
                  <a:lnTo>
                    <a:pt x="1" y="388"/>
                  </a:lnTo>
                  <a:lnTo>
                    <a:pt x="1" y="499"/>
                  </a:lnTo>
                  <a:lnTo>
                    <a:pt x="1" y="629"/>
                  </a:lnTo>
                  <a:lnTo>
                    <a:pt x="38" y="740"/>
                  </a:lnTo>
                  <a:lnTo>
                    <a:pt x="93" y="850"/>
                  </a:lnTo>
                  <a:lnTo>
                    <a:pt x="167" y="961"/>
                  </a:lnTo>
                  <a:lnTo>
                    <a:pt x="241" y="1035"/>
                  </a:lnTo>
                  <a:lnTo>
                    <a:pt x="352" y="1109"/>
                  </a:lnTo>
                  <a:lnTo>
                    <a:pt x="463" y="1165"/>
                  </a:lnTo>
                  <a:lnTo>
                    <a:pt x="592" y="1202"/>
                  </a:lnTo>
                  <a:lnTo>
                    <a:pt x="1387" y="1313"/>
                  </a:lnTo>
                  <a:lnTo>
                    <a:pt x="2200" y="1405"/>
                  </a:lnTo>
                  <a:lnTo>
                    <a:pt x="2995" y="1460"/>
                  </a:lnTo>
                  <a:lnTo>
                    <a:pt x="3809" y="1479"/>
                  </a:lnTo>
                  <a:lnTo>
                    <a:pt x="4603" y="1460"/>
                  </a:lnTo>
                  <a:lnTo>
                    <a:pt x="5398" y="1405"/>
                  </a:lnTo>
                  <a:lnTo>
                    <a:pt x="6212" y="1313"/>
                  </a:lnTo>
                  <a:lnTo>
                    <a:pt x="7007" y="1202"/>
                  </a:lnTo>
                  <a:lnTo>
                    <a:pt x="7117" y="1165"/>
                  </a:lnTo>
                  <a:lnTo>
                    <a:pt x="7247" y="1109"/>
                  </a:lnTo>
                  <a:lnTo>
                    <a:pt x="7339" y="1035"/>
                  </a:lnTo>
                  <a:lnTo>
                    <a:pt x="7432" y="961"/>
                  </a:lnTo>
                  <a:lnTo>
                    <a:pt x="7487" y="850"/>
                  </a:lnTo>
                  <a:lnTo>
                    <a:pt x="7543" y="740"/>
                  </a:lnTo>
                  <a:lnTo>
                    <a:pt x="7580" y="629"/>
                  </a:lnTo>
                  <a:lnTo>
                    <a:pt x="7598" y="499"/>
                  </a:lnTo>
                  <a:lnTo>
                    <a:pt x="7580" y="388"/>
                  </a:lnTo>
                  <a:lnTo>
                    <a:pt x="7543" y="277"/>
                  </a:lnTo>
                  <a:lnTo>
                    <a:pt x="7487" y="185"/>
                  </a:lnTo>
                  <a:lnTo>
                    <a:pt x="7413" y="111"/>
                  </a:lnTo>
                  <a:lnTo>
                    <a:pt x="7321" y="56"/>
                  </a:lnTo>
                  <a:lnTo>
                    <a:pt x="7210" y="19"/>
                  </a:lnTo>
                  <a:lnTo>
                    <a:pt x="7099" y="0"/>
                  </a:lnTo>
                  <a:lnTo>
                    <a:pt x="6988" y="0"/>
                  </a:lnTo>
                  <a:lnTo>
                    <a:pt x="6193" y="148"/>
                  </a:lnTo>
                  <a:lnTo>
                    <a:pt x="5380" y="259"/>
                  </a:lnTo>
                  <a:lnTo>
                    <a:pt x="4585" y="333"/>
                  </a:lnTo>
                  <a:lnTo>
                    <a:pt x="3790" y="351"/>
                  </a:lnTo>
                  <a:lnTo>
                    <a:pt x="2995" y="333"/>
                  </a:lnTo>
                  <a:lnTo>
                    <a:pt x="2200" y="259"/>
                  </a:lnTo>
                  <a:lnTo>
                    <a:pt x="1406" y="148"/>
                  </a:lnTo>
                  <a:lnTo>
                    <a:pt x="6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0"/>
            <p:cNvSpPr/>
            <p:nvPr/>
          </p:nvSpPr>
          <p:spPr>
            <a:xfrm>
              <a:off x="5189201" y="4890649"/>
              <a:ext cx="409757" cy="79751"/>
            </a:xfrm>
            <a:custGeom>
              <a:avLst/>
              <a:gdLst/>
              <a:ahLst/>
              <a:cxnLst/>
              <a:rect l="l" t="t" r="r" b="b"/>
              <a:pathLst>
                <a:path w="7599" h="1479" fill="none" extrusionOk="0">
                  <a:moveTo>
                    <a:pt x="7007" y="1202"/>
                  </a:moveTo>
                  <a:lnTo>
                    <a:pt x="7007" y="1202"/>
                  </a:lnTo>
                  <a:lnTo>
                    <a:pt x="6212" y="1313"/>
                  </a:lnTo>
                  <a:lnTo>
                    <a:pt x="5398" y="1405"/>
                  </a:lnTo>
                  <a:lnTo>
                    <a:pt x="4603" y="1460"/>
                  </a:lnTo>
                  <a:lnTo>
                    <a:pt x="3809" y="1479"/>
                  </a:lnTo>
                  <a:lnTo>
                    <a:pt x="2995" y="1460"/>
                  </a:lnTo>
                  <a:lnTo>
                    <a:pt x="2200" y="1405"/>
                  </a:lnTo>
                  <a:lnTo>
                    <a:pt x="1387" y="1313"/>
                  </a:lnTo>
                  <a:lnTo>
                    <a:pt x="592" y="1202"/>
                  </a:lnTo>
                  <a:lnTo>
                    <a:pt x="592" y="1202"/>
                  </a:lnTo>
                  <a:lnTo>
                    <a:pt x="463" y="1165"/>
                  </a:lnTo>
                  <a:lnTo>
                    <a:pt x="352" y="1109"/>
                  </a:lnTo>
                  <a:lnTo>
                    <a:pt x="241" y="1035"/>
                  </a:lnTo>
                  <a:lnTo>
                    <a:pt x="167" y="961"/>
                  </a:lnTo>
                  <a:lnTo>
                    <a:pt x="93" y="850"/>
                  </a:lnTo>
                  <a:lnTo>
                    <a:pt x="38" y="740"/>
                  </a:lnTo>
                  <a:lnTo>
                    <a:pt x="1" y="629"/>
                  </a:lnTo>
                  <a:lnTo>
                    <a:pt x="1" y="499"/>
                  </a:lnTo>
                  <a:lnTo>
                    <a:pt x="1" y="499"/>
                  </a:lnTo>
                  <a:lnTo>
                    <a:pt x="1" y="388"/>
                  </a:lnTo>
                  <a:lnTo>
                    <a:pt x="56" y="277"/>
                  </a:lnTo>
                  <a:lnTo>
                    <a:pt x="112" y="185"/>
                  </a:lnTo>
                  <a:lnTo>
                    <a:pt x="185" y="111"/>
                  </a:lnTo>
                  <a:lnTo>
                    <a:pt x="278" y="56"/>
                  </a:lnTo>
                  <a:lnTo>
                    <a:pt x="370" y="19"/>
                  </a:lnTo>
                  <a:lnTo>
                    <a:pt x="481" y="0"/>
                  </a:lnTo>
                  <a:lnTo>
                    <a:pt x="611" y="0"/>
                  </a:lnTo>
                  <a:lnTo>
                    <a:pt x="611" y="0"/>
                  </a:lnTo>
                  <a:lnTo>
                    <a:pt x="1406" y="148"/>
                  </a:lnTo>
                  <a:lnTo>
                    <a:pt x="2200" y="259"/>
                  </a:lnTo>
                  <a:lnTo>
                    <a:pt x="2995" y="333"/>
                  </a:lnTo>
                  <a:lnTo>
                    <a:pt x="3790" y="351"/>
                  </a:lnTo>
                  <a:lnTo>
                    <a:pt x="4585" y="333"/>
                  </a:lnTo>
                  <a:lnTo>
                    <a:pt x="5380" y="259"/>
                  </a:lnTo>
                  <a:lnTo>
                    <a:pt x="6193" y="148"/>
                  </a:lnTo>
                  <a:lnTo>
                    <a:pt x="6988" y="0"/>
                  </a:lnTo>
                  <a:lnTo>
                    <a:pt x="6988" y="0"/>
                  </a:lnTo>
                  <a:lnTo>
                    <a:pt x="7099" y="0"/>
                  </a:lnTo>
                  <a:lnTo>
                    <a:pt x="7210" y="19"/>
                  </a:lnTo>
                  <a:lnTo>
                    <a:pt x="7321" y="56"/>
                  </a:lnTo>
                  <a:lnTo>
                    <a:pt x="7413" y="111"/>
                  </a:lnTo>
                  <a:lnTo>
                    <a:pt x="7487" y="185"/>
                  </a:lnTo>
                  <a:lnTo>
                    <a:pt x="7543" y="277"/>
                  </a:lnTo>
                  <a:lnTo>
                    <a:pt x="7580" y="388"/>
                  </a:lnTo>
                  <a:lnTo>
                    <a:pt x="7598" y="499"/>
                  </a:lnTo>
                  <a:lnTo>
                    <a:pt x="7598" y="499"/>
                  </a:lnTo>
                  <a:lnTo>
                    <a:pt x="7598" y="499"/>
                  </a:lnTo>
                  <a:lnTo>
                    <a:pt x="7580" y="629"/>
                  </a:lnTo>
                  <a:lnTo>
                    <a:pt x="7543" y="740"/>
                  </a:lnTo>
                  <a:lnTo>
                    <a:pt x="7487" y="850"/>
                  </a:lnTo>
                  <a:lnTo>
                    <a:pt x="7432" y="961"/>
                  </a:lnTo>
                  <a:lnTo>
                    <a:pt x="7339" y="1035"/>
                  </a:lnTo>
                  <a:lnTo>
                    <a:pt x="7247" y="1109"/>
                  </a:lnTo>
                  <a:lnTo>
                    <a:pt x="7117" y="1165"/>
                  </a:lnTo>
                  <a:lnTo>
                    <a:pt x="7007" y="12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0"/>
            <p:cNvSpPr/>
            <p:nvPr/>
          </p:nvSpPr>
          <p:spPr>
            <a:xfrm>
              <a:off x="5330748" y="4901595"/>
              <a:ext cx="268211" cy="68805"/>
            </a:xfrm>
            <a:custGeom>
              <a:avLst/>
              <a:gdLst/>
              <a:ahLst/>
              <a:cxnLst/>
              <a:rect l="l" t="t" r="r" b="b"/>
              <a:pathLst>
                <a:path w="4974" h="1276" extrusionOk="0">
                  <a:moveTo>
                    <a:pt x="4862" y="0"/>
                  </a:moveTo>
                  <a:lnTo>
                    <a:pt x="4807" y="93"/>
                  </a:lnTo>
                  <a:lnTo>
                    <a:pt x="4714" y="204"/>
                  </a:lnTo>
                  <a:lnTo>
                    <a:pt x="4585" y="296"/>
                  </a:lnTo>
                  <a:lnTo>
                    <a:pt x="4437" y="389"/>
                  </a:lnTo>
                  <a:lnTo>
                    <a:pt x="4252" y="481"/>
                  </a:lnTo>
                  <a:lnTo>
                    <a:pt x="4030" y="573"/>
                  </a:lnTo>
                  <a:lnTo>
                    <a:pt x="3772" y="666"/>
                  </a:lnTo>
                  <a:lnTo>
                    <a:pt x="3494" y="758"/>
                  </a:lnTo>
                  <a:lnTo>
                    <a:pt x="3180" y="832"/>
                  </a:lnTo>
                  <a:lnTo>
                    <a:pt x="2829" y="906"/>
                  </a:lnTo>
                  <a:lnTo>
                    <a:pt x="2441" y="980"/>
                  </a:lnTo>
                  <a:lnTo>
                    <a:pt x="2034" y="1036"/>
                  </a:lnTo>
                  <a:lnTo>
                    <a:pt x="1572" y="1110"/>
                  </a:lnTo>
                  <a:lnTo>
                    <a:pt x="1091" y="1147"/>
                  </a:lnTo>
                  <a:lnTo>
                    <a:pt x="1" y="1239"/>
                  </a:lnTo>
                  <a:lnTo>
                    <a:pt x="611" y="1257"/>
                  </a:lnTo>
                  <a:lnTo>
                    <a:pt x="1202" y="1276"/>
                  </a:lnTo>
                  <a:lnTo>
                    <a:pt x="1997" y="1257"/>
                  </a:lnTo>
                  <a:lnTo>
                    <a:pt x="2792" y="1202"/>
                  </a:lnTo>
                  <a:lnTo>
                    <a:pt x="3587" y="1110"/>
                  </a:lnTo>
                  <a:lnTo>
                    <a:pt x="4382" y="999"/>
                  </a:lnTo>
                  <a:lnTo>
                    <a:pt x="4492" y="962"/>
                  </a:lnTo>
                  <a:lnTo>
                    <a:pt x="4622" y="906"/>
                  </a:lnTo>
                  <a:lnTo>
                    <a:pt x="4714" y="832"/>
                  </a:lnTo>
                  <a:lnTo>
                    <a:pt x="4807" y="758"/>
                  </a:lnTo>
                  <a:lnTo>
                    <a:pt x="4862" y="647"/>
                  </a:lnTo>
                  <a:lnTo>
                    <a:pt x="4918" y="537"/>
                  </a:lnTo>
                  <a:lnTo>
                    <a:pt x="4955" y="426"/>
                  </a:lnTo>
                  <a:lnTo>
                    <a:pt x="4973" y="296"/>
                  </a:lnTo>
                  <a:lnTo>
                    <a:pt x="4955" y="222"/>
                  </a:lnTo>
                  <a:lnTo>
                    <a:pt x="4936" y="130"/>
                  </a:lnTo>
                  <a:lnTo>
                    <a:pt x="4918" y="74"/>
                  </a:lnTo>
                  <a:lnTo>
                    <a:pt x="4862"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0"/>
            <p:cNvSpPr/>
            <p:nvPr/>
          </p:nvSpPr>
          <p:spPr>
            <a:xfrm>
              <a:off x="4915113" y="4942468"/>
              <a:ext cx="1200153" cy="120679"/>
            </a:xfrm>
            <a:custGeom>
              <a:avLst/>
              <a:gdLst/>
              <a:ahLst/>
              <a:cxnLst/>
              <a:rect l="l" t="t" r="r" b="b"/>
              <a:pathLst>
                <a:path w="22257" h="2238" extrusionOk="0">
                  <a:moveTo>
                    <a:pt x="22256" y="0"/>
                  </a:moveTo>
                  <a:lnTo>
                    <a:pt x="21295" y="204"/>
                  </a:lnTo>
                  <a:lnTo>
                    <a:pt x="20279" y="389"/>
                  </a:lnTo>
                  <a:lnTo>
                    <a:pt x="19206" y="555"/>
                  </a:lnTo>
                  <a:lnTo>
                    <a:pt x="18060" y="721"/>
                  </a:lnTo>
                  <a:lnTo>
                    <a:pt x="16840" y="888"/>
                  </a:lnTo>
                  <a:lnTo>
                    <a:pt x="15565" y="1054"/>
                  </a:lnTo>
                  <a:lnTo>
                    <a:pt x="14252" y="1202"/>
                  </a:lnTo>
                  <a:lnTo>
                    <a:pt x="12866" y="1331"/>
                  </a:lnTo>
                  <a:lnTo>
                    <a:pt x="11424" y="1479"/>
                  </a:lnTo>
                  <a:lnTo>
                    <a:pt x="9927" y="1609"/>
                  </a:lnTo>
                  <a:lnTo>
                    <a:pt x="6803" y="1830"/>
                  </a:lnTo>
                  <a:lnTo>
                    <a:pt x="3475" y="2052"/>
                  </a:lnTo>
                  <a:lnTo>
                    <a:pt x="0" y="2237"/>
                  </a:lnTo>
                  <a:lnTo>
                    <a:pt x="22256" y="2237"/>
                  </a:lnTo>
                  <a:lnTo>
                    <a:pt x="22256"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0"/>
            <p:cNvSpPr/>
            <p:nvPr/>
          </p:nvSpPr>
          <p:spPr>
            <a:xfrm>
              <a:off x="4915113" y="4942468"/>
              <a:ext cx="1200153" cy="120679"/>
            </a:xfrm>
            <a:custGeom>
              <a:avLst/>
              <a:gdLst/>
              <a:ahLst/>
              <a:cxnLst/>
              <a:rect l="l" t="t" r="r" b="b"/>
              <a:pathLst>
                <a:path w="22257" h="2238" fill="none" extrusionOk="0">
                  <a:moveTo>
                    <a:pt x="22256" y="0"/>
                  </a:moveTo>
                  <a:lnTo>
                    <a:pt x="22256" y="0"/>
                  </a:lnTo>
                  <a:lnTo>
                    <a:pt x="21295" y="204"/>
                  </a:lnTo>
                  <a:lnTo>
                    <a:pt x="20279" y="389"/>
                  </a:lnTo>
                  <a:lnTo>
                    <a:pt x="19206" y="555"/>
                  </a:lnTo>
                  <a:lnTo>
                    <a:pt x="18060" y="721"/>
                  </a:lnTo>
                  <a:lnTo>
                    <a:pt x="16840" y="888"/>
                  </a:lnTo>
                  <a:lnTo>
                    <a:pt x="15565" y="1054"/>
                  </a:lnTo>
                  <a:lnTo>
                    <a:pt x="14252" y="1202"/>
                  </a:lnTo>
                  <a:lnTo>
                    <a:pt x="12866" y="1331"/>
                  </a:lnTo>
                  <a:lnTo>
                    <a:pt x="11424" y="1479"/>
                  </a:lnTo>
                  <a:lnTo>
                    <a:pt x="9927" y="1609"/>
                  </a:lnTo>
                  <a:lnTo>
                    <a:pt x="6803" y="1830"/>
                  </a:lnTo>
                  <a:lnTo>
                    <a:pt x="3475" y="2052"/>
                  </a:lnTo>
                  <a:lnTo>
                    <a:pt x="0" y="2237"/>
                  </a:lnTo>
                  <a:lnTo>
                    <a:pt x="22256" y="2237"/>
                  </a:lnTo>
                  <a:lnTo>
                    <a:pt x="2225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0"/>
            <p:cNvSpPr/>
            <p:nvPr/>
          </p:nvSpPr>
          <p:spPr>
            <a:xfrm>
              <a:off x="4614064" y="4005511"/>
              <a:ext cx="1559007" cy="56834"/>
            </a:xfrm>
            <a:custGeom>
              <a:avLst/>
              <a:gdLst/>
              <a:ahLst/>
              <a:cxnLst/>
              <a:rect l="l" t="t" r="r" b="b"/>
              <a:pathLst>
                <a:path w="28912" h="1054" extrusionOk="0">
                  <a:moveTo>
                    <a:pt x="1" y="0"/>
                  </a:moveTo>
                  <a:lnTo>
                    <a:pt x="1" y="1054"/>
                  </a:lnTo>
                  <a:lnTo>
                    <a:pt x="28912" y="1054"/>
                  </a:lnTo>
                  <a:lnTo>
                    <a:pt x="289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0"/>
            <p:cNvSpPr/>
            <p:nvPr/>
          </p:nvSpPr>
          <p:spPr>
            <a:xfrm>
              <a:off x="4614064" y="4005511"/>
              <a:ext cx="1559007" cy="56834"/>
            </a:xfrm>
            <a:custGeom>
              <a:avLst/>
              <a:gdLst/>
              <a:ahLst/>
              <a:cxnLst/>
              <a:rect l="l" t="t" r="r" b="b"/>
              <a:pathLst>
                <a:path w="28912" h="1054" fill="none" extrusionOk="0">
                  <a:moveTo>
                    <a:pt x="28912" y="0"/>
                  </a:moveTo>
                  <a:lnTo>
                    <a:pt x="1" y="0"/>
                  </a:lnTo>
                  <a:lnTo>
                    <a:pt x="1" y="1054"/>
                  </a:lnTo>
                  <a:lnTo>
                    <a:pt x="28912" y="1054"/>
                  </a:lnTo>
                  <a:lnTo>
                    <a:pt x="289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0"/>
            <p:cNvSpPr/>
            <p:nvPr/>
          </p:nvSpPr>
          <p:spPr>
            <a:xfrm>
              <a:off x="4614064" y="4062291"/>
              <a:ext cx="1559007" cy="127635"/>
            </a:xfrm>
            <a:custGeom>
              <a:avLst/>
              <a:gdLst/>
              <a:ahLst/>
              <a:cxnLst/>
              <a:rect l="l" t="t" r="r" b="b"/>
              <a:pathLst>
                <a:path w="28912" h="2367" extrusionOk="0">
                  <a:moveTo>
                    <a:pt x="1" y="1"/>
                  </a:moveTo>
                  <a:lnTo>
                    <a:pt x="1" y="1683"/>
                  </a:lnTo>
                  <a:lnTo>
                    <a:pt x="1091" y="1757"/>
                  </a:lnTo>
                  <a:lnTo>
                    <a:pt x="1091" y="1017"/>
                  </a:lnTo>
                  <a:lnTo>
                    <a:pt x="27839" y="1017"/>
                  </a:lnTo>
                  <a:lnTo>
                    <a:pt x="27839" y="2348"/>
                  </a:lnTo>
                  <a:lnTo>
                    <a:pt x="28912" y="2367"/>
                  </a:lnTo>
                  <a:lnTo>
                    <a:pt x="28912"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0"/>
            <p:cNvSpPr/>
            <p:nvPr/>
          </p:nvSpPr>
          <p:spPr>
            <a:xfrm>
              <a:off x="4614064" y="4062291"/>
              <a:ext cx="1559007" cy="127635"/>
            </a:xfrm>
            <a:custGeom>
              <a:avLst/>
              <a:gdLst/>
              <a:ahLst/>
              <a:cxnLst/>
              <a:rect l="l" t="t" r="r" b="b"/>
              <a:pathLst>
                <a:path w="28912" h="2367" fill="none" extrusionOk="0">
                  <a:moveTo>
                    <a:pt x="28912" y="1"/>
                  </a:moveTo>
                  <a:lnTo>
                    <a:pt x="1" y="1"/>
                  </a:lnTo>
                  <a:lnTo>
                    <a:pt x="1" y="1683"/>
                  </a:lnTo>
                  <a:lnTo>
                    <a:pt x="1" y="1683"/>
                  </a:lnTo>
                  <a:lnTo>
                    <a:pt x="1091" y="1757"/>
                  </a:lnTo>
                  <a:lnTo>
                    <a:pt x="1091" y="1017"/>
                  </a:lnTo>
                  <a:lnTo>
                    <a:pt x="27839" y="1017"/>
                  </a:lnTo>
                  <a:lnTo>
                    <a:pt x="27839" y="2348"/>
                  </a:lnTo>
                  <a:lnTo>
                    <a:pt x="27839" y="2348"/>
                  </a:lnTo>
                  <a:lnTo>
                    <a:pt x="28912" y="2367"/>
                  </a:lnTo>
                  <a:lnTo>
                    <a:pt x="2891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0"/>
            <p:cNvSpPr/>
            <p:nvPr/>
          </p:nvSpPr>
          <p:spPr>
            <a:xfrm>
              <a:off x="4672893" y="4117130"/>
              <a:ext cx="1442373" cy="71825"/>
            </a:xfrm>
            <a:custGeom>
              <a:avLst/>
              <a:gdLst/>
              <a:ahLst/>
              <a:cxnLst/>
              <a:rect l="l" t="t" r="r" b="b"/>
              <a:pathLst>
                <a:path w="26749" h="1332" extrusionOk="0">
                  <a:moveTo>
                    <a:pt x="0" y="0"/>
                  </a:moveTo>
                  <a:lnTo>
                    <a:pt x="0" y="740"/>
                  </a:lnTo>
                  <a:lnTo>
                    <a:pt x="2422" y="851"/>
                  </a:lnTo>
                  <a:lnTo>
                    <a:pt x="5195" y="962"/>
                  </a:lnTo>
                  <a:lnTo>
                    <a:pt x="8245" y="1054"/>
                  </a:lnTo>
                  <a:lnTo>
                    <a:pt x="11572" y="1128"/>
                  </a:lnTo>
                  <a:lnTo>
                    <a:pt x="15103" y="1202"/>
                  </a:lnTo>
                  <a:lnTo>
                    <a:pt x="18837" y="1257"/>
                  </a:lnTo>
                  <a:lnTo>
                    <a:pt x="22737" y="1313"/>
                  </a:lnTo>
                  <a:lnTo>
                    <a:pt x="26748" y="1331"/>
                  </a:lnTo>
                  <a:lnTo>
                    <a:pt x="26748"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0"/>
            <p:cNvSpPr/>
            <p:nvPr/>
          </p:nvSpPr>
          <p:spPr>
            <a:xfrm>
              <a:off x="4672893" y="4117130"/>
              <a:ext cx="1442373" cy="71825"/>
            </a:xfrm>
            <a:custGeom>
              <a:avLst/>
              <a:gdLst/>
              <a:ahLst/>
              <a:cxnLst/>
              <a:rect l="l" t="t" r="r" b="b"/>
              <a:pathLst>
                <a:path w="26749" h="1332" fill="none" extrusionOk="0">
                  <a:moveTo>
                    <a:pt x="26748" y="0"/>
                  </a:moveTo>
                  <a:lnTo>
                    <a:pt x="0" y="0"/>
                  </a:lnTo>
                  <a:lnTo>
                    <a:pt x="0" y="740"/>
                  </a:lnTo>
                  <a:lnTo>
                    <a:pt x="0" y="740"/>
                  </a:lnTo>
                  <a:lnTo>
                    <a:pt x="2422" y="851"/>
                  </a:lnTo>
                  <a:lnTo>
                    <a:pt x="5195" y="962"/>
                  </a:lnTo>
                  <a:lnTo>
                    <a:pt x="8245" y="1054"/>
                  </a:lnTo>
                  <a:lnTo>
                    <a:pt x="11572" y="1128"/>
                  </a:lnTo>
                  <a:lnTo>
                    <a:pt x="15103" y="1202"/>
                  </a:lnTo>
                  <a:lnTo>
                    <a:pt x="18837" y="1257"/>
                  </a:lnTo>
                  <a:lnTo>
                    <a:pt x="22737" y="1313"/>
                  </a:lnTo>
                  <a:lnTo>
                    <a:pt x="26748" y="1331"/>
                  </a:lnTo>
                  <a:lnTo>
                    <a:pt x="267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0"/>
            <p:cNvSpPr/>
            <p:nvPr/>
          </p:nvSpPr>
          <p:spPr>
            <a:xfrm>
              <a:off x="7215663" y="4005511"/>
              <a:ext cx="1559007" cy="56834"/>
            </a:xfrm>
            <a:custGeom>
              <a:avLst/>
              <a:gdLst/>
              <a:ahLst/>
              <a:cxnLst/>
              <a:rect l="l" t="t" r="r" b="b"/>
              <a:pathLst>
                <a:path w="28912" h="1054" extrusionOk="0">
                  <a:moveTo>
                    <a:pt x="0" y="0"/>
                  </a:moveTo>
                  <a:lnTo>
                    <a:pt x="0" y="1054"/>
                  </a:lnTo>
                  <a:lnTo>
                    <a:pt x="28911" y="1054"/>
                  </a:lnTo>
                  <a:lnTo>
                    <a:pt x="289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0"/>
            <p:cNvSpPr/>
            <p:nvPr/>
          </p:nvSpPr>
          <p:spPr>
            <a:xfrm>
              <a:off x="7215663" y="4005511"/>
              <a:ext cx="1559007" cy="146561"/>
            </a:xfrm>
            <a:custGeom>
              <a:avLst/>
              <a:gdLst/>
              <a:ahLst/>
              <a:cxnLst/>
              <a:rect l="l" t="t" r="r" b="b"/>
              <a:pathLst>
                <a:path w="28912" h="2718" fill="none" extrusionOk="0">
                  <a:moveTo>
                    <a:pt x="28911" y="0"/>
                  </a:moveTo>
                  <a:lnTo>
                    <a:pt x="0" y="0"/>
                  </a:lnTo>
                  <a:lnTo>
                    <a:pt x="0" y="1054"/>
                  </a:lnTo>
                  <a:lnTo>
                    <a:pt x="28911" y="1054"/>
                  </a:lnTo>
                  <a:lnTo>
                    <a:pt x="28911" y="2717"/>
                  </a:lnTo>
                  <a:lnTo>
                    <a:pt x="28911" y="2717"/>
                  </a:lnTo>
                  <a:lnTo>
                    <a:pt x="2891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0"/>
            <p:cNvSpPr/>
            <p:nvPr/>
          </p:nvSpPr>
          <p:spPr>
            <a:xfrm>
              <a:off x="7215663" y="4062291"/>
              <a:ext cx="1559007" cy="127635"/>
            </a:xfrm>
            <a:custGeom>
              <a:avLst/>
              <a:gdLst/>
              <a:ahLst/>
              <a:cxnLst/>
              <a:rect l="l" t="t" r="r" b="b"/>
              <a:pathLst>
                <a:path w="28912" h="2367" extrusionOk="0">
                  <a:moveTo>
                    <a:pt x="0" y="1"/>
                  </a:moveTo>
                  <a:lnTo>
                    <a:pt x="0" y="2367"/>
                  </a:lnTo>
                  <a:lnTo>
                    <a:pt x="1091" y="2348"/>
                  </a:lnTo>
                  <a:lnTo>
                    <a:pt x="1091" y="1017"/>
                  </a:lnTo>
                  <a:lnTo>
                    <a:pt x="27839" y="1017"/>
                  </a:lnTo>
                  <a:lnTo>
                    <a:pt x="27839" y="1738"/>
                  </a:lnTo>
                  <a:lnTo>
                    <a:pt x="28911" y="1664"/>
                  </a:lnTo>
                  <a:lnTo>
                    <a:pt x="28911"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0"/>
            <p:cNvSpPr/>
            <p:nvPr/>
          </p:nvSpPr>
          <p:spPr>
            <a:xfrm>
              <a:off x="7215663" y="4062291"/>
              <a:ext cx="1559007" cy="127635"/>
            </a:xfrm>
            <a:custGeom>
              <a:avLst/>
              <a:gdLst/>
              <a:ahLst/>
              <a:cxnLst/>
              <a:rect l="l" t="t" r="r" b="b"/>
              <a:pathLst>
                <a:path w="28912" h="2367" fill="none" extrusionOk="0">
                  <a:moveTo>
                    <a:pt x="28911" y="1"/>
                  </a:moveTo>
                  <a:lnTo>
                    <a:pt x="0" y="1"/>
                  </a:lnTo>
                  <a:lnTo>
                    <a:pt x="0" y="2367"/>
                  </a:lnTo>
                  <a:lnTo>
                    <a:pt x="0" y="2367"/>
                  </a:lnTo>
                  <a:lnTo>
                    <a:pt x="1091" y="2348"/>
                  </a:lnTo>
                  <a:lnTo>
                    <a:pt x="1091" y="1017"/>
                  </a:lnTo>
                  <a:lnTo>
                    <a:pt x="27839" y="1017"/>
                  </a:lnTo>
                  <a:lnTo>
                    <a:pt x="27839" y="1738"/>
                  </a:lnTo>
                  <a:lnTo>
                    <a:pt x="27839" y="1738"/>
                  </a:lnTo>
                  <a:lnTo>
                    <a:pt x="28911" y="1664"/>
                  </a:lnTo>
                  <a:lnTo>
                    <a:pt x="289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0"/>
            <p:cNvSpPr/>
            <p:nvPr/>
          </p:nvSpPr>
          <p:spPr>
            <a:xfrm>
              <a:off x="7274438" y="4117130"/>
              <a:ext cx="1442427" cy="71825"/>
            </a:xfrm>
            <a:custGeom>
              <a:avLst/>
              <a:gdLst/>
              <a:ahLst/>
              <a:cxnLst/>
              <a:rect l="l" t="t" r="r" b="b"/>
              <a:pathLst>
                <a:path w="26750" h="1332" extrusionOk="0">
                  <a:moveTo>
                    <a:pt x="1" y="0"/>
                  </a:moveTo>
                  <a:lnTo>
                    <a:pt x="1" y="1331"/>
                  </a:lnTo>
                  <a:lnTo>
                    <a:pt x="4031" y="1294"/>
                  </a:lnTo>
                  <a:lnTo>
                    <a:pt x="7931" y="1257"/>
                  </a:lnTo>
                  <a:lnTo>
                    <a:pt x="11665" y="1202"/>
                  </a:lnTo>
                  <a:lnTo>
                    <a:pt x="15214" y="1128"/>
                  </a:lnTo>
                  <a:lnTo>
                    <a:pt x="18523" y="1036"/>
                  </a:lnTo>
                  <a:lnTo>
                    <a:pt x="21573" y="943"/>
                  </a:lnTo>
                  <a:lnTo>
                    <a:pt x="24328" y="832"/>
                  </a:lnTo>
                  <a:lnTo>
                    <a:pt x="26749" y="721"/>
                  </a:lnTo>
                  <a:lnTo>
                    <a:pt x="26749"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0"/>
            <p:cNvSpPr/>
            <p:nvPr/>
          </p:nvSpPr>
          <p:spPr>
            <a:xfrm>
              <a:off x="7274438" y="4117130"/>
              <a:ext cx="1442427" cy="71825"/>
            </a:xfrm>
            <a:custGeom>
              <a:avLst/>
              <a:gdLst/>
              <a:ahLst/>
              <a:cxnLst/>
              <a:rect l="l" t="t" r="r" b="b"/>
              <a:pathLst>
                <a:path w="26750" h="1332" fill="none" extrusionOk="0">
                  <a:moveTo>
                    <a:pt x="26749" y="0"/>
                  </a:moveTo>
                  <a:lnTo>
                    <a:pt x="1" y="0"/>
                  </a:lnTo>
                  <a:lnTo>
                    <a:pt x="1" y="1331"/>
                  </a:lnTo>
                  <a:lnTo>
                    <a:pt x="1" y="1331"/>
                  </a:lnTo>
                  <a:lnTo>
                    <a:pt x="4031" y="1294"/>
                  </a:lnTo>
                  <a:lnTo>
                    <a:pt x="7931" y="1257"/>
                  </a:lnTo>
                  <a:lnTo>
                    <a:pt x="11665" y="1202"/>
                  </a:lnTo>
                  <a:lnTo>
                    <a:pt x="15214" y="1128"/>
                  </a:lnTo>
                  <a:lnTo>
                    <a:pt x="18523" y="1036"/>
                  </a:lnTo>
                  <a:lnTo>
                    <a:pt x="21573" y="943"/>
                  </a:lnTo>
                  <a:lnTo>
                    <a:pt x="24328" y="832"/>
                  </a:lnTo>
                  <a:lnTo>
                    <a:pt x="26749" y="721"/>
                  </a:lnTo>
                  <a:lnTo>
                    <a:pt x="2674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0"/>
            <p:cNvSpPr/>
            <p:nvPr/>
          </p:nvSpPr>
          <p:spPr>
            <a:xfrm>
              <a:off x="4351946" y="3942691"/>
              <a:ext cx="4685865" cy="120679"/>
            </a:xfrm>
            <a:custGeom>
              <a:avLst/>
              <a:gdLst/>
              <a:ahLst/>
              <a:cxnLst/>
              <a:rect l="l" t="t" r="r" b="b"/>
              <a:pathLst>
                <a:path w="86900" h="2238" extrusionOk="0">
                  <a:moveTo>
                    <a:pt x="1054" y="1"/>
                  </a:moveTo>
                  <a:lnTo>
                    <a:pt x="0" y="2237"/>
                  </a:lnTo>
                  <a:lnTo>
                    <a:pt x="86899" y="2237"/>
                  </a:lnTo>
                  <a:lnTo>
                    <a:pt x="858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0"/>
            <p:cNvSpPr/>
            <p:nvPr/>
          </p:nvSpPr>
          <p:spPr>
            <a:xfrm>
              <a:off x="7790800" y="4239501"/>
              <a:ext cx="458557" cy="88756"/>
            </a:xfrm>
            <a:custGeom>
              <a:avLst/>
              <a:gdLst/>
              <a:ahLst/>
              <a:cxnLst/>
              <a:rect l="l" t="t" r="r" b="b"/>
              <a:pathLst>
                <a:path w="8504" h="1646" extrusionOk="0">
                  <a:moveTo>
                    <a:pt x="610" y="0"/>
                  </a:moveTo>
                  <a:lnTo>
                    <a:pt x="684" y="19"/>
                  </a:lnTo>
                  <a:lnTo>
                    <a:pt x="1054" y="93"/>
                  </a:lnTo>
                  <a:lnTo>
                    <a:pt x="610" y="0"/>
                  </a:lnTo>
                  <a:close/>
                  <a:moveTo>
                    <a:pt x="7838" y="148"/>
                  </a:moveTo>
                  <a:lnTo>
                    <a:pt x="7505" y="203"/>
                  </a:lnTo>
                  <a:lnTo>
                    <a:pt x="7542" y="277"/>
                  </a:lnTo>
                  <a:lnTo>
                    <a:pt x="7561" y="333"/>
                  </a:lnTo>
                  <a:lnTo>
                    <a:pt x="7579" y="407"/>
                  </a:lnTo>
                  <a:lnTo>
                    <a:pt x="7598" y="499"/>
                  </a:lnTo>
                  <a:lnTo>
                    <a:pt x="7579" y="629"/>
                  </a:lnTo>
                  <a:lnTo>
                    <a:pt x="7542" y="740"/>
                  </a:lnTo>
                  <a:lnTo>
                    <a:pt x="7505" y="850"/>
                  </a:lnTo>
                  <a:lnTo>
                    <a:pt x="7431" y="961"/>
                  </a:lnTo>
                  <a:lnTo>
                    <a:pt x="7339" y="1035"/>
                  </a:lnTo>
                  <a:lnTo>
                    <a:pt x="7246" y="1109"/>
                  </a:lnTo>
                  <a:lnTo>
                    <a:pt x="7136" y="1165"/>
                  </a:lnTo>
                  <a:lnTo>
                    <a:pt x="7006" y="1202"/>
                  </a:lnTo>
                  <a:lnTo>
                    <a:pt x="6211" y="1313"/>
                  </a:lnTo>
                  <a:lnTo>
                    <a:pt x="5416" y="1405"/>
                  </a:lnTo>
                  <a:lnTo>
                    <a:pt x="4622" y="1460"/>
                  </a:lnTo>
                  <a:lnTo>
                    <a:pt x="3827" y="1479"/>
                  </a:lnTo>
                  <a:lnTo>
                    <a:pt x="3013" y="1460"/>
                  </a:lnTo>
                  <a:lnTo>
                    <a:pt x="2200" y="1405"/>
                  </a:lnTo>
                  <a:lnTo>
                    <a:pt x="1405" y="1313"/>
                  </a:lnTo>
                  <a:lnTo>
                    <a:pt x="592" y="1202"/>
                  </a:lnTo>
                  <a:lnTo>
                    <a:pt x="462" y="1165"/>
                  </a:lnTo>
                  <a:lnTo>
                    <a:pt x="351" y="1109"/>
                  </a:lnTo>
                  <a:lnTo>
                    <a:pt x="259" y="1035"/>
                  </a:lnTo>
                  <a:lnTo>
                    <a:pt x="167" y="961"/>
                  </a:lnTo>
                  <a:lnTo>
                    <a:pt x="93" y="869"/>
                  </a:lnTo>
                  <a:lnTo>
                    <a:pt x="56" y="758"/>
                  </a:lnTo>
                  <a:lnTo>
                    <a:pt x="19" y="629"/>
                  </a:lnTo>
                  <a:lnTo>
                    <a:pt x="0" y="518"/>
                  </a:lnTo>
                  <a:lnTo>
                    <a:pt x="0" y="536"/>
                  </a:lnTo>
                  <a:lnTo>
                    <a:pt x="19" y="666"/>
                  </a:lnTo>
                  <a:lnTo>
                    <a:pt x="37" y="795"/>
                  </a:lnTo>
                  <a:lnTo>
                    <a:pt x="93" y="906"/>
                  </a:lnTo>
                  <a:lnTo>
                    <a:pt x="185" y="1017"/>
                  </a:lnTo>
                  <a:lnTo>
                    <a:pt x="278" y="1109"/>
                  </a:lnTo>
                  <a:lnTo>
                    <a:pt x="388" y="1183"/>
                  </a:lnTo>
                  <a:lnTo>
                    <a:pt x="518" y="1239"/>
                  </a:lnTo>
                  <a:lnTo>
                    <a:pt x="647" y="1276"/>
                  </a:lnTo>
                  <a:lnTo>
                    <a:pt x="1146" y="1368"/>
                  </a:lnTo>
                  <a:lnTo>
                    <a:pt x="1645" y="1442"/>
                  </a:lnTo>
                  <a:lnTo>
                    <a:pt x="2145" y="1516"/>
                  </a:lnTo>
                  <a:lnTo>
                    <a:pt x="2644" y="1553"/>
                  </a:lnTo>
                  <a:lnTo>
                    <a:pt x="3143" y="1608"/>
                  </a:lnTo>
                  <a:lnTo>
                    <a:pt x="3642" y="1627"/>
                  </a:lnTo>
                  <a:lnTo>
                    <a:pt x="4141" y="1645"/>
                  </a:lnTo>
                  <a:lnTo>
                    <a:pt x="5435" y="1645"/>
                  </a:lnTo>
                  <a:lnTo>
                    <a:pt x="6248" y="1590"/>
                  </a:lnTo>
                  <a:lnTo>
                    <a:pt x="7043" y="1516"/>
                  </a:lnTo>
                  <a:lnTo>
                    <a:pt x="7838" y="1405"/>
                  </a:lnTo>
                  <a:lnTo>
                    <a:pt x="7967" y="1387"/>
                  </a:lnTo>
                  <a:lnTo>
                    <a:pt x="8097" y="1331"/>
                  </a:lnTo>
                  <a:lnTo>
                    <a:pt x="8208" y="1257"/>
                  </a:lnTo>
                  <a:lnTo>
                    <a:pt x="8300" y="1165"/>
                  </a:lnTo>
                  <a:lnTo>
                    <a:pt x="8393" y="1072"/>
                  </a:lnTo>
                  <a:lnTo>
                    <a:pt x="8448" y="943"/>
                  </a:lnTo>
                  <a:lnTo>
                    <a:pt x="8485" y="813"/>
                  </a:lnTo>
                  <a:lnTo>
                    <a:pt x="8503" y="684"/>
                  </a:lnTo>
                  <a:lnTo>
                    <a:pt x="8485" y="573"/>
                  </a:lnTo>
                  <a:lnTo>
                    <a:pt x="8467" y="462"/>
                  </a:lnTo>
                  <a:lnTo>
                    <a:pt x="8411" y="370"/>
                  </a:lnTo>
                  <a:lnTo>
                    <a:pt x="8337" y="296"/>
                  </a:lnTo>
                  <a:lnTo>
                    <a:pt x="8263" y="240"/>
                  </a:lnTo>
                  <a:lnTo>
                    <a:pt x="8152" y="185"/>
                  </a:lnTo>
                  <a:lnTo>
                    <a:pt x="8060" y="148"/>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0" name="Google Shape;2710;p30"/>
          <p:cNvGrpSpPr/>
          <p:nvPr/>
        </p:nvGrpSpPr>
        <p:grpSpPr>
          <a:xfrm>
            <a:off x="7152803" y="3077499"/>
            <a:ext cx="1256172" cy="865198"/>
            <a:chOff x="9429615" y="3446049"/>
            <a:chExt cx="1256172" cy="865198"/>
          </a:xfrm>
        </p:grpSpPr>
        <p:sp>
          <p:nvSpPr>
            <p:cNvPr id="2711" name="Google Shape;2711;p30"/>
            <p:cNvSpPr/>
            <p:nvPr/>
          </p:nvSpPr>
          <p:spPr>
            <a:xfrm>
              <a:off x="9790264" y="3819913"/>
              <a:ext cx="490365" cy="114603"/>
            </a:xfrm>
            <a:custGeom>
              <a:avLst/>
              <a:gdLst/>
              <a:ahLst/>
              <a:cxnLst/>
              <a:rect l="l" t="t" r="r" b="b"/>
              <a:pathLst>
                <a:path w="9576" h="2238" extrusionOk="0">
                  <a:moveTo>
                    <a:pt x="2921" y="1"/>
                  </a:moveTo>
                  <a:lnTo>
                    <a:pt x="1405" y="38"/>
                  </a:lnTo>
                  <a:lnTo>
                    <a:pt x="814" y="75"/>
                  </a:lnTo>
                  <a:lnTo>
                    <a:pt x="370" y="93"/>
                  </a:lnTo>
                  <a:lnTo>
                    <a:pt x="93" y="130"/>
                  </a:lnTo>
                  <a:lnTo>
                    <a:pt x="19" y="149"/>
                  </a:lnTo>
                  <a:lnTo>
                    <a:pt x="0" y="167"/>
                  </a:lnTo>
                  <a:lnTo>
                    <a:pt x="0" y="2238"/>
                  </a:lnTo>
                  <a:lnTo>
                    <a:pt x="9576" y="2238"/>
                  </a:lnTo>
                  <a:lnTo>
                    <a:pt x="9576" y="167"/>
                  </a:lnTo>
                  <a:lnTo>
                    <a:pt x="9557" y="149"/>
                  </a:lnTo>
                  <a:lnTo>
                    <a:pt x="9483" y="130"/>
                  </a:lnTo>
                  <a:lnTo>
                    <a:pt x="9206" y="93"/>
                  </a:lnTo>
                  <a:lnTo>
                    <a:pt x="8762" y="75"/>
                  </a:lnTo>
                  <a:lnTo>
                    <a:pt x="8189" y="38"/>
                  </a:lnTo>
                  <a:lnTo>
                    <a:pt x="66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0"/>
            <p:cNvSpPr/>
            <p:nvPr/>
          </p:nvSpPr>
          <p:spPr>
            <a:xfrm>
              <a:off x="9790264" y="3819913"/>
              <a:ext cx="490365" cy="114603"/>
            </a:xfrm>
            <a:custGeom>
              <a:avLst/>
              <a:gdLst/>
              <a:ahLst/>
              <a:cxnLst/>
              <a:rect l="l" t="t" r="r" b="b"/>
              <a:pathLst>
                <a:path w="9576" h="2238" fill="none" extrusionOk="0">
                  <a:moveTo>
                    <a:pt x="9576" y="167"/>
                  </a:moveTo>
                  <a:lnTo>
                    <a:pt x="9576" y="167"/>
                  </a:lnTo>
                  <a:lnTo>
                    <a:pt x="9557" y="149"/>
                  </a:lnTo>
                  <a:lnTo>
                    <a:pt x="9483" y="130"/>
                  </a:lnTo>
                  <a:lnTo>
                    <a:pt x="9206" y="93"/>
                  </a:lnTo>
                  <a:lnTo>
                    <a:pt x="8762" y="75"/>
                  </a:lnTo>
                  <a:lnTo>
                    <a:pt x="8189" y="38"/>
                  </a:lnTo>
                  <a:lnTo>
                    <a:pt x="6655" y="1"/>
                  </a:lnTo>
                  <a:lnTo>
                    <a:pt x="4788" y="1"/>
                  </a:lnTo>
                  <a:lnTo>
                    <a:pt x="4788" y="1"/>
                  </a:lnTo>
                  <a:lnTo>
                    <a:pt x="2921" y="1"/>
                  </a:lnTo>
                  <a:lnTo>
                    <a:pt x="1405" y="38"/>
                  </a:lnTo>
                  <a:lnTo>
                    <a:pt x="814" y="75"/>
                  </a:lnTo>
                  <a:lnTo>
                    <a:pt x="370" y="93"/>
                  </a:lnTo>
                  <a:lnTo>
                    <a:pt x="93" y="130"/>
                  </a:lnTo>
                  <a:lnTo>
                    <a:pt x="19" y="149"/>
                  </a:lnTo>
                  <a:lnTo>
                    <a:pt x="0" y="167"/>
                  </a:lnTo>
                  <a:lnTo>
                    <a:pt x="0" y="2238"/>
                  </a:lnTo>
                  <a:lnTo>
                    <a:pt x="9576" y="2238"/>
                  </a:lnTo>
                  <a:lnTo>
                    <a:pt x="9576"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0"/>
            <p:cNvSpPr/>
            <p:nvPr/>
          </p:nvSpPr>
          <p:spPr>
            <a:xfrm>
              <a:off x="9803526" y="3919306"/>
              <a:ext cx="464810" cy="11419"/>
            </a:xfrm>
            <a:custGeom>
              <a:avLst/>
              <a:gdLst/>
              <a:ahLst/>
              <a:cxnLst/>
              <a:rect l="l" t="t" r="r" b="b"/>
              <a:pathLst>
                <a:path w="9077" h="223" extrusionOk="0">
                  <a:moveTo>
                    <a:pt x="998" y="1"/>
                  </a:moveTo>
                  <a:lnTo>
                    <a:pt x="998" y="130"/>
                  </a:lnTo>
                  <a:lnTo>
                    <a:pt x="296" y="93"/>
                  </a:lnTo>
                  <a:lnTo>
                    <a:pt x="296" y="38"/>
                  </a:lnTo>
                  <a:lnTo>
                    <a:pt x="74" y="75"/>
                  </a:lnTo>
                  <a:lnTo>
                    <a:pt x="19" y="93"/>
                  </a:lnTo>
                  <a:lnTo>
                    <a:pt x="0" y="93"/>
                  </a:lnTo>
                  <a:lnTo>
                    <a:pt x="19" y="112"/>
                  </a:lnTo>
                  <a:lnTo>
                    <a:pt x="93" y="130"/>
                  </a:lnTo>
                  <a:lnTo>
                    <a:pt x="351" y="167"/>
                  </a:lnTo>
                  <a:lnTo>
                    <a:pt x="1331" y="204"/>
                  </a:lnTo>
                  <a:lnTo>
                    <a:pt x="2773" y="223"/>
                  </a:lnTo>
                  <a:lnTo>
                    <a:pt x="6304" y="223"/>
                  </a:lnTo>
                  <a:lnTo>
                    <a:pt x="7746" y="204"/>
                  </a:lnTo>
                  <a:lnTo>
                    <a:pt x="8707" y="167"/>
                  </a:lnTo>
                  <a:lnTo>
                    <a:pt x="8984" y="130"/>
                  </a:lnTo>
                  <a:lnTo>
                    <a:pt x="9039" y="112"/>
                  </a:lnTo>
                  <a:lnTo>
                    <a:pt x="9076" y="93"/>
                  </a:lnTo>
                  <a:lnTo>
                    <a:pt x="9058" y="93"/>
                  </a:lnTo>
                  <a:lnTo>
                    <a:pt x="9003" y="75"/>
                  </a:lnTo>
                  <a:lnTo>
                    <a:pt x="8818" y="56"/>
                  </a:lnTo>
                  <a:lnTo>
                    <a:pt x="8152" y="1"/>
                  </a:lnTo>
                  <a:lnTo>
                    <a:pt x="8208" y="75"/>
                  </a:lnTo>
                  <a:lnTo>
                    <a:pt x="7394" y="112"/>
                  </a:lnTo>
                  <a:lnTo>
                    <a:pt x="6525" y="130"/>
                  </a:lnTo>
                  <a:lnTo>
                    <a:pt x="5620" y="149"/>
                  </a:lnTo>
                  <a:lnTo>
                    <a:pt x="4677" y="167"/>
                  </a:lnTo>
                  <a:lnTo>
                    <a:pt x="3346" y="149"/>
                  </a:lnTo>
                  <a:lnTo>
                    <a:pt x="2071" y="112"/>
                  </a:lnTo>
                  <a:lnTo>
                    <a:pt x="2071" y="167"/>
                  </a:lnTo>
                  <a:lnTo>
                    <a:pt x="1368" y="130"/>
                  </a:lnTo>
                  <a:lnTo>
                    <a:pt x="1368" y="93"/>
                  </a:lnTo>
                  <a:lnTo>
                    <a:pt x="1054" y="75"/>
                  </a:lnTo>
                  <a:lnTo>
                    <a:pt x="1146"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0"/>
            <p:cNvSpPr/>
            <p:nvPr/>
          </p:nvSpPr>
          <p:spPr>
            <a:xfrm>
              <a:off x="9870709" y="3446049"/>
              <a:ext cx="154340" cy="181787"/>
            </a:xfrm>
            <a:custGeom>
              <a:avLst/>
              <a:gdLst/>
              <a:ahLst/>
              <a:cxnLst/>
              <a:rect l="l" t="t" r="r" b="b"/>
              <a:pathLst>
                <a:path w="3014" h="3550" extrusionOk="0">
                  <a:moveTo>
                    <a:pt x="1" y="0"/>
                  </a:moveTo>
                  <a:lnTo>
                    <a:pt x="38" y="222"/>
                  </a:lnTo>
                  <a:lnTo>
                    <a:pt x="112" y="444"/>
                  </a:lnTo>
                  <a:lnTo>
                    <a:pt x="185" y="666"/>
                  </a:lnTo>
                  <a:lnTo>
                    <a:pt x="278" y="906"/>
                  </a:lnTo>
                  <a:lnTo>
                    <a:pt x="389" y="1128"/>
                  </a:lnTo>
                  <a:lnTo>
                    <a:pt x="537" y="1368"/>
                  </a:lnTo>
                  <a:lnTo>
                    <a:pt x="703" y="1590"/>
                  </a:lnTo>
                  <a:lnTo>
                    <a:pt x="869" y="1830"/>
                  </a:lnTo>
                  <a:lnTo>
                    <a:pt x="1054" y="2033"/>
                  </a:lnTo>
                  <a:lnTo>
                    <a:pt x="1258" y="2237"/>
                  </a:lnTo>
                  <a:lnTo>
                    <a:pt x="1498" y="2422"/>
                  </a:lnTo>
                  <a:lnTo>
                    <a:pt x="1738" y="2625"/>
                  </a:lnTo>
                  <a:lnTo>
                    <a:pt x="2274" y="3050"/>
                  </a:lnTo>
                  <a:lnTo>
                    <a:pt x="2570" y="3290"/>
                  </a:lnTo>
                  <a:lnTo>
                    <a:pt x="2866" y="3549"/>
                  </a:lnTo>
                  <a:lnTo>
                    <a:pt x="2958" y="3124"/>
                  </a:lnTo>
                  <a:lnTo>
                    <a:pt x="3014" y="2736"/>
                  </a:lnTo>
                  <a:lnTo>
                    <a:pt x="3014" y="2366"/>
                  </a:lnTo>
                  <a:lnTo>
                    <a:pt x="2977" y="2033"/>
                  </a:lnTo>
                  <a:lnTo>
                    <a:pt x="2921" y="1738"/>
                  </a:lnTo>
                  <a:lnTo>
                    <a:pt x="2810" y="1460"/>
                  </a:lnTo>
                  <a:lnTo>
                    <a:pt x="2663" y="1202"/>
                  </a:lnTo>
                  <a:lnTo>
                    <a:pt x="2496" y="980"/>
                  </a:lnTo>
                  <a:lnTo>
                    <a:pt x="2293" y="776"/>
                  </a:lnTo>
                  <a:lnTo>
                    <a:pt x="2053" y="610"/>
                  </a:lnTo>
                  <a:lnTo>
                    <a:pt x="1775" y="444"/>
                  </a:lnTo>
                  <a:lnTo>
                    <a:pt x="1479" y="314"/>
                  </a:lnTo>
                  <a:lnTo>
                    <a:pt x="1147" y="203"/>
                  </a:lnTo>
                  <a:lnTo>
                    <a:pt x="796" y="111"/>
                  </a:lnTo>
                  <a:lnTo>
                    <a:pt x="407" y="3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0"/>
            <p:cNvSpPr/>
            <p:nvPr/>
          </p:nvSpPr>
          <p:spPr>
            <a:xfrm>
              <a:off x="9909524" y="3474418"/>
              <a:ext cx="120286" cy="430757"/>
            </a:xfrm>
            <a:custGeom>
              <a:avLst/>
              <a:gdLst/>
              <a:ahLst/>
              <a:cxnLst/>
              <a:rect l="l" t="t" r="r" b="b"/>
              <a:pathLst>
                <a:path w="2349" h="8412" extrusionOk="0">
                  <a:moveTo>
                    <a:pt x="1" y="1"/>
                  </a:moveTo>
                  <a:lnTo>
                    <a:pt x="315" y="333"/>
                  </a:lnTo>
                  <a:lnTo>
                    <a:pt x="629" y="666"/>
                  </a:lnTo>
                  <a:lnTo>
                    <a:pt x="943" y="1017"/>
                  </a:lnTo>
                  <a:lnTo>
                    <a:pt x="1221" y="1387"/>
                  </a:lnTo>
                  <a:lnTo>
                    <a:pt x="1461" y="1775"/>
                  </a:lnTo>
                  <a:lnTo>
                    <a:pt x="1701" y="2163"/>
                  </a:lnTo>
                  <a:lnTo>
                    <a:pt x="1905" y="2552"/>
                  </a:lnTo>
                  <a:lnTo>
                    <a:pt x="1997" y="2773"/>
                  </a:lnTo>
                  <a:lnTo>
                    <a:pt x="2034" y="2884"/>
                  </a:lnTo>
                  <a:lnTo>
                    <a:pt x="2052" y="3014"/>
                  </a:lnTo>
                  <a:lnTo>
                    <a:pt x="2089" y="3346"/>
                  </a:lnTo>
                  <a:lnTo>
                    <a:pt x="2126" y="3753"/>
                  </a:lnTo>
                  <a:lnTo>
                    <a:pt x="2145" y="4603"/>
                  </a:lnTo>
                  <a:lnTo>
                    <a:pt x="2145" y="5103"/>
                  </a:lnTo>
                  <a:lnTo>
                    <a:pt x="2108" y="5583"/>
                  </a:lnTo>
                  <a:lnTo>
                    <a:pt x="2034" y="6526"/>
                  </a:lnTo>
                  <a:lnTo>
                    <a:pt x="1960" y="7450"/>
                  </a:lnTo>
                  <a:lnTo>
                    <a:pt x="1923" y="7931"/>
                  </a:lnTo>
                  <a:lnTo>
                    <a:pt x="1923" y="8411"/>
                  </a:lnTo>
                  <a:lnTo>
                    <a:pt x="2348" y="8411"/>
                  </a:lnTo>
                  <a:lnTo>
                    <a:pt x="2293" y="7709"/>
                  </a:lnTo>
                  <a:lnTo>
                    <a:pt x="2256" y="7062"/>
                  </a:lnTo>
                  <a:lnTo>
                    <a:pt x="2237" y="6766"/>
                  </a:lnTo>
                  <a:lnTo>
                    <a:pt x="2256" y="6489"/>
                  </a:lnTo>
                  <a:lnTo>
                    <a:pt x="2293" y="5879"/>
                  </a:lnTo>
                  <a:lnTo>
                    <a:pt x="2311" y="5140"/>
                  </a:lnTo>
                  <a:lnTo>
                    <a:pt x="2293" y="4419"/>
                  </a:lnTo>
                  <a:lnTo>
                    <a:pt x="2274" y="4123"/>
                  </a:lnTo>
                  <a:lnTo>
                    <a:pt x="2256" y="3901"/>
                  </a:lnTo>
                  <a:lnTo>
                    <a:pt x="2237" y="3550"/>
                  </a:lnTo>
                  <a:lnTo>
                    <a:pt x="2200" y="3236"/>
                  </a:lnTo>
                  <a:lnTo>
                    <a:pt x="2145" y="2940"/>
                  </a:lnTo>
                  <a:lnTo>
                    <a:pt x="2145" y="2884"/>
                  </a:lnTo>
                  <a:lnTo>
                    <a:pt x="2089" y="2736"/>
                  </a:lnTo>
                  <a:lnTo>
                    <a:pt x="1997" y="2478"/>
                  </a:lnTo>
                  <a:lnTo>
                    <a:pt x="1812" y="2108"/>
                  </a:lnTo>
                  <a:lnTo>
                    <a:pt x="1590" y="1701"/>
                  </a:lnTo>
                  <a:lnTo>
                    <a:pt x="1461" y="1498"/>
                  </a:lnTo>
                  <a:lnTo>
                    <a:pt x="1331" y="1313"/>
                  </a:lnTo>
                  <a:lnTo>
                    <a:pt x="1036" y="943"/>
                  </a:lnTo>
                  <a:lnTo>
                    <a:pt x="721" y="592"/>
                  </a:lnTo>
                  <a:lnTo>
                    <a:pt x="555" y="426"/>
                  </a:lnTo>
                  <a:lnTo>
                    <a:pt x="389" y="278"/>
                  </a:lnTo>
                  <a:lnTo>
                    <a:pt x="204" y="130"/>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0"/>
            <p:cNvSpPr/>
            <p:nvPr/>
          </p:nvSpPr>
          <p:spPr>
            <a:xfrm>
              <a:off x="9988075" y="3605047"/>
              <a:ext cx="196023" cy="109841"/>
            </a:xfrm>
            <a:custGeom>
              <a:avLst/>
              <a:gdLst/>
              <a:ahLst/>
              <a:cxnLst/>
              <a:rect l="l" t="t" r="r" b="b"/>
              <a:pathLst>
                <a:path w="3828" h="2145" extrusionOk="0">
                  <a:moveTo>
                    <a:pt x="1757" y="1"/>
                  </a:moveTo>
                  <a:lnTo>
                    <a:pt x="1609" y="19"/>
                  </a:lnTo>
                  <a:lnTo>
                    <a:pt x="1461" y="38"/>
                  </a:lnTo>
                  <a:lnTo>
                    <a:pt x="1350" y="75"/>
                  </a:lnTo>
                  <a:lnTo>
                    <a:pt x="1239" y="130"/>
                  </a:lnTo>
                  <a:lnTo>
                    <a:pt x="1128" y="185"/>
                  </a:lnTo>
                  <a:lnTo>
                    <a:pt x="1036" y="259"/>
                  </a:lnTo>
                  <a:lnTo>
                    <a:pt x="888" y="407"/>
                  </a:lnTo>
                  <a:lnTo>
                    <a:pt x="796" y="574"/>
                  </a:lnTo>
                  <a:lnTo>
                    <a:pt x="722" y="703"/>
                  </a:lnTo>
                  <a:lnTo>
                    <a:pt x="666" y="832"/>
                  </a:lnTo>
                  <a:lnTo>
                    <a:pt x="500" y="888"/>
                  </a:lnTo>
                  <a:lnTo>
                    <a:pt x="352" y="962"/>
                  </a:lnTo>
                  <a:lnTo>
                    <a:pt x="186" y="1036"/>
                  </a:lnTo>
                  <a:lnTo>
                    <a:pt x="56" y="1128"/>
                  </a:lnTo>
                  <a:lnTo>
                    <a:pt x="19" y="1184"/>
                  </a:lnTo>
                  <a:lnTo>
                    <a:pt x="1" y="1221"/>
                  </a:lnTo>
                  <a:lnTo>
                    <a:pt x="1" y="1276"/>
                  </a:lnTo>
                  <a:lnTo>
                    <a:pt x="38" y="1313"/>
                  </a:lnTo>
                  <a:lnTo>
                    <a:pt x="112" y="1350"/>
                  </a:lnTo>
                  <a:lnTo>
                    <a:pt x="204" y="1387"/>
                  </a:lnTo>
                  <a:lnTo>
                    <a:pt x="537" y="1442"/>
                  </a:lnTo>
                  <a:lnTo>
                    <a:pt x="981" y="1516"/>
                  </a:lnTo>
                  <a:lnTo>
                    <a:pt x="2108" y="1683"/>
                  </a:lnTo>
                  <a:lnTo>
                    <a:pt x="2663" y="1794"/>
                  </a:lnTo>
                  <a:lnTo>
                    <a:pt x="3180" y="1905"/>
                  </a:lnTo>
                  <a:lnTo>
                    <a:pt x="3384" y="1960"/>
                  </a:lnTo>
                  <a:lnTo>
                    <a:pt x="3568" y="2016"/>
                  </a:lnTo>
                  <a:lnTo>
                    <a:pt x="3716" y="2089"/>
                  </a:lnTo>
                  <a:lnTo>
                    <a:pt x="3827" y="2145"/>
                  </a:lnTo>
                  <a:lnTo>
                    <a:pt x="3827" y="2145"/>
                  </a:lnTo>
                  <a:lnTo>
                    <a:pt x="3790" y="2052"/>
                  </a:lnTo>
                  <a:lnTo>
                    <a:pt x="3698" y="1812"/>
                  </a:lnTo>
                  <a:lnTo>
                    <a:pt x="3550" y="1461"/>
                  </a:lnTo>
                  <a:lnTo>
                    <a:pt x="3458" y="1276"/>
                  </a:lnTo>
                  <a:lnTo>
                    <a:pt x="3347" y="1073"/>
                  </a:lnTo>
                  <a:lnTo>
                    <a:pt x="3199" y="869"/>
                  </a:lnTo>
                  <a:lnTo>
                    <a:pt x="3051" y="685"/>
                  </a:lnTo>
                  <a:lnTo>
                    <a:pt x="2885" y="500"/>
                  </a:lnTo>
                  <a:lnTo>
                    <a:pt x="2700" y="333"/>
                  </a:lnTo>
                  <a:lnTo>
                    <a:pt x="2496" y="204"/>
                  </a:lnTo>
                  <a:lnTo>
                    <a:pt x="2275" y="93"/>
                  </a:lnTo>
                  <a:lnTo>
                    <a:pt x="2145" y="56"/>
                  </a:lnTo>
                  <a:lnTo>
                    <a:pt x="2016" y="19"/>
                  </a:lnTo>
                  <a:lnTo>
                    <a:pt x="18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0"/>
            <p:cNvSpPr/>
            <p:nvPr/>
          </p:nvSpPr>
          <p:spPr>
            <a:xfrm>
              <a:off x="10160385" y="3662809"/>
              <a:ext cx="20842" cy="44551"/>
            </a:xfrm>
            <a:custGeom>
              <a:avLst/>
              <a:gdLst/>
              <a:ahLst/>
              <a:cxnLst/>
              <a:rect l="l" t="t" r="r" b="b"/>
              <a:pathLst>
                <a:path w="407" h="870" extrusionOk="0">
                  <a:moveTo>
                    <a:pt x="0" y="0"/>
                  </a:moveTo>
                  <a:lnTo>
                    <a:pt x="148" y="259"/>
                  </a:lnTo>
                  <a:lnTo>
                    <a:pt x="259" y="499"/>
                  </a:lnTo>
                  <a:lnTo>
                    <a:pt x="407" y="869"/>
                  </a:lnTo>
                  <a:lnTo>
                    <a:pt x="259" y="481"/>
                  </a:lnTo>
                  <a:lnTo>
                    <a:pt x="148" y="241"/>
                  </a:lnTo>
                  <a:lnTo>
                    <a:pt x="0" y="0"/>
                  </a:lnTo>
                  <a:close/>
                </a:path>
              </a:pathLst>
            </a:custGeom>
            <a:solidFill>
              <a:srgbClr val="D6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0"/>
            <p:cNvSpPr/>
            <p:nvPr/>
          </p:nvSpPr>
          <p:spPr>
            <a:xfrm>
              <a:off x="10141439" y="3637257"/>
              <a:ext cx="42656" cy="77631"/>
            </a:xfrm>
            <a:custGeom>
              <a:avLst/>
              <a:gdLst/>
              <a:ahLst/>
              <a:cxnLst/>
              <a:rect l="l" t="t" r="r" b="b"/>
              <a:pathLst>
                <a:path w="833" h="1516" fill="none" extrusionOk="0">
                  <a:moveTo>
                    <a:pt x="0" y="0"/>
                  </a:moveTo>
                  <a:lnTo>
                    <a:pt x="0" y="0"/>
                  </a:lnTo>
                  <a:lnTo>
                    <a:pt x="204" y="240"/>
                  </a:lnTo>
                  <a:lnTo>
                    <a:pt x="370" y="499"/>
                  </a:lnTo>
                  <a:lnTo>
                    <a:pt x="518" y="740"/>
                  </a:lnTo>
                  <a:lnTo>
                    <a:pt x="629" y="980"/>
                  </a:lnTo>
                  <a:lnTo>
                    <a:pt x="777" y="1368"/>
                  </a:lnTo>
                  <a:lnTo>
                    <a:pt x="832" y="1516"/>
                  </a:lnTo>
                  <a:lnTo>
                    <a:pt x="832" y="1516"/>
                  </a:lnTo>
                  <a:lnTo>
                    <a:pt x="832" y="1516"/>
                  </a:lnTo>
                  <a:lnTo>
                    <a:pt x="832" y="1516"/>
                  </a:lnTo>
                  <a:lnTo>
                    <a:pt x="777" y="1368"/>
                  </a:lnTo>
                  <a:lnTo>
                    <a:pt x="629" y="998"/>
                  </a:lnTo>
                  <a:lnTo>
                    <a:pt x="518" y="758"/>
                  </a:lnTo>
                  <a:lnTo>
                    <a:pt x="370" y="499"/>
                  </a:lnTo>
                  <a:lnTo>
                    <a:pt x="204" y="24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0"/>
            <p:cNvSpPr/>
            <p:nvPr/>
          </p:nvSpPr>
          <p:spPr>
            <a:xfrm>
              <a:off x="10138571" y="3633467"/>
              <a:ext cx="2919" cy="3841"/>
            </a:xfrm>
            <a:custGeom>
              <a:avLst/>
              <a:gdLst/>
              <a:ahLst/>
              <a:cxnLst/>
              <a:rect l="l" t="t" r="r" b="b"/>
              <a:pathLst>
                <a:path w="57" h="75" fill="none" extrusionOk="0">
                  <a:moveTo>
                    <a:pt x="1" y="0"/>
                  </a:moveTo>
                  <a:lnTo>
                    <a:pt x="1" y="0"/>
                  </a:lnTo>
                  <a:lnTo>
                    <a:pt x="56" y="74"/>
                  </a:lnTo>
                  <a:lnTo>
                    <a:pt x="56" y="7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0"/>
            <p:cNvSpPr/>
            <p:nvPr/>
          </p:nvSpPr>
          <p:spPr>
            <a:xfrm>
              <a:off x="10138571" y="3633467"/>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0"/>
            <p:cNvSpPr/>
            <p:nvPr/>
          </p:nvSpPr>
          <p:spPr>
            <a:xfrm>
              <a:off x="10030679" y="3629678"/>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0"/>
            <p:cNvSpPr/>
            <p:nvPr/>
          </p:nvSpPr>
          <p:spPr>
            <a:xfrm>
              <a:off x="10082756" y="3605047"/>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0"/>
            <p:cNvSpPr/>
            <p:nvPr/>
          </p:nvSpPr>
          <p:spPr>
            <a:xfrm>
              <a:off x="10030679" y="3605047"/>
              <a:ext cx="43578" cy="24682"/>
            </a:xfrm>
            <a:custGeom>
              <a:avLst/>
              <a:gdLst/>
              <a:ahLst/>
              <a:cxnLst/>
              <a:rect l="l" t="t" r="r" b="b"/>
              <a:pathLst>
                <a:path w="851" h="482" fill="none" extrusionOk="0">
                  <a:moveTo>
                    <a:pt x="851" y="1"/>
                  </a:moveTo>
                  <a:lnTo>
                    <a:pt x="851" y="1"/>
                  </a:lnTo>
                  <a:lnTo>
                    <a:pt x="703" y="19"/>
                  </a:lnTo>
                  <a:lnTo>
                    <a:pt x="574" y="56"/>
                  </a:lnTo>
                  <a:lnTo>
                    <a:pt x="444" y="112"/>
                  </a:lnTo>
                  <a:lnTo>
                    <a:pt x="333" y="167"/>
                  </a:lnTo>
                  <a:lnTo>
                    <a:pt x="241" y="241"/>
                  </a:lnTo>
                  <a:lnTo>
                    <a:pt x="149" y="315"/>
                  </a:lnTo>
                  <a:lnTo>
                    <a:pt x="1" y="481"/>
                  </a:lnTo>
                  <a:lnTo>
                    <a:pt x="1" y="481"/>
                  </a:lnTo>
                  <a:lnTo>
                    <a:pt x="149" y="315"/>
                  </a:lnTo>
                  <a:lnTo>
                    <a:pt x="241" y="241"/>
                  </a:lnTo>
                  <a:lnTo>
                    <a:pt x="333" y="167"/>
                  </a:lnTo>
                  <a:lnTo>
                    <a:pt x="444" y="112"/>
                  </a:lnTo>
                  <a:lnTo>
                    <a:pt x="574" y="56"/>
                  </a:lnTo>
                  <a:lnTo>
                    <a:pt x="703" y="19"/>
                  </a:lnTo>
                  <a:lnTo>
                    <a:pt x="8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0"/>
            <p:cNvSpPr/>
            <p:nvPr/>
          </p:nvSpPr>
          <p:spPr>
            <a:xfrm>
              <a:off x="10075178" y="3605047"/>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0"/>
            <p:cNvSpPr/>
            <p:nvPr/>
          </p:nvSpPr>
          <p:spPr>
            <a:xfrm>
              <a:off x="10075178" y="3605047"/>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0"/>
            <p:cNvSpPr/>
            <p:nvPr/>
          </p:nvSpPr>
          <p:spPr>
            <a:xfrm>
              <a:off x="10075178" y="3605047"/>
              <a:ext cx="973" cy="51"/>
            </a:xfrm>
            <a:custGeom>
              <a:avLst/>
              <a:gdLst/>
              <a:ahLst/>
              <a:cxnLst/>
              <a:rect l="l" t="t" r="r" b="b"/>
              <a:pathLst>
                <a:path w="19" h="1" fill="none" extrusionOk="0">
                  <a:moveTo>
                    <a:pt x="19" y="1"/>
                  </a:moveTo>
                  <a:lnTo>
                    <a:pt x="19" y="1"/>
                  </a:lnTo>
                  <a:lnTo>
                    <a:pt x="0" y="1"/>
                  </a:lnTo>
                  <a:lnTo>
                    <a:pt x="0" y="1"/>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0"/>
            <p:cNvSpPr/>
            <p:nvPr/>
          </p:nvSpPr>
          <p:spPr>
            <a:xfrm>
              <a:off x="10076099" y="3605047"/>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0"/>
            <p:cNvSpPr/>
            <p:nvPr/>
          </p:nvSpPr>
          <p:spPr>
            <a:xfrm>
              <a:off x="10076099" y="3605047"/>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0"/>
            <p:cNvSpPr/>
            <p:nvPr/>
          </p:nvSpPr>
          <p:spPr>
            <a:xfrm>
              <a:off x="10078967" y="3605047"/>
              <a:ext cx="2868" cy="51"/>
            </a:xfrm>
            <a:custGeom>
              <a:avLst/>
              <a:gdLst/>
              <a:ahLst/>
              <a:cxnLst/>
              <a:rect l="l" t="t" r="r" b="b"/>
              <a:pathLst>
                <a:path w="56" h="1" fill="none" extrusionOk="0">
                  <a:moveTo>
                    <a:pt x="0" y="1"/>
                  </a:moveTo>
                  <a:lnTo>
                    <a:pt x="0" y="1"/>
                  </a:lnTo>
                  <a:lnTo>
                    <a:pt x="56" y="1"/>
                  </a:lnTo>
                  <a:lnTo>
                    <a:pt x="56"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0"/>
            <p:cNvSpPr/>
            <p:nvPr/>
          </p:nvSpPr>
          <p:spPr>
            <a:xfrm>
              <a:off x="10077072" y="3605047"/>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0"/>
            <p:cNvSpPr/>
            <p:nvPr/>
          </p:nvSpPr>
          <p:spPr>
            <a:xfrm>
              <a:off x="10077072" y="3605047"/>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0"/>
            <p:cNvSpPr/>
            <p:nvPr/>
          </p:nvSpPr>
          <p:spPr>
            <a:xfrm>
              <a:off x="10077072" y="3605047"/>
              <a:ext cx="973" cy="51"/>
            </a:xfrm>
            <a:custGeom>
              <a:avLst/>
              <a:gdLst/>
              <a:ahLst/>
              <a:cxnLst/>
              <a:rect l="l" t="t" r="r" b="b"/>
              <a:pathLst>
                <a:path w="19" h="1" fill="none" extrusionOk="0">
                  <a:moveTo>
                    <a:pt x="19" y="1"/>
                  </a:moveTo>
                  <a:lnTo>
                    <a:pt x="19" y="1"/>
                  </a:lnTo>
                  <a:lnTo>
                    <a:pt x="0" y="1"/>
                  </a:lnTo>
                  <a:lnTo>
                    <a:pt x="0" y="1"/>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0"/>
            <p:cNvSpPr/>
            <p:nvPr/>
          </p:nvSpPr>
          <p:spPr>
            <a:xfrm>
              <a:off x="10022179" y="3605047"/>
              <a:ext cx="161918" cy="109840"/>
            </a:xfrm>
            <a:custGeom>
              <a:avLst/>
              <a:gdLst/>
              <a:ahLst/>
              <a:cxnLst/>
              <a:rect l="l" t="t" r="r" b="b"/>
              <a:pathLst>
                <a:path w="3162" h="2145" extrusionOk="0">
                  <a:moveTo>
                    <a:pt x="1017" y="1"/>
                  </a:moveTo>
                  <a:lnTo>
                    <a:pt x="869" y="19"/>
                  </a:lnTo>
                  <a:lnTo>
                    <a:pt x="740" y="56"/>
                  </a:lnTo>
                  <a:lnTo>
                    <a:pt x="610" y="112"/>
                  </a:lnTo>
                  <a:lnTo>
                    <a:pt x="499" y="167"/>
                  </a:lnTo>
                  <a:lnTo>
                    <a:pt x="407" y="241"/>
                  </a:lnTo>
                  <a:lnTo>
                    <a:pt x="315" y="315"/>
                  </a:lnTo>
                  <a:lnTo>
                    <a:pt x="167" y="481"/>
                  </a:lnTo>
                  <a:lnTo>
                    <a:pt x="93" y="611"/>
                  </a:lnTo>
                  <a:lnTo>
                    <a:pt x="37" y="722"/>
                  </a:lnTo>
                  <a:lnTo>
                    <a:pt x="0" y="832"/>
                  </a:lnTo>
                  <a:lnTo>
                    <a:pt x="0" y="832"/>
                  </a:lnTo>
                  <a:lnTo>
                    <a:pt x="167" y="777"/>
                  </a:lnTo>
                  <a:lnTo>
                    <a:pt x="333" y="740"/>
                  </a:lnTo>
                  <a:lnTo>
                    <a:pt x="499" y="722"/>
                  </a:lnTo>
                  <a:lnTo>
                    <a:pt x="666" y="703"/>
                  </a:lnTo>
                  <a:lnTo>
                    <a:pt x="832" y="722"/>
                  </a:lnTo>
                  <a:lnTo>
                    <a:pt x="980" y="740"/>
                  </a:lnTo>
                  <a:lnTo>
                    <a:pt x="1146" y="759"/>
                  </a:lnTo>
                  <a:lnTo>
                    <a:pt x="1294" y="795"/>
                  </a:lnTo>
                  <a:lnTo>
                    <a:pt x="1609" y="925"/>
                  </a:lnTo>
                  <a:lnTo>
                    <a:pt x="1923" y="1091"/>
                  </a:lnTo>
                  <a:lnTo>
                    <a:pt x="2237" y="1295"/>
                  </a:lnTo>
                  <a:lnTo>
                    <a:pt x="2533" y="1535"/>
                  </a:lnTo>
                  <a:lnTo>
                    <a:pt x="2847" y="1812"/>
                  </a:lnTo>
                  <a:lnTo>
                    <a:pt x="3161" y="2145"/>
                  </a:lnTo>
                  <a:lnTo>
                    <a:pt x="3106" y="1997"/>
                  </a:lnTo>
                  <a:lnTo>
                    <a:pt x="2958" y="1609"/>
                  </a:lnTo>
                  <a:lnTo>
                    <a:pt x="2847" y="1369"/>
                  </a:lnTo>
                  <a:lnTo>
                    <a:pt x="2699" y="1128"/>
                  </a:lnTo>
                  <a:lnTo>
                    <a:pt x="2533" y="869"/>
                  </a:lnTo>
                  <a:lnTo>
                    <a:pt x="2329" y="629"/>
                  </a:lnTo>
                  <a:lnTo>
                    <a:pt x="2274" y="555"/>
                  </a:lnTo>
                  <a:lnTo>
                    <a:pt x="2163" y="444"/>
                  </a:lnTo>
                  <a:lnTo>
                    <a:pt x="2052" y="352"/>
                  </a:lnTo>
                  <a:lnTo>
                    <a:pt x="1923" y="259"/>
                  </a:lnTo>
                  <a:lnTo>
                    <a:pt x="1793" y="185"/>
                  </a:lnTo>
                  <a:lnTo>
                    <a:pt x="1645" y="112"/>
                  </a:lnTo>
                  <a:lnTo>
                    <a:pt x="1498" y="56"/>
                  </a:lnTo>
                  <a:lnTo>
                    <a:pt x="1350" y="19"/>
                  </a:lnTo>
                  <a:lnTo>
                    <a:pt x="1183"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0"/>
            <p:cNvSpPr/>
            <p:nvPr/>
          </p:nvSpPr>
          <p:spPr>
            <a:xfrm>
              <a:off x="10022179" y="3605047"/>
              <a:ext cx="161919" cy="109841"/>
            </a:xfrm>
            <a:custGeom>
              <a:avLst/>
              <a:gdLst/>
              <a:ahLst/>
              <a:cxnLst/>
              <a:rect l="l" t="t" r="r" b="b"/>
              <a:pathLst>
                <a:path w="3162" h="2145" fill="none" extrusionOk="0">
                  <a:moveTo>
                    <a:pt x="1091" y="1"/>
                  </a:moveTo>
                  <a:lnTo>
                    <a:pt x="1091" y="1"/>
                  </a:lnTo>
                  <a:lnTo>
                    <a:pt x="1091" y="1"/>
                  </a:lnTo>
                  <a:lnTo>
                    <a:pt x="1091" y="1"/>
                  </a:lnTo>
                  <a:lnTo>
                    <a:pt x="1091" y="1"/>
                  </a:lnTo>
                  <a:lnTo>
                    <a:pt x="1072" y="1"/>
                  </a:lnTo>
                  <a:lnTo>
                    <a:pt x="1072" y="1"/>
                  </a:lnTo>
                  <a:lnTo>
                    <a:pt x="1072" y="1"/>
                  </a:lnTo>
                  <a:lnTo>
                    <a:pt x="1072" y="1"/>
                  </a:lnTo>
                  <a:lnTo>
                    <a:pt x="1072" y="1"/>
                  </a:lnTo>
                  <a:lnTo>
                    <a:pt x="1072" y="1"/>
                  </a:lnTo>
                  <a:lnTo>
                    <a:pt x="1072" y="1"/>
                  </a:lnTo>
                  <a:lnTo>
                    <a:pt x="1072" y="1"/>
                  </a:lnTo>
                  <a:lnTo>
                    <a:pt x="1072" y="1"/>
                  </a:lnTo>
                  <a:lnTo>
                    <a:pt x="1072" y="1"/>
                  </a:lnTo>
                  <a:lnTo>
                    <a:pt x="1054" y="1"/>
                  </a:lnTo>
                  <a:lnTo>
                    <a:pt x="1054" y="1"/>
                  </a:lnTo>
                  <a:lnTo>
                    <a:pt x="1054" y="1"/>
                  </a:lnTo>
                  <a:lnTo>
                    <a:pt x="1054" y="1"/>
                  </a:lnTo>
                  <a:lnTo>
                    <a:pt x="1054" y="1"/>
                  </a:lnTo>
                  <a:lnTo>
                    <a:pt x="1054" y="1"/>
                  </a:lnTo>
                  <a:lnTo>
                    <a:pt x="1054" y="1"/>
                  </a:lnTo>
                  <a:lnTo>
                    <a:pt x="1054" y="1"/>
                  </a:lnTo>
                  <a:lnTo>
                    <a:pt x="1054" y="1"/>
                  </a:lnTo>
                  <a:lnTo>
                    <a:pt x="1054" y="1"/>
                  </a:lnTo>
                  <a:lnTo>
                    <a:pt x="1035" y="1"/>
                  </a:lnTo>
                  <a:lnTo>
                    <a:pt x="1035" y="1"/>
                  </a:lnTo>
                  <a:lnTo>
                    <a:pt x="1035" y="1"/>
                  </a:lnTo>
                  <a:lnTo>
                    <a:pt x="1035" y="1"/>
                  </a:lnTo>
                  <a:lnTo>
                    <a:pt x="1035" y="1"/>
                  </a:lnTo>
                  <a:lnTo>
                    <a:pt x="1035" y="1"/>
                  </a:lnTo>
                  <a:lnTo>
                    <a:pt x="1035" y="1"/>
                  </a:lnTo>
                  <a:lnTo>
                    <a:pt x="1035" y="1"/>
                  </a:lnTo>
                  <a:lnTo>
                    <a:pt x="1035" y="1"/>
                  </a:lnTo>
                  <a:lnTo>
                    <a:pt x="1035" y="1"/>
                  </a:lnTo>
                  <a:lnTo>
                    <a:pt x="1017" y="1"/>
                  </a:lnTo>
                  <a:lnTo>
                    <a:pt x="1017" y="1"/>
                  </a:lnTo>
                  <a:lnTo>
                    <a:pt x="869" y="19"/>
                  </a:lnTo>
                  <a:lnTo>
                    <a:pt x="740" y="56"/>
                  </a:lnTo>
                  <a:lnTo>
                    <a:pt x="610" y="112"/>
                  </a:lnTo>
                  <a:lnTo>
                    <a:pt x="499" y="167"/>
                  </a:lnTo>
                  <a:lnTo>
                    <a:pt x="407" y="241"/>
                  </a:lnTo>
                  <a:lnTo>
                    <a:pt x="315" y="315"/>
                  </a:lnTo>
                  <a:lnTo>
                    <a:pt x="167" y="481"/>
                  </a:lnTo>
                  <a:lnTo>
                    <a:pt x="167" y="481"/>
                  </a:lnTo>
                  <a:lnTo>
                    <a:pt x="167" y="481"/>
                  </a:lnTo>
                  <a:lnTo>
                    <a:pt x="167" y="481"/>
                  </a:lnTo>
                  <a:lnTo>
                    <a:pt x="167" y="481"/>
                  </a:lnTo>
                  <a:lnTo>
                    <a:pt x="167" y="481"/>
                  </a:lnTo>
                  <a:lnTo>
                    <a:pt x="93" y="611"/>
                  </a:lnTo>
                  <a:lnTo>
                    <a:pt x="37" y="722"/>
                  </a:lnTo>
                  <a:lnTo>
                    <a:pt x="0" y="832"/>
                  </a:lnTo>
                  <a:lnTo>
                    <a:pt x="0" y="832"/>
                  </a:lnTo>
                  <a:lnTo>
                    <a:pt x="167" y="777"/>
                  </a:lnTo>
                  <a:lnTo>
                    <a:pt x="333" y="740"/>
                  </a:lnTo>
                  <a:lnTo>
                    <a:pt x="499" y="722"/>
                  </a:lnTo>
                  <a:lnTo>
                    <a:pt x="666" y="703"/>
                  </a:lnTo>
                  <a:lnTo>
                    <a:pt x="666" y="703"/>
                  </a:lnTo>
                  <a:lnTo>
                    <a:pt x="832" y="722"/>
                  </a:lnTo>
                  <a:lnTo>
                    <a:pt x="980" y="740"/>
                  </a:lnTo>
                  <a:lnTo>
                    <a:pt x="1146" y="759"/>
                  </a:lnTo>
                  <a:lnTo>
                    <a:pt x="1294" y="795"/>
                  </a:lnTo>
                  <a:lnTo>
                    <a:pt x="1609" y="925"/>
                  </a:lnTo>
                  <a:lnTo>
                    <a:pt x="1923" y="1091"/>
                  </a:lnTo>
                  <a:lnTo>
                    <a:pt x="2237" y="1295"/>
                  </a:lnTo>
                  <a:lnTo>
                    <a:pt x="2533" y="1535"/>
                  </a:lnTo>
                  <a:lnTo>
                    <a:pt x="2847" y="1812"/>
                  </a:lnTo>
                  <a:lnTo>
                    <a:pt x="3161" y="2145"/>
                  </a:lnTo>
                  <a:lnTo>
                    <a:pt x="3161" y="2145"/>
                  </a:lnTo>
                  <a:lnTo>
                    <a:pt x="3106" y="1997"/>
                  </a:lnTo>
                  <a:lnTo>
                    <a:pt x="2958" y="1609"/>
                  </a:lnTo>
                  <a:lnTo>
                    <a:pt x="2847" y="1369"/>
                  </a:lnTo>
                  <a:lnTo>
                    <a:pt x="2699" y="1128"/>
                  </a:lnTo>
                  <a:lnTo>
                    <a:pt x="2533" y="869"/>
                  </a:lnTo>
                  <a:lnTo>
                    <a:pt x="2329" y="629"/>
                  </a:lnTo>
                  <a:lnTo>
                    <a:pt x="2329" y="629"/>
                  </a:lnTo>
                  <a:lnTo>
                    <a:pt x="2329" y="629"/>
                  </a:lnTo>
                  <a:lnTo>
                    <a:pt x="2329" y="629"/>
                  </a:lnTo>
                  <a:lnTo>
                    <a:pt x="2274" y="555"/>
                  </a:lnTo>
                  <a:lnTo>
                    <a:pt x="2274" y="555"/>
                  </a:lnTo>
                  <a:lnTo>
                    <a:pt x="2274" y="555"/>
                  </a:lnTo>
                  <a:lnTo>
                    <a:pt x="2274" y="555"/>
                  </a:lnTo>
                  <a:lnTo>
                    <a:pt x="2274" y="555"/>
                  </a:lnTo>
                  <a:lnTo>
                    <a:pt x="2274" y="555"/>
                  </a:lnTo>
                  <a:lnTo>
                    <a:pt x="2163" y="444"/>
                  </a:lnTo>
                  <a:lnTo>
                    <a:pt x="2052" y="352"/>
                  </a:lnTo>
                  <a:lnTo>
                    <a:pt x="1923" y="259"/>
                  </a:lnTo>
                  <a:lnTo>
                    <a:pt x="1793" y="185"/>
                  </a:lnTo>
                  <a:lnTo>
                    <a:pt x="1645" y="112"/>
                  </a:lnTo>
                  <a:lnTo>
                    <a:pt x="1498" y="56"/>
                  </a:lnTo>
                  <a:lnTo>
                    <a:pt x="1350" y="19"/>
                  </a:lnTo>
                  <a:lnTo>
                    <a:pt x="1183" y="1"/>
                  </a:lnTo>
                  <a:lnTo>
                    <a:pt x="1183" y="1"/>
                  </a:lnTo>
                  <a:lnTo>
                    <a:pt x="1183" y="1"/>
                  </a:lnTo>
                  <a:lnTo>
                    <a:pt x="1183" y="1"/>
                  </a:lnTo>
                  <a:lnTo>
                    <a:pt x="1165" y="1"/>
                  </a:lnTo>
                  <a:lnTo>
                    <a:pt x="1165" y="1"/>
                  </a:lnTo>
                  <a:lnTo>
                    <a:pt x="1109" y="1"/>
                  </a:lnTo>
                  <a:lnTo>
                    <a:pt x="1109" y="1"/>
                  </a:lnTo>
                  <a:lnTo>
                    <a:pt x="1091" y="1"/>
                  </a:lnTo>
                  <a:lnTo>
                    <a:pt x="1091" y="1"/>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0"/>
            <p:cNvSpPr/>
            <p:nvPr/>
          </p:nvSpPr>
          <p:spPr>
            <a:xfrm>
              <a:off x="10018389" y="3638178"/>
              <a:ext cx="135393" cy="46445"/>
            </a:xfrm>
            <a:custGeom>
              <a:avLst/>
              <a:gdLst/>
              <a:ahLst/>
              <a:cxnLst/>
              <a:rect l="l" t="t" r="r" b="b"/>
              <a:pathLst>
                <a:path w="2644" h="907" extrusionOk="0">
                  <a:moveTo>
                    <a:pt x="536" y="1"/>
                  </a:moveTo>
                  <a:lnTo>
                    <a:pt x="352" y="38"/>
                  </a:lnTo>
                  <a:lnTo>
                    <a:pt x="167" y="93"/>
                  </a:lnTo>
                  <a:lnTo>
                    <a:pt x="0" y="148"/>
                  </a:lnTo>
                  <a:lnTo>
                    <a:pt x="0" y="167"/>
                  </a:lnTo>
                  <a:lnTo>
                    <a:pt x="0" y="185"/>
                  </a:lnTo>
                  <a:lnTo>
                    <a:pt x="19" y="185"/>
                  </a:lnTo>
                  <a:lnTo>
                    <a:pt x="185" y="148"/>
                  </a:lnTo>
                  <a:lnTo>
                    <a:pt x="370" y="112"/>
                  </a:lnTo>
                  <a:lnTo>
                    <a:pt x="536" y="93"/>
                  </a:lnTo>
                  <a:lnTo>
                    <a:pt x="888" y="93"/>
                  </a:lnTo>
                  <a:lnTo>
                    <a:pt x="1054" y="130"/>
                  </a:lnTo>
                  <a:lnTo>
                    <a:pt x="1220" y="167"/>
                  </a:lnTo>
                  <a:lnTo>
                    <a:pt x="1405" y="204"/>
                  </a:lnTo>
                  <a:lnTo>
                    <a:pt x="1553" y="259"/>
                  </a:lnTo>
                  <a:lnTo>
                    <a:pt x="1719" y="333"/>
                  </a:lnTo>
                  <a:lnTo>
                    <a:pt x="2034" y="500"/>
                  </a:lnTo>
                  <a:lnTo>
                    <a:pt x="2329" y="685"/>
                  </a:lnTo>
                  <a:lnTo>
                    <a:pt x="2607" y="906"/>
                  </a:lnTo>
                  <a:lnTo>
                    <a:pt x="2644" y="906"/>
                  </a:lnTo>
                  <a:lnTo>
                    <a:pt x="2644" y="888"/>
                  </a:lnTo>
                  <a:lnTo>
                    <a:pt x="2644" y="869"/>
                  </a:lnTo>
                  <a:lnTo>
                    <a:pt x="2385" y="629"/>
                  </a:lnTo>
                  <a:lnTo>
                    <a:pt x="2089" y="407"/>
                  </a:lnTo>
                  <a:lnTo>
                    <a:pt x="1923" y="315"/>
                  </a:lnTo>
                  <a:lnTo>
                    <a:pt x="1775" y="241"/>
                  </a:lnTo>
                  <a:lnTo>
                    <a:pt x="1609" y="167"/>
                  </a:lnTo>
                  <a:lnTo>
                    <a:pt x="1424" y="93"/>
                  </a:lnTo>
                  <a:lnTo>
                    <a:pt x="1257" y="56"/>
                  </a:lnTo>
                  <a:lnTo>
                    <a:pt x="1072" y="19"/>
                  </a:lnTo>
                  <a:lnTo>
                    <a:pt x="888"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0"/>
            <p:cNvSpPr/>
            <p:nvPr/>
          </p:nvSpPr>
          <p:spPr>
            <a:xfrm>
              <a:off x="9857447" y="3846438"/>
              <a:ext cx="366390" cy="81471"/>
            </a:xfrm>
            <a:custGeom>
              <a:avLst/>
              <a:gdLst/>
              <a:ahLst/>
              <a:cxnLst/>
              <a:rect l="l" t="t" r="r" b="b"/>
              <a:pathLst>
                <a:path w="7155" h="1591" extrusionOk="0">
                  <a:moveTo>
                    <a:pt x="3642" y="0"/>
                  </a:moveTo>
                  <a:lnTo>
                    <a:pt x="3365" y="19"/>
                  </a:lnTo>
                  <a:lnTo>
                    <a:pt x="3125" y="56"/>
                  </a:lnTo>
                  <a:lnTo>
                    <a:pt x="2922" y="111"/>
                  </a:lnTo>
                  <a:lnTo>
                    <a:pt x="2718" y="185"/>
                  </a:lnTo>
                  <a:lnTo>
                    <a:pt x="2293" y="333"/>
                  </a:lnTo>
                  <a:lnTo>
                    <a:pt x="2034" y="407"/>
                  </a:lnTo>
                  <a:lnTo>
                    <a:pt x="1757" y="481"/>
                  </a:lnTo>
                  <a:lnTo>
                    <a:pt x="1591" y="518"/>
                  </a:lnTo>
                  <a:lnTo>
                    <a:pt x="1443" y="573"/>
                  </a:lnTo>
                  <a:lnTo>
                    <a:pt x="1128" y="703"/>
                  </a:lnTo>
                  <a:lnTo>
                    <a:pt x="833" y="869"/>
                  </a:lnTo>
                  <a:lnTo>
                    <a:pt x="574" y="1054"/>
                  </a:lnTo>
                  <a:lnTo>
                    <a:pt x="334" y="1220"/>
                  </a:lnTo>
                  <a:lnTo>
                    <a:pt x="167" y="1350"/>
                  </a:lnTo>
                  <a:lnTo>
                    <a:pt x="1" y="1498"/>
                  </a:lnTo>
                  <a:lnTo>
                    <a:pt x="870" y="1535"/>
                  </a:lnTo>
                  <a:lnTo>
                    <a:pt x="1775" y="1553"/>
                  </a:lnTo>
                  <a:lnTo>
                    <a:pt x="2718" y="1572"/>
                  </a:lnTo>
                  <a:lnTo>
                    <a:pt x="3661" y="1590"/>
                  </a:lnTo>
                  <a:lnTo>
                    <a:pt x="4604" y="1572"/>
                  </a:lnTo>
                  <a:lnTo>
                    <a:pt x="5491" y="1553"/>
                  </a:lnTo>
                  <a:lnTo>
                    <a:pt x="6360" y="1535"/>
                  </a:lnTo>
                  <a:lnTo>
                    <a:pt x="7155" y="1498"/>
                  </a:lnTo>
                  <a:lnTo>
                    <a:pt x="7044" y="1368"/>
                  </a:lnTo>
                  <a:lnTo>
                    <a:pt x="6933" y="1239"/>
                  </a:lnTo>
                  <a:lnTo>
                    <a:pt x="6766" y="1091"/>
                  </a:lnTo>
                  <a:lnTo>
                    <a:pt x="6563" y="943"/>
                  </a:lnTo>
                  <a:lnTo>
                    <a:pt x="6341" y="814"/>
                  </a:lnTo>
                  <a:lnTo>
                    <a:pt x="6212" y="758"/>
                  </a:lnTo>
                  <a:lnTo>
                    <a:pt x="6083" y="703"/>
                  </a:lnTo>
                  <a:lnTo>
                    <a:pt x="5953" y="666"/>
                  </a:lnTo>
                  <a:lnTo>
                    <a:pt x="5805" y="647"/>
                  </a:lnTo>
                  <a:lnTo>
                    <a:pt x="5676" y="629"/>
                  </a:lnTo>
                  <a:lnTo>
                    <a:pt x="5528" y="610"/>
                  </a:lnTo>
                  <a:lnTo>
                    <a:pt x="5251" y="536"/>
                  </a:lnTo>
                  <a:lnTo>
                    <a:pt x="4992" y="426"/>
                  </a:lnTo>
                  <a:lnTo>
                    <a:pt x="4733" y="315"/>
                  </a:lnTo>
                  <a:lnTo>
                    <a:pt x="4456" y="185"/>
                  </a:lnTo>
                  <a:lnTo>
                    <a:pt x="4197" y="93"/>
                  </a:lnTo>
                  <a:lnTo>
                    <a:pt x="3920" y="19"/>
                  </a:lnTo>
                  <a:lnTo>
                    <a:pt x="37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0"/>
            <p:cNvSpPr/>
            <p:nvPr/>
          </p:nvSpPr>
          <p:spPr>
            <a:xfrm>
              <a:off x="9857447" y="3846438"/>
              <a:ext cx="366391" cy="81472"/>
            </a:xfrm>
            <a:custGeom>
              <a:avLst/>
              <a:gdLst/>
              <a:ahLst/>
              <a:cxnLst/>
              <a:rect l="l" t="t" r="r" b="b"/>
              <a:pathLst>
                <a:path w="7155" h="1591" fill="none" extrusionOk="0">
                  <a:moveTo>
                    <a:pt x="7155" y="1498"/>
                  </a:moveTo>
                  <a:lnTo>
                    <a:pt x="7155" y="1498"/>
                  </a:lnTo>
                  <a:lnTo>
                    <a:pt x="7044" y="1368"/>
                  </a:lnTo>
                  <a:lnTo>
                    <a:pt x="6933" y="1239"/>
                  </a:lnTo>
                  <a:lnTo>
                    <a:pt x="6766" y="1091"/>
                  </a:lnTo>
                  <a:lnTo>
                    <a:pt x="6563" y="943"/>
                  </a:lnTo>
                  <a:lnTo>
                    <a:pt x="6341" y="814"/>
                  </a:lnTo>
                  <a:lnTo>
                    <a:pt x="6212" y="758"/>
                  </a:lnTo>
                  <a:lnTo>
                    <a:pt x="6083" y="703"/>
                  </a:lnTo>
                  <a:lnTo>
                    <a:pt x="5953" y="666"/>
                  </a:lnTo>
                  <a:lnTo>
                    <a:pt x="5805" y="647"/>
                  </a:lnTo>
                  <a:lnTo>
                    <a:pt x="5805" y="647"/>
                  </a:lnTo>
                  <a:lnTo>
                    <a:pt x="5676" y="629"/>
                  </a:lnTo>
                  <a:lnTo>
                    <a:pt x="5528" y="610"/>
                  </a:lnTo>
                  <a:lnTo>
                    <a:pt x="5251" y="536"/>
                  </a:lnTo>
                  <a:lnTo>
                    <a:pt x="4992" y="426"/>
                  </a:lnTo>
                  <a:lnTo>
                    <a:pt x="4733" y="315"/>
                  </a:lnTo>
                  <a:lnTo>
                    <a:pt x="4456" y="185"/>
                  </a:lnTo>
                  <a:lnTo>
                    <a:pt x="4197" y="93"/>
                  </a:lnTo>
                  <a:lnTo>
                    <a:pt x="3920" y="19"/>
                  </a:lnTo>
                  <a:lnTo>
                    <a:pt x="3772" y="0"/>
                  </a:lnTo>
                  <a:lnTo>
                    <a:pt x="3642" y="0"/>
                  </a:lnTo>
                  <a:lnTo>
                    <a:pt x="3642" y="0"/>
                  </a:lnTo>
                  <a:lnTo>
                    <a:pt x="3365" y="19"/>
                  </a:lnTo>
                  <a:lnTo>
                    <a:pt x="3125" y="56"/>
                  </a:lnTo>
                  <a:lnTo>
                    <a:pt x="2922" y="111"/>
                  </a:lnTo>
                  <a:lnTo>
                    <a:pt x="2718" y="185"/>
                  </a:lnTo>
                  <a:lnTo>
                    <a:pt x="2293" y="333"/>
                  </a:lnTo>
                  <a:lnTo>
                    <a:pt x="2034" y="407"/>
                  </a:lnTo>
                  <a:lnTo>
                    <a:pt x="1757" y="481"/>
                  </a:lnTo>
                  <a:lnTo>
                    <a:pt x="1757" y="481"/>
                  </a:lnTo>
                  <a:lnTo>
                    <a:pt x="1591" y="518"/>
                  </a:lnTo>
                  <a:lnTo>
                    <a:pt x="1443" y="573"/>
                  </a:lnTo>
                  <a:lnTo>
                    <a:pt x="1128" y="703"/>
                  </a:lnTo>
                  <a:lnTo>
                    <a:pt x="833" y="869"/>
                  </a:lnTo>
                  <a:lnTo>
                    <a:pt x="574" y="1054"/>
                  </a:lnTo>
                  <a:lnTo>
                    <a:pt x="334" y="1220"/>
                  </a:lnTo>
                  <a:lnTo>
                    <a:pt x="167" y="1350"/>
                  </a:lnTo>
                  <a:lnTo>
                    <a:pt x="1" y="1498"/>
                  </a:lnTo>
                  <a:lnTo>
                    <a:pt x="1" y="1498"/>
                  </a:lnTo>
                  <a:lnTo>
                    <a:pt x="870" y="1535"/>
                  </a:lnTo>
                  <a:lnTo>
                    <a:pt x="1775" y="1553"/>
                  </a:lnTo>
                  <a:lnTo>
                    <a:pt x="2718" y="1572"/>
                  </a:lnTo>
                  <a:lnTo>
                    <a:pt x="3661" y="1590"/>
                  </a:lnTo>
                  <a:lnTo>
                    <a:pt x="4604" y="1572"/>
                  </a:lnTo>
                  <a:lnTo>
                    <a:pt x="5491" y="1553"/>
                  </a:lnTo>
                  <a:lnTo>
                    <a:pt x="6360" y="1535"/>
                  </a:lnTo>
                  <a:lnTo>
                    <a:pt x="7155" y="14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0"/>
            <p:cNvSpPr/>
            <p:nvPr/>
          </p:nvSpPr>
          <p:spPr>
            <a:xfrm>
              <a:off x="9909524" y="3863490"/>
              <a:ext cx="65392" cy="22736"/>
            </a:xfrm>
            <a:custGeom>
              <a:avLst/>
              <a:gdLst/>
              <a:ahLst/>
              <a:cxnLst/>
              <a:rect l="l" t="t" r="r" b="b"/>
              <a:pathLst>
                <a:path w="1277" h="444" extrusionOk="0">
                  <a:moveTo>
                    <a:pt x="1276" y="0"/>
                  </a:moveTo>
                  <a:lnTo>
                    <a:pt x="1276" y="0"/>
                  </a:lnTo>
                  <a:lnTo>
                    <a:pt x="1017" y="74"/>
                  </a:lnTo>
                  <a:lnTo>
                    <a:pt x="740" y="148"/>
                  </a:lnTo>
                  <a:lnTo>
                    <a:pt x="740" y="148"/>
                  </a:lnTo>
                  <a:lnTo>
                    <a:pt x="555" y="203"/>
                  </a:lnTo>
                  <a:lnTo>
                    <a:pt x="370" y="259"/>
                  </a:lnTo>
                  <a:lnTo>
                    <a:pt x="185" y="351"/>
                  </a:lnTo>
                  <a:lnTo>
                    <a:pt x="1" y="444"/>
                  </a:lnTo>
                  <a:lnTo>
                    <a:pt x="1" y="444"/>
                  </a:lnTo>
                  <a:lnTo>
                    <a:pt x="1" y="444"/>
                  </a:lnTo>
                  <a:lnTo>
                    <a:pt x="185" y="351"/>
                  </a:lnTo>
                  <a:lnTo>
                    <a:pt x="370" y="259"/>
                  </a:lnTo>
                  <a:lnTo>
                    <a:pt x="555" y="203"/>
                  </a:lnTo>
                  <a:lnTo>
                    <a:pt x="740" y="148"/>
                  </a:lnTo>
                  <a:lnTo>
                    <a:pt x="740" y="148"/>
                  </a:lnTo>
                  <a:lnTo>
                    <a:pt x="1017" y="74"/>
                  </a:lnTo>
                  <a:lnTo>
                    <a:pt x="1276" y="0"/>
                  </a:lnTo>
                  <a:lnTo>
                    <a:pt x="1276" y="0"/>
                  </a:lnTo>
                  <a:lnTo>
                    <a:pt x="1276" y="0"/>
                  </a:lnTo>
                  <a:close/>
                </a:path>
              </a:pathLst>
            </a:custGeom>
            <a:solidFill>
              <a:srgbClr val="B3D4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0"/>
            <p:cNvSpPr/>
            <p:nvPr/>
          </p:nvSpPr>
          <p:spPr>
            <a:xfrm>
              <a:off x="9909524" y="3863490"/>
              <a:ext cx="65392" cy="22736"/>
            </a:xfrm>
            <a:custGeom>
              <a:avLst/>
              <a:gdLst/>
              <a:ahLst/>
              <a:cxnLst/>
              <a:rect l="l" t="t" r="r" b="b"/>
              <a:pathLst>
                <a:path w="1277" h="444" fill="none" extrusionOk="0">
                  <a:moveTo>
                    <a:pt x="1276" y="0"/>
                  </a:moveTo>
                  <a:lnTo>
                    <a:pt x="1276" y="0"/>
                  </a:lnTo>
                  <a:lnTo>
                    <a:pt x="1017" y="74"/>
                  </a:lnTo>
                  <a:lnTo>
                    <a:pt x="740" y="148"/>
                  </a:lnTo>
                  <a:lnTo>
                    <a:pt x="740" y="148"/>
                  </a:lnTo>
                  <a:lnTo>
                    <a:pt x="555" y="203"/>
                  </a:lnTo>
                  <a:lnTo>
                    <a:pt x="370" y="259"/>
                  </a:lnTo>
                  <a:lnTo>
                    <a:pt x="185" y="351"/>
                  </a:lnTo>
                  <a:lnTo>
                    <a:pt x="1" y="444"/>
                  </a:lnTo>
                  <a:lnTo>
                    <a:pt x="1" y="444"/>
                  </a:lnTo>
                  <a:lnTo>
                    <a:pt x="1" y="444"/>
                  </a:lnTo>
                  <a:lnTo>
                    <a:pt x="185" y="351"/>
                  </a:lnTo>
                  <a:lnTo>
                    <a:pt x="370" y="259"/>
                  </a:lnTo>
                  <a:lnTo>
                    <a:pt x="555" y="203"/>
                  </a:lnTo>
                  <a:lnTo>
                    <a:pt x="740" y="148"/>
                  </a:lnTo>
                  <a:lnTo>
                    <a:pt x="740" y="148"/>
                  </a:lnTo>
                  <a:lnTo>
                    <a:pt x="1017" y="74"/>
                  </a:lnTo>
                  <a:lnTo>
                    <a:pt x="1276" y="0"/>
                  </a:lnTo>
                  <a:lnTo>
                    <a:pt x="1276" y="0"/>
                  </a:lnTo>
                  <a:lnTo>
                    <a:pt x="12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0"/>
            <p:cNvSpPr/>
            <p:nvPr/>
          </p:nvSpPr>
          <p:spPr>
            <a:xfrm>
              <a:off x="9857447" y="3909833"/>
              <a:ext cx="16182" cy="14287"/>
            </a:xfrm>
            <a:custGeom>
              <a:avLst/>
              <a:gdLst/>
              <a:ahLst/>
              <a:cxnLst/>
              <a:rect l="l" t="t" r="r" b="b"/>
              <a:pathLst>
                <a:path w="316" h="279" fill="none" extrusionOk="0">
                  <a:moveTo>
                    <a:pt x="315" y="1"/>
                  </a:moveTo>
                  <a:lnTo>
                    <a:pt x="315" y="1"/>
                  </a:lnTo>
                  <a:lnTo>
                    <a:pt x="93" y="186"/>
                  </a:lnTo>
                  <a:lnTo>
                    <a:pt x="1" y="260"/>
                  </a:lnTo>
                  <a:lnTo>
                    <a:pt x="1" y="260"/>
                  </a:lnTo>
                  <a:lnTo>
                    <a:pt x="315" y="278"/>
                  </a:lnTo>
                  <a:lnTo>
                    <a:pt x="31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0"/>
            <p:cNvSpPr/>
            <p:nvPr/>
          </p:nvSpPr>
          <p:spPr>
            <a:xfrm>
              <a:off x="9873577" y="3906044"/>
              <a:ext cx="4762" cy="3841"/>
            </a:xfrm>
            <a:custGeom>
              <a:avLst/>
              <a:gdLst/>
              <a:ahLst/>
              <a:cxnLst/>
              <a:rect l="l" t="t" r="r" b="b"/>
              <a:pathLst>
                <a:path w="93" h="75" extrusionOk="0">
                  <a:moveTo>
                    <a:pt x="0" y="1"/>
                  </a:moveTo>
                  <a:lnTo>
                    <a:pt x="0" y="75"/>
                  </a:lnTo>
                  <a:lnTo>
                    <a:pt x="93" y="1"/>
                  </a:lnTo>
                  <a:close/>
                </a:path>
              </a:pathLst>
            </a:custGeom>
            <a:solidFill>
              <a:srgbClr val="DB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0"/>
            <p:cNvSpPr/>
            <p:nvPr/>
          </p:nvSpPr>
          <p:spPr>
            <a:xfrm>
              <a:off x="9873577" y="3906044"/>
              <a:ext cx="4762" cy="3841"/>
            </a:xfrm>
            <a:custGeom>
              <a:avLst/>
              <a:gdLst/>
              <a:ahLst/>
              <a:cxnLst/>
              <a:rect l="l" t="t" r="r" b="b"/>
              <a:pathLst>
                <a:path w="93" h="75" fill="none" extrusionOk="0">
                  <a:moveTo>
                    <a:pt x="0" y="1"/>
                  </a:moveTo>
                  <a:lnTo>
                    <a:pt x="0" y="75"/>
                  </a:lnTo>
                  <a:lnTo>
                    <a:pt x="0" y="75"/>
                  </a:lnTo>
                  <a:lnTo>
                    <a:pt x="9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0"/>
            <p:cNvSpPr/>
            <p:nvPr/>
          </p:nvSpPr>
          <p:spPr>
            <a:xfrm>
              <a:off x="9873577" y="3924069"/>
              <a:ext cx="35999" cy="3841"/>
            </a:xfrm>
            <a:custGeom>
              <a:avLst/>
              <a:gdLst/>
              <a:ahLst/>
              <a:cxnLst/>
              <a:rect l="l" t="t" r="r" b="b"/>
              <a:pathLst>
                <a:path w="703" h="75" extrusionOk="0">
                  <a:moveTo>
                    <a:pt x="0" y="0"/>
                  </a:moveTo>
                  <a:lnTo>
                    <a:pt x="0" y="37"/>
                  </a:lnTo>
                  <a:lnTo>
                    <a:pt x="703" y="74"/>
                  </a:lnTo>
                  <a:lnTo>
                    <a:pt x="703" y="19"/>
                  </a:lnTo>
                  <a:lnTo>
                    <a:pt x="0" y="0"/>
                  </a:lnTo>
                  <a:close/>
                </a:path>
              </a:pathLst>
            </a:custGeom>
            <a:solidFill>
              <a:srgbClr val="BE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0"/>
            <p:cNvSpPr/>
            <p:nvPr/>
          </p:nvSpPr>
          <p:spPr>
            <a:xfrm>
              <a:off x="9873577" y="3924069"/>
              <a:ext cx="35999" cy="3841"/>
            </a:xfrm>
            <a:custGeom>
              <a:avLst/>
              <a:gdLst/>
              <a:ahLst/>
              <a:cxnLst/>
              <a:rect l="l" t="t" r="r" b="b"/>
              <a:pathLst>
                <a:path w="703" h="75" fill="none" extrusionOk="0">
                  <a:moveTo>
                    <a:pt x="0" y="0"/>
                  </a:moveTo>
                  <a:lnTo>
                    <a:pt x="0" y="37"/>
                  </a:lnTo>
                  <a:lnTo>
                    <a:pt x="703" y="74"/>
                  </a:lnTo>
                  <a:lnTo>
                    <a:pt x="703" y="19"/>
                  </a:lnTo>
                  <a:lnTo>
                    <a:pt x="703"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0"/>
            <p:cNvSpPr/>
            <p:nvPr/>
          </p:nvSpPr>
          <p:spPr>
            <a:xfrm>
              <a:off x="9873577" y="3906044"/>
              <a:ext cx="35999" cy="18998"/>
            </a:xfrm>
            <a:custGeom>
              <a:avLst/>
              <a:gdLst/>
              <a:ahLst/>
              <a:cxnLst/>
              <a:rect l="l" t="t" r="r" b="b"/>
              <a:pathLst>
                <a:path w="703" h="371" fill="none" extrusionOk="0">
                  <a:moveTo>
                    <a:pt x="93" y="1"/>
                  </a:moveTo>
                  <a:lnTo>
                    <a:pt x="93" y="1"/>
                  </a:lnTo>
                  <a:lnTo>
                    <a:pt x="0" y="75"/>
                  </a:lnTo>
                  <a:lnTo>
                    <a:pt x="0" y="352"/>
                  </a:lnTo>
                  <a:lnTo>
                    <a:pt x="0" y="352"/>
                  </a:lnTo>
                  <a:lnTo>
                    <a:pt x="703" y="371"/>
                  </a:lnTo>
                  <a:lnTo>
                    <a:pt x="703" y="19"/>
                  </a:lnTo>
                  <a:lnTo>
                    <a:pt x="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0"/>
            <p:cNvSpPr/>
            <p:nvPr/>
          </p:nvSpPr>
          <p:spPr>
            <a:xfrm>
              <a:off x="9429615" y="4122855"/>
              <a:ext cx="1015752" cy="18947"/>
            </a:xfrm>
            <a:custGeom>
              <a:avLst/>
              <a:gdLst/>
              <a:ahLst/>
              <a:cxnLst/>
              <a:rect l="l" t="t" r="r" b="b"/>
              <a:pathLst>
                <a:path w="19836" h="370" extrusionOk="0">
                  <a:moveTo>
                    <a:pt x="0" y="0"/>
                  </a:moveTo>
                  <a:lnTo>
                    <a:pt x="0" y="370"/>
                  </a:lnTo>
                  <a:lnTo>
                    <a:pt x="19835" y="370"/>
                  </a:lnTo>
                  <a:lnTo>
                    <a:pt x="198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0"/>
            <p:cNvSpPr/>
            <p:nvPr/>
          </p:nvSpPr>
          <p:spPr>
            <a:xfrm>
              <a:off x="9429615" y="4122855"/>
              <a:ext cx="1015757" cy="18947"/>
            </a:xfrm>
            <a:custGeom>
              <a:avLst/>
              <a:gdLst/>
              <a:ahLst/>
              <a:cxnLst/>
              <a:rect l="l" t="t" r="r" b="b"/>
              <a:pathLst>
                <a:path w="19836" h="370" fill="none" extrusionOk="0">
                  <a:moveTo>
                    <a:pt x="19835" y="0"/>
                  </a:moveTo>
                  <a:lnTo>
                    <a:pt x="0" y="0"/>
                  </a:lnTo>
                  <a:lnTo>
                    <a:pt x="0" y="370"/>
                  </a:lnTo>
                  <a:lnTo>
                    <a:pt x="19835" y="370"/>
                  </a:lnTo>
                  <a:lnTo>
                    <a:pt x="19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0"/>
            <p:cNvSpPr/>
            <p:nvPr/>
          </p:nvSpPr>
          <p:spPr>
            <a:xfrm>
              <a:off x="9429615" y="4292249"/>
              <a:ext cx="1015752" cy="18998"/>
            </a:xfrm>
            <a:custGeom>
              <a:avLst/>
              <a:gdLst/>
              <a:ahLst/>
              <a:cxnLst/>
              <a:rect l="l" t="t" r="r" b="b"/>
              <a:pathLst>
                <a:path w="19836" h="371" extrusionOk="0">
                  <a:moveTo>
                    <a:pt x="0" y="1"/>
                  </a:moveTo>
                  <a:lnTo>
                    <a:pt x="0" y="371"/>
                  </a:lnTo>
                  <a:lnTo>
                    <a:pt x="19835" y="371"/>
                  </a:lnTo>
                  <a:lnTo>
                    <a:pt x="198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0"/>
            <p:cNvSpPr/>
            <p:nvPr/>
          </p:nvSpPr>
          <p:spPr>
            <a:xfrm>
              <a:off x="9429615" y="4141751"/>
              <a:ext cx="1015752" cy="150550"/>
            </a:xfrm>
            <a:custGeom>
              <a:avLst/>
              <a:gdLst/>
              <a:ahLst/>
              <a:cxnLst/>
              <a:rect l="l" t="t" r="r" b="b"/>
              <a:pathLst>
                <a:path w="19836" h="2940" extrusionOk="0">
                  <a:moveTo>
                    <a:pt x="37" y="1"/>
                  </a:moveTo>
                  <a:lnTo>
                    <a:pt x="56" y="38"/>
                  </a:lnTo>
                  <a:lnTo>
                    <a:pt x="111" y="130"/>
                  </a:lnTo>
                  <a:lnTo>
                    <a:pt x="148" y="278"/>
                  </a:lnTo>
                  <a:lnTo>
                    <a:pt x="185" y="463"/>
                  </a:lnTo>
                  <a:lnTo>
                    <a:pt x="241" y="925"/>
                  </a:lnTo>
                  <a:lnTo>
                    <a:pt x="259" y="1461"/>
                  </a:lnTo>
                  <a:lnTo>
                    <a:pt x="241" y="2016"/>
                  </a:lnTo>
                  <a:lnTo>
                    <a:pt x="185" y="2478"/>
                  </a:lnTo>
                  <a:lnTo>
                    <a:pt x="148" y="2663"/>
                  </a:lnTo>
                  <a:lnTo>
                    <a:pt x="111" y="2811"/>
                  </a:lnTo>
                  <a:lnTo>
                    <a:pt x="56" y="2903"/>
                  </a:lnTo>
                  <a:lnTo>
                    <a:pt x="37" y="2922"/>
                  </a:lnTo>
                  <a:lnTo>
                    <a:pt x="0" y="2940"/>
                  </a:lnTo>
                  <a:lnTo>
                    <a:pt x="19835" y="2940"/>
                  </a:lnTo>
                  <a:lnTo>
                    <a:pt x="19798" y="2922"/>
                  </a:lnTo>
                  <a:lnTo>
                    <a:pt x="19761" y="2903"/>
                  </a:lnTo>
                  <a:lnTo>
                    <a:pt x="19706" y="2811"/>
                  </a:lnTo>
                  <a:lnTo>
                    <a:pt x="19669" y="2663"/>
                  </a:lnTo>
                  <a:lnTo>
                    <a:pt x="19613" y="2478"/>
                  </a:lnTo>
                  <a:lnTo>
                    <a:pt x="19595" y="2256"/>
                  </a:lnTo>
                  <a:lnTo>
                    <a:pt x="19576" y="2016"/>
                  </a:lnTo>
                  <a:lnTo>
                    <a:pt x="19558" y="1461"/>
                  </a:lnTo>
                  <a:lnTo>
                    <a:pt x="19576" y="925"/>
                  </a:lnTo>
                  <a:lnTo>
                    <a:pt x="19595" y="685"/>
                  </a:lnTo>
                  <a:lnTo>
                    <a:pt x="19613" y="463"/>
                  </a:lnTo>
                  <a:lnTo>
                    <a:pt x="19669" y="278"/>
                  </a:lnTo>
                  <a:lnTo>
                    <a:pt x="19706" y="130"/>
                  </a:lnTo>
                  <a:lnTo>
                    <a:pt x="19761" y="38"/>
                  </a:lnTo>
                  <a:lnTo>
                    <a:pt x="197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0"/>
            <p:cNvSpPr/>
            <p:nvPr/>
          </p:nvSpPr>
          <p:spPr>
            <a:xfrm>
              <a:off x="9441905" y="4181539"/>
              <a:ext cx="233865" cy="4762"/>
            </a:xfrm>
            <a:custGeom>
              <a:avLst/>
              <a:gdLst/>
              <a:ahLst/>
              <a:cxnLst/>
              <a:rect l="l" t="t" r="r" b="b"/>
              <a:pathLst>
                <a:path w="4567" h="93" extrusionOk="0">
                  <a:moveTo>
                    <a:pt x="1" y="0"/>
                  </a:moveTo>
                  <a:lnTo>
                    <a:pt x="1" y="93"/>
                  </a:lnTo>
                  <a:lnTo>
                    <a:pt x="4567" y="93"/>
                  </a:lnTo>
                  <a:lnTo>
                    <a:pt x="4567"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0"/>
            <p:cNvSpPr/>
            <p:nvPr/>
          </p:nvSpPr>
          <p:spPr>
            <a:xfrm>
              <a:off x="10107335" y="4214670"/>
              <a:ext cx="323787" cy="4762"/>
            </a:xfrm>
            <a:custGeom>
              <a:avLst/>
              <a:gdLst/>
              <a:ahLst/>
              <a:cxnLst/>
              <a:rect l="l" t="t" r="r" b="b"/>
              <a:pathLst>
                <a:path w="6323" h="93" extrusionOk="0">
                  <a:moveTo>
                    <a:pt x="1" y="0"/>
                  </a:moveTo>
                  <a:lnTo>
                    <a:pt x="1" y="93"/>
                  </a:lnTo>
                  <a:lnTo>
                    <a:pt x="6323" y="93"/>
                  </a:lnTo>
                  <a:lnTo>
                    <a:pt x="6323"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0"/>
            <p:cNvSpPr/>
            <p:nvPr/>
          </p:nvSpPr>
          <p:spPr>
            <a:xfrm>
              <a:off x="9690872" y="4260091"/>
              <a:ext cx="480892" cy="4762"/>
            </a:xfrm>
            <a:custGeom>
              <a:avLst/>
              <a:gdLst/>
              <a:ahLst/>
              <a:cxnLst/>
              <a:rect l="l" t="t" r="r" b="b"/>
              <a:pathLst>
                <a:path w="9391" h="93" extrusionOk="0">
                  <a:moveTo>
                    <a:pt x="37" y="0"/>
                  </a:moveTo>
                  <a:lnTo>
                    <a:pt x="0" y="19"/>
                  </a:lnTo>
                  <a:lnTo>
                    <a:pt x="0" y="56"/>
                  </a:lnTo>
                  <a:lnTo>
                    <a:pt x="0" y="93"/>
                  </a:lnTo>
                  <a:lnTo>
                    <a:pt x="9372" y="93"/>
                  </a:lnTo>
                  <a:lnTo>
                    <a:pt x="9391" y="56"/>
                  </a:lnTo>
                  <a:lnTo>
                    <a:pt x="9372" y="19"/>
                  </a:lnTo>
                  <a:lnTo>
                    <a:pt x="9354"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0"/>
            <p:cNvSpPr/>
            <p:nvPr/>
          </p:nvSpPr>
          <p:spPr>
            <a:xfrm>
              <a:off x="9573506" y="4232644"/>
              <a:ext cx="192183" cy="4762"/>
            </a:xfrm>
            <a:custGeom>
              <a:avLst/>
              <a:gdLst/>
              <a:ahLst/>
              <a:cxnLst/>
              <a:rect l="l" t="t" r="r" b="b"/>
              <a:pathLst>
                <a:path w="3753" h="93" extrusionOk="0">
                  <a:moveTo>
                    <a:pt x="0" y="0"/>
                  </a:moveTo>
                  <a:lnTo>
                    <a:pt x="0" y="37"/>
                  </a:lnTo>
                  <a:lnTo>
                    <a:pt x="0" y="74"/>
                  </a:lnTo>
                  <a:lnTo>
                    <a:pt x="37" y="93"/>
                  </a:lnTo>
                  <a:lnTo>
                    <a:pt x="3716" y="93"/>
                  </a:lnTo>
                  <a:lnTo>
                    <a:pt x="3734" y="74"/>
                  </a:lnTo>
                  <a:lnTo>
                    <a:pt x="3753" y="37"/>
                  </a:lnTo>
                  <a:lnTo>
                    <a:pt x="3734"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0"/>
            <p:cNvSpPr/>
            <p:nvPr/>
          </p:nvSpPr>
          <p:spPr>
            <a:xfrm>
              <a:off x="9910497" y="4181539"/>
              <a:ext cx="349339" cy="4762"/>
            </a:xfrm>
            <a:custGeom>
              <a:avLst/>
              <a:gdLst/>
              <a:ahLst/>
              <a:cxnLst/>
              <a:rect l="l" t="t" r="r" b="b"/>
              <a:pathLst>
                <a:path w="6822" h="93" extrusionOk="0">
                  <a:moveTo>
                    <a:pt x="55" y="0"/>
                  </a:moveTo>
                  <a:lnTo>
                    <a:pt x="19" y="19"/>
                  </a:lnTo>
                  <a:lnTo>
                    <a:pt x="0" y="37"/>
                  </a:lnTo>
                  <a:lnTo>
                    <a:pt x="19" y="74"/>
                  </a:lnTo>
                  <a:lnTo>
                    <a:pt x="55" y="93"/>
                  </a:lnTo>
                  <a:lnTo>
                    <a:pt x="6766" y="93"/>
                  </a:lnTo>
                  <a:lnTo>
                    <a:pt x="6803" y="74"/>
                  </a:lnTo>
                  <a:lnTo>
                    <a:pt x="6821" y="37"/>
                  </a:lnTo>
                  <a:lnTo>
                    <a:pt x="6803" y="19"/>
                  </a:lnTo>
                  <a:lnTo>
                    <a:pt x="6766"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0"/>
            <p:cNvSpPr/>
            <p:nvPr/>
          </p:nvSpPr>
          <p:spPr>
            <a:xfrm>
              <a:off x="9670030" y="3953410"/>
              <a:ext cx="1015752" cy="150550"/>
            </a:xfrm>
            <a:custGeom>
              <a:avLst/>
              <a:gdLst/>
              <a:ahLst/>
              <a:cxnLst/>
              <a:rect l="l" t="t" r="r" b="b"/>
              <a:pathLst>
                <a:path w="19836" h="2940" extrusionOk="0">
                  <a:moveTo>
                    <a:pt x="1" y="0"/>
                  </a:moveTo>
                  <a:lnTo>
                    <a:pt x="38" y="19"/>
                  </a:lnTo>
                  <a:lnTo>
                    <a:pt x="56" y="37"/>
                  </a:lnTo>
                  <a:lnTo>
                    <a:pt x="112" y="130"/>
                  </a:lnTo>
                  <a:lnTo>
                    <a:pt x="149" y="278"/>
                  </a:lnTo>
                  <a:lnTo>
                    <a:pt x="186" y="462"/>
                  </a:lnTo>
                  <a:lnTo>
                    <a:pt x="241" y="943"/>
                  </a:lnTo>
                  <a:lnTo>
                    <a:pt x="260" y="1479"/>
                  </a:lnTo>
                  <a:lnTo>
                    <a:pt x="241" y="2015"/>
                  </a:lnTo>
                  <a:lnTo>
                    <a:pt x="186" y="2477"/>
                  </a:lnTo>
                  <a:lnTo>
                    <a:pt x="149" y="2681"/>
                  </a:lnTo>
                  <a:lnTo>
                    <a:pt x="112" y="2810"/>
                  </a:lnTo>
                  <a:lnTo>
                    <a:pt x="56" y="2902"/>
                  </a:lnTo>
                  <a:lnTo>
                    <a:pt x="38" y="2939"/>
                  </a:lnTo>
                  <a:lnTo>
                    <a:pt x="19799" y="2939"/>
                  </a:lnTo>
                  <a:lnTo>
                    <a:pt x="19762" y="2902"/>
                  </a:lnTo>
                  <a:lnTo>
                    <a:pt x="19706" y="2810"/>
                  </a:lnTo>
                  <a:lnTo>
                    <a:pt x="19669" y="2681"/>
                  </a:lnTo>
                  <a:lnTo>
                    <a:pt x="19614" y="2477"/>
                  </a:lnTo>
                  <a:lnTo>
                    <a:pt x="19595" y="2255"/>
                  </a:lnTo>
                  <a:lnTo>
                    <a:pt x="19577" y="2015"/>
                  </a:lnTo>
                  <a:lnTo>
                    <a:pt x="19558" y="1479"/>
                  </a:lnTo>
                  <a:lnTo>
                    <a:pt x="19577" y="943"/>
                  </a:lnTo>
                  <a:lnTo>
                    <a:pt x="19595" y="684"/>
                  </a:lnTo>
                  <a:lnTo>
                    <a:pt x="19614" y="462"/>
                  </a:lnTo>
                  <a:lnTo>
                    <a:pt x="19669" y="278"/>
                  </a:lnTo>
                  <a:lnTo>
                    <a:pt x="19706" y="130"/>
                  </a:lnTo>
                  <a:lnTo>
                    <a:pt x="19762" y="37"/>
                  </a:lnTo>
                  <a:lnTo>
                    <a:pt x="19799" y="19"/>
                  </a:lnTo>
                  <a:lnTo>
                    <a:pt x="19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0"/>
            <p:cNvSpPr/>
            <p:nvPr/>
          </p:nvSpPr>
          <p:spPr>
            <a:xfrm>
              <a:off x="9670030" y="3953410"/>
              <a:ext cx="1015757" cy="150551"/>
            </a:xfrm>
            <a:custGeom>
              <a:avLst/>
              <a:gdLst/>
              <a:ahLst/>
              <a:cxnLst/>
              <a:rect l="l" t="t" r="r" b="b"/>
              <a:pathLst>
                <a:path w="19836" h="2940" fill="none" extrusionOk="0">
                  <a:moveTo>
                    <a:pt x="1" y="0"/>
                  </a:moveTo>
                  <a:lnTo>
                    <a:pt x="1" y="0"/>
                  </a:lnTo>
                  <a:lnTo>
                    <a:pt x="38" y="19"/>
                  </a:lnTo>
                  <a:lnTo>
                    <a:pt x="56" y="37"/>
                  </a:lnTo>
                  <a:lnTo>
                    <a:pt x="112" y="130"/>
                  </a:lnTo>
                  <a:lnTo>
                    <a:pt x="149" y="278"/>
                  </a:lnTo>
                  <a:lnTo>
                    <a:pt x="186" y="462"/>
                  </a:lnTo>
                  <a:lnTo>
                    <a:pt x="241" y="943"/>
                  </a:lnTo>
                  <a:lnTo>
                    <a:pt x="260" y="1479"/>
                  </a:lnTo>
                  <a:lnTo>
                    <a:pt x="241" y="2015"/>
                  </a:lnTo>
                  <a:lnTo>
                    <a:pt x="186" y="2477"/>
                  </a:lnTo>
                  <a:lnTo>
                    <a:pt x="149" y="2681"/>
                  </a:lnTo>
                  <a:lnTo>
                    <a:pt x="112" y="2810"/>
                  </a:lnTo>
                  <a:lnTo>
                    <a:pt x="56" y="2902"/>
                  </a:lnTo>
                  <a:lnTo>
                    <a:pt x="38" y="2939"/>
                  </a:lnTo>
                  <a:lnTo>
                    <a:pt x="1" y="2939"/>
                  </a:lnTo>
                  <a:lnTo>
                    <a:pt x="19835" y="2939"/>
                  </a:lnTo>
                  <a:lnTo>
                    <a:pt x="19835" y="2939"/>
                  </a:lnTo>
                  <a:lnTo>
                    <a:pt x="19799" y="2939"/>
                  </a:lnTo>
                  <a:lnTo>
                    <a:pt x="19762" y="2902"/>
                  </a:lnTo>
                  <a:lnTo>
                    <a:pt x="19706" y="2810"/>
                  </a:lnTo>
                  <a:lnTo>
                    <a:pt x="19669" y="2681"/>
                  </a:lnTo>
                  <a:lnTo>
                    <a:pt x="19614" y="2477"/>
                  </a:lnTo>
                  <a:lnTo>
                    <a:pt x="19595" y="2255"/>
                  </a:lnTo>
                  <a:lnTo>
                    <a:pt x="19577" y="2015"/>
                  </a:lnTo>
                  <a:lnTo>
                    <a:pt x="19558" y="1479"/>
                  </a:lnTo>
                  <a:lnTo>
                    <a:pt x="19577" y="943"/>
                  </a:lnTo>
                  <a:lnTo>
                    <a:pt x="19595" y="684"/>
                  </a:lnTo>
                  <a:lnTo>
                    <a:pt x="19614" y="462"/>
                  </a:lnTo>
                  <a:lnTo>
                    <a:pt x="19669" y="278"/>
                  </a:lnTo>
                  <a:lnTo>
                    <a:pt x="19706" y="130"/>
                  </a:lnTo>
                  <a:lnTo>
                    <a:pt x="19762" y="37"/>
                  </a:lnTo>
                  <a:lnTo>
                    <a:pt x="19799" y="19"/>
                  </a:lnTo>
                  <a:lnTo>
                    <a:pt x="19835"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0"/>
            <p:cNvSpPr/>
            <p:nvPr/>
          </p:nvSpPr>
          <p:spPr>
            <a:xfrm>
              <a:off x="10153729" y="3953410"/>
              <a:ext cx="61603" cy="150550"/>
            </a:xfrm>
            <a:custGeom>
              <a:avLst/>
              <a:gdLst/>
              <a:ahLst/>
              <a:cxnLst/>
              <a:rect l="l" t="t" r="r" b="b"/>
              <a:pathLst>
                <a:path w="1203" h="2940" extrusionOk="0">
                  <a:moveTo>
                    <a:pt x="537" y="0"/>
                  </a:moveTo>
                  <a:lnTo>
                    <a:pt x="481" y="351"/>
                  </a:lnTo>
                  <a:lnTo>
                    <a:pt x="426" y="777"/>
                  </a:lnTo>
                  <a:lnTo>
                    <a:pt x="888" y="777"/>
                  </a:lnTo>
                  <a:lnTo>
                    <a:pt x="943" y="592"/>
                  </a:lnTo>
                  <a:lnTo>
                    <a:pt x="1017" y="388"/>
                  </a:lnTo>
                  <a:lnTo>
                    <a:pt x="1091" y="204"/>
                  </a:lnTo>
                  <a:lnTo>
                    <a:pt x="1202" y="0"/>
                  </a:lnTo>
                  <a:close/>
                  <a:moveTo>
                    <a:pt x="19" y="869"/>
                  </a:moveTo>
                  <a:lnTo>
                    <a:pt x="1" y="1239"/>
                  </a:lnTo>
                  <a:lnTo>
                    <a:pt x="1" y="1313"/>
                  </a:lnTo>
                  <a:lnTo>
                    <a:pt x="19" y="961"/>
                  </a:lnTo>
                  <a:lnTo>
                    <a:pt x="19" y="888"/>
                  </a:lnTo>
                  <a:lnTo>
                    <a:pt x="19" y="869"/>
                  </a:lnTo>
                  <a:close/>
                  <a:moveTo>
                    <a:pt x="1" y="1608"/>
                  </a:moveTo>
                  <a:lnTo>
                    <a:pt x="1" y="1664"/>
                  </a:lnTo>
                  <a:lnTo>
                    <a:pt x="19" y="1997"/>
                  </a:lnTo>
                  <a:lnTo>
                    <a:pt x="38" y="2329"/>
                  </a:lnTo>
                  <a:lnTo>
                    <a:pt x="19" y="1978"/>
                  </a:lnTo>
                  <a:lnTo>
                    <a:pt x="1" y="1608"/>
                  </a:lnTo>
                  <a:close/>
                  <a:moveTo>
                    <a:pt x="426" y="869"/>
                  </a:moveTo>
                  <a:lnTo>
                    <a:pt x="407" y="1239"/>
                  </a:lnTo>
                  <a:lnTo>
                    <a:pt x="407" y="1608"/>
                  </a:lnTo>
                  <a:lnTo>
                    <a:pt x="426" y="1978"/>
                  </a:lnTo>
                  <a:lnTo>
                    <a:pt x="444" y="2329"/>
                  </a:lnTo>
                  <a:lnTo>
                    <a:pt x="943" y="2329"/>
                  </a:lnTo>
                  <a:lnTo>
                    <a:pt x="888" y="2145"/>
                  </a:lnTo>
                  <a:lnTo>
                    <a:pt x="851" y="1960"/>
                  </a:lnTo>
                  <a:lnTo>
                    <a:pt x="814" y="1775"/>
                  </a:lnTo>
                  <a:lnTo>
                    <a:pt x="814" y="1590"/>
                  </a:lnTo>
                  <a:lnTo>
                    <a:pt x="814" y="1424"/>
                  </a:lnTo>
                  <a:lnTo>
                    <a:pt x="814" y="1239"/>
                  </a:lnTo>
                  <a:lnTo>
                    <a:pt x="833" y="1054"/>
                  </a:lnTo>
                  <a:lnTo>
                    <a:pt x="870" y="869"/>
                  </a:lnTo>
                  <a:close/>
                  <a:moveTo>
                    <a:pt x="444" y="2422"/>
                  </a:moveTo>
                  <a:lnTo>
                    <a:pt x="481" y="2662"/>
                  </a:lnTo>
                  <a:lnTo>
                    <a:pt x="518" y="2865"/>
                  </a:lnTo>
                  <a:lnTo>
                    <a:pt x="518" y="2884"/>
                  </a:lnTo>
                  <a:lnTo>
                    <a:pt x="518" y="2902"/>
                  </a:lnTo>
                  <a:lnTo>
                    <a:pt x="537" y="2902"/>
                  </a:lnTo>
                  <a:lnTo>
                    <a:pt x="537" y="2921"/>
                  </a:lnTo>
                  <a:lnTo>
                    <a:pt x="537" y="2939"/>
                  </a:lnTo>
                  <a:lnTo>
                    <a:pt x="1202" y="2939"/>
                  </a:lnTo>
                  <a:lnTo>
                    <a:pt x="1073" y="2681"/>
                  </a:lnTo>
                  <a:lnTo>
                    <a:pt x="962" y="2422"/>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0"/>
            <p:cNvSpPr/>
            <p:nvPr/>
          </p:nvSpPr>
          <p:spPr>
            <a:xfrm>
              <a:off x="10155623" y="4077383"/>
              <a:ext cx="4814" cy="26577"/>
            </a:xfrm>
            <a:custGeom>
              <a:avLst/>
              <a:gdLst/>
              <a:ahLst/>
              <a:cxnLst/>
              <a:rect l="l" t="t" r="r" b="b"/>
              <a:pathLst>
                <a:path w="94" h="519" fill="none" extrusionOk="0">
                  <a:moveTo>
                    <a:pt x="1" y="1"/>
                  </a:moveTo>
                  <a:lnTo>
                    <a:pt x="1" y="1"/>
                  </a:lnTo>
                  <a:lnTo>
                    <a:pt x="1" y="1"/>
                  </a:lnTo>
                  <a:lnTo>
                    <a:pt x="38" y="278"/>
                  </a:lnTo>
                  <a:lnTo>
                    <a:pt x="93" y="518"/>
                  </a:lnTo>
                  <a:lnTo>
                    <a:pt x="93" y="518"/>
                  </a:lnTo>
                  <a:lnTo>
                    <a:pt x="93" y="518"/>
                  </a:lnTo>
                  <a:lnTo>
                    <a:pt x="38" y="27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0"/>
            <p:cNvSpPr/>
            <p:nvPr/>
          </p:nvSpPr>
          <p:spPr>
            <a:xfrm>
              <a:off x="10176464" y="4077383"/>
              <a:ext cx="38867" cy="26577"/>
            </a:xfrm>
            <a:custGeom>
              <a:avLst/>
              <a:gdLst/>
              <a:ahLst/>
              <a:cxnLst/>
              <a:rect l="l" t="t" r="r" b="b"/>
              <a:pathLst>
                <a:path w="759" h="519" fill="none" extrusionOk="0">
                  <a:moveTo>
                    <a:pt x="518" y="1"/>
                  </a:moveTo>
                  <a:lnTo>
                    <a:pt x="0" y="1"/>
                  </a:lnTo>
                  <a:lnTo>
                    <a:pt x="0" y="1"/>
                  </a:lnTo>
                  <a:lnTo>
                    <a:pt x="37" y="241"/>
                  </a:lnTo>
                  <a:lnTo>
                    <a:pt x="74" y="444"/>
                  </a:lnTo>
                  <a:lnTo>
                    <a:pt x="74" y="444"/>
                  </a:lnTo>
                  <a:lnTo>
                    <a:pt x="74" y="444"/>
                  </a:lnTo>
                  <a:lnTo>
                    <a:pt x="74" y="444"/>
                  </a:lnTo>
                  <a:lnTo>
                    <a:pt x="74" y="463"/>
                  </a:lnTo>
                  <a:lnTo>
                    <a:pt x="74" y="463"/>
                  </a:lnTo>
                  <a:lnTo>
                    <a:pt x="74" y="463"/>
                  </a:lnTo>
                  <a:lnTo>
                    <a:pt x="74" y="463"/>
                  </a:lnTo>
                  <a:lnTo>
                    <a:pt x="74" y="463"/>
                  </a:lnTo>
                  <a:lnTo>
                    <a:pt x="74" y="463"/>
                  </a:lnTo>
                  <a:lnTo>
                    <a:pt x="74" y="463"/>
                  </a:lnTo>
                  <a:lnTo>
                    <a:pt x="74" y="463"/>
                  </a:lnTo>
                  <a:lnTo>
                    <a:pt x="74" y="463"/>
                  </a:lnTo>
                  <a:lnTo>
                    <a:pt x="74" y="463"/>
                  </a:lnTo>
                  <a:lnTo>
                    <a:pt x="74" y="463"/>
                  </a:lnTo>
                  <a:lnTo>
                    <a:pt x="74" y="463"/>
                  </a:lnTo>
                  <a:lnTo>
                    <a:pt x="74" y="481"/>
                  </a:lnTo>
                  <a:lnTo>
                    <a:pt x="74" y="481"/>
                  </a:lnTo>
                  <a:lnTo>
                    <a:pt x="74" y="481"/>
                  </a:lnTo>
                  <a:lnTo>
                    <a:pt x="74" y="481"/>
                  </a:lnTo>
                  <a:lnTo>
                    <a:pt x="93" y="481"/>
                  </a:lnTo>
                  <a:lnTo>
                    <a:pt x="93" y="481"/>
                  </a:lnTo>
                  <a:lnTo>
                    <a:pt x="93" y="481"/>
                  </a:lnTo>
                  <a:lnTo>
                    <a:pt x="93" y="481"/>
                  </a:lnTo>
                  <a:lnTo>
                    <a:pt x="93" y="481"/>
                  </a:lnTo>
                  <a:lnTo>
                    <a:pt x="93" y="481"/>
                  </a:lnTo>
                  <a:lnTo>
                    <a:pt x="93" y="481"/>
                  </a:lnTo>
                  <a:lnTo>
                    <a:pt x="93" y="481"/>
                  </a:lnTo>
                  <a:lnTo>
                    <a:pt x="93" y="500"/>
                  </a:lnTo>
                  <a:lnTo>
                    <a:pt x="93" y="500"/>
                  </a:lnTo>
                  <a:lnTo>
                    <a:pt x="93" y="500"/>
                  </a:lnTo>
                  <a:lnTo>
                    <a:pt x="93" y="500"/>
                  </a:lnTo>
                  <a:lnTo>
                    <a:pt x="93" y="500"/>
                  </a:lnTo>
                  <a:lnTo>
                    <a:pt x="93" y="500"/>
                  </a:lnTo>
                  <a:lnTo>
                    <a:pt x="93" y="500"/>
                  </a:lnTo>
                  <a:lnTo>
                    <a:pt x="93" y="500"/>
                  </a:lnTo>
                  <a:lnTo>
                    <a:pt x="93" y="500"/>
                  </a:lnTo>
                  <a:lnTo>
                    <a:pt x="93" y="500"/>
                  </a:lnTo>
                  <a:lnTo>
                    <a:pt x="93" y="500"/>
                  </a:lnTo>
                  <a:lnTo>
                    <a:pt x="93" y="500"/>
                  </a:lnTo>
                  <a:lnTo>
                    <a:pt x="93" y="518"/>
                  </a:lnTo>
                  <a:lnTo>
                    <a:pt x="93" y="518"/>
                  </a:lnTo>
                  <a:lnTo>
                    <a:pt x="93" y="518"/>
                  </a:lnTo>
                  <a:lnTo>
                    <a:pt x="93" y="518"/>
                  </a:lnTo>
                  <a:lnTo>
                    <a:pt x="93" y="518"/>
                  </a:lnTo>
                  <a:lnTo>
                    <a:pt x="93" y="518"/>
                  </a:lnTo>
                  <a:lnTo>
                    <a:pt x="93" y="518"/>
                  </a:lnTo>
                  <a:lnTo>
                    <a:pt x="93" y="518"/>
                  </a:lnTo>
                  <a:lnTo>
                    <a:pt x="93" y="518"/>
                  </a:lnTo>
                  <a:lnTo>
                    <a:pt x="758" y="518"/>
                  </a:lnTo>
                  <a:lnTo>
                    <a:pt x="758" y="518"/>
                  </a:lnTo>
                  <a:lnTo>
                    <a:pt x="629" y="260"/>
                  </a:lnTo>
                  <a:lnTo>
                    <a:pt x="5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0"/>
            <p:cNvSpPr/>
            <p:nvPr/>
          </p:nvSpPr>
          <p:spPr>
            <a:xfrm>
              <a:off x="10153729" y="3997910"/>
              <a:ext cx="1946" cy="74815"/>
            </a:xfrm>
            <a:custGeom>
              <a:avLst/>
              <a:gdLst/>
              <a:ahLst/>
              <a:cxnLst/>
              <a:rect l="l" t="t" r="r" b="b"/>
              <a:pathLst>
                <a:path w="38" h="1461" fill="none" extrusionOk="0">
                  <a:moveTo>
                    <a:pt x="19" y="0"/>
                  </a:moveTo>
                  <a:lnTo>
                    <a:pt x="19" y="0"/>
                  </a:lnTo>
                  <a:lnTo>
                    <a:pt x="19" y="0"/>
                  </a:lnTo>
                  <a:lnTo>
                    <a:pt x="1" y="370"/>
                  </a:lnTo>
                  <a:lnTo>
                    <a:pt x="1" y="739"/>
                  </a:lnTo>
                  <a:lnTo>
                    <a:pt x="19" y="1109"/>
                  </a:lnTo>
                  <a:lnTo>
                    <a:pt x="38" y="1460"/>
                  </a:lnTo>
                  <a:lnTo>
                    <a:pt x="38" y="1460"/>
                  </a:lnTo>
                  <a:lnTo>
                    <a:pt x="38" y="1460"/>
                  </a:lnTo>
                  <a:lnTo>
                    <a:pt x="19" y="1128"/>
                  </a:lnTo>
                  <a:lnTo>
                    <a:pt x="1" y="795"/>
                  </a:lnTo>
                  <a:lnTo>
                    <a:pt x="1" y="444"/>
                  </a:lnTo>
                  <a:lnTo>
                    <a:pt x="19" y="92"/>
                  </a:lnTo>
                  <a:lnTo>
                    <a:pt x="19" y="92"/>
                  </a:lnTo>
                  <a:lnTo>
                    <a:pt x="19" y="92"/>
                  </a:lnTo>
                  <a:lnTo>
                    <a:pt x="19" y="92"/>
                  </a:lnTo>
                  <a:lnTo>
                    <a:pt x="19" y="92"/>
                  </a:lnTo>
                  <a:lnTo>
                    <a:pt x="19" y="92"/>
                  </a:lnTo>
                  <a:lnTo>
                    <a:pt x="19" y="92"/>
                  </a:lnTo>
                  <a:lnTo>
                    <a:pt x="19" y="19"/>
                  </a:lnTo>
                  <a:lnTo>
                    <a:pt x="19" y="19"/>
                  </a:lnTo>
                  <a:lnTo>
                    <a:pt x="19" y="19"/>
                  </a:lnTo>
                  <a:lnTo>
                    <a:pt x="19" y="19"/>
                  </a:lnTo>
                  <a:lnTo>
                    <a:pt x="19" y="19"/>
                  </a:lnTo>
                  <a:lnTo>
                    <a:pt x="19" y="19"/>
                  </a:lnTo>
                  <a:lnTo>
                    <a:pt x="19" y="19"/>
                  </a:lnTo>
                  <a:lnTo>
                    <a:pt x="19" y="19"/>
                  </a:lnTo>
                  <a:lnTo>
                    <a:pt x="19" y="0"/>
                  </a:lnTo>
                  <a:lnTo>
                    <a:pt x="19" y="0"/>
                  </a:lnTo>
                  <a:lnTo>
                    <a:pt x="19" y="0"/>
                  </a:lnTo>
                  <a:lnTo>
                    <a:pt x="19" y="0"/>
                  </a:lnTo>
                  <a:lnTo>
                    <a:pt x="19" y="0"/>
                  </a:lnTo>
                  <a:lnTo>
                    <a:pt x="19" y="0"/>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0"/>
            <p:cNvSpPr/>
            <p:nvPr/>
          </p:nvSpPr>
          <p:spPr>
            <a:xfrm>
              <a:off x="10174570" y="3997910"/>
              <a:ext cx="27499" cy="74815"/>
            </a:xfrm>
            <a:custGeom>
              <a:avLst/>
              <a:gdLst/>
              <a:ahLst/>
              <a:cxnLst/>
              <a:rect l="l" t="t" r="r" b="b"/>
              <a:pathLst>
                <a:path w="537" h="1461" fill="none" extrusionOk="0">
                  <a:moveTo>
                    <a:pt x="463" y="0"/>
                  </a:moveTo>
                  <a:lnTo>
                    <a:pt x="19" y="0"/>
                  </a:lnTo>
                  <a:lnTo>
                    <a:pt x="19" y="0"/>
                  </a:lnTo>
                  <a:lnTo>
                    <a:pt x="0" y="370"/>
                  </a:lnTo>
                  <a:lnTo>
                    <a:pt x="0" y="739"/>
                  </a:lnTo>
                  <a:lnTo>
                    <a:pt x="19" y="1109"/>
                  </a:lnTo>
                  <a:lnTo>
                    <a:pt x="37" y="1460"/>
                  </a:lnTo>
                  <a:lnTo>
                    <a:pt x="536" y="1460"/>
                  </a:lnTo>
                  <a:lnTo>
                    <a:pt x="536" y="1460"/>
                  </a:lnTo>
                  <a:lnTo>
                    <a:pt x="481" y="1276"/>
                  </a:lnTo>
                  <a:lnTo>
                    <a:pt x="444" y="1091"/>
                  </a:lnTo>
                  <a:lnTo>
                    <a:pt x="407" y="906"/>
                  </a:lnTo>
                  <a:lnTo>
                    <a:pt x="407" y="721"/>
                  </a:lnTo>
                  <a:lnTo>
                    <a:pt x="407" y="555"/>
                  </a:lnTo>
                  <a:lnTo>
                    <a:pt x="407" y="370"/>
                  </a:lnTo>
                  <a:lnTo>
                    <a:pt x="426" y="185"/>
                  </a:lnTo>
                  <a:lnTo>
                    <a:pt x="4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0"/>
            <p:cNvSpPr/>
            <p:nvPr/>
          </p:nvSpPr>
          <p:spPr>
            <a:xfrm>
              <a:off x="10154702" y="3953410"/>
              <a:ext cx="5735" cy="39788"/>
            </a:xfrm>
            <a:custGeom>
              <a:avLst/>
              <a:gdLst/>
              <a:ahLst/>
              <a:cxnLst/>
              <a:rect l="l" t="t" r="r" b="b"/>
              <a:pathLst>
                <a:path w="112" h="777" fill="none" extrusionOk="0">
                  <a:moveTo>
                    <a:pt x="111" y="0"/>
                  </a:moveTo>
                  <a:lnTo>
                    <a:pt x="111" y="0"/>
                  </a:lnTo>
                  <a:lnTo>
                    <a:pt x="111" y="0"/>
                  </a:lnTo>
                  <a:lnTo>
                    <a:pt x="56" y="351"/>
                  </a:lnTo>
                  <a:lnTo>
                    <a:pt x="0" y="777"/>
                  </a:lnTo>
                  <a:lnTo>
                    <a:pt x="0" y="777"/>
                  </a:lnTo>
                  <a:lnTo>
                    <a:pt x="0" y="777"/>
                  </a:lnTo>
                  <a:lnTo>
                    <a:pt x="56" y="351"/>
                  </a:lnTo>
                  <a:lnTo>
                    <a:pt x="11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0"/>
            <p:cNvSpPr/>
            <p:nvPr/>
          </p:nvSpPr>
          <p:spPr>
            <a:xfrm>
              <a:off x="10175491" y="3953410"/>
              <a:ext cx="39840" cy="39788"/>
            </a:xfrm>
            <a:custGeom>
              <a:avLst/>
              <a:gdLst/>
              <a:ahLst/>
              <a:cxnLst/>
              <a:rect l="l" t="t" r="r" b="b"/>
              <a:pathLst>
                <a:path w="778" h="777" fill="none" extrusionOk="0">
                  <a:moveTo>
                    <a:pt x="777" y="0"/>
                  </a:moveTo>
                  <a:lnTo>
                    <a:pt x="112" y="0"/>
                  </a:lnTo>
                  <a:lnTo>
                    <a:pt x="112" y="0"/>
                  </a:lnTo>
                  <a:lnTo>
                    <a:pt x="56" y="351"/>
                  </a:lnTo>
                  <a:lnTo>
                    <a:pt x="1" y="777"/>
                  </a:lnTo>
                  <a:lnTo>
                    <a:pt x="463" y="777"/>
                  </a:lnTo>
                  <a:lnTo>
                    <a:pt x="463" y="777"/>
                  </a:lnTo>
                  <a:lnTo>
                    <a:pt x="518" y="592"/>
                  </a:lnTo>
                  <a:lnTo>
                    <a:pt x="592" y="388"/>
                  </a:lnTo>
                  <a:lnTo>
                    <a:pt x="666" y="204"/>
                  </a:lnTo>
                  <a:lnTo>
                    <a:pt x="77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0"/>
            <p:cNvSpPr/>
            <p:nvPr/>
          </p:nvSpPr>
          <p:spPr>
            <a:xfrm>
              <a:off x="10436748" y="4072672"/>
              <a:ext cx="234839" cy="4762"/>
            </a:xfrm>
            <a:custGeom>
              <a:avLst/>
              <a:gdLst/>
              <a:ahLst/>
              <a:cxnLst/>
              <a:rect l="l" t="t" r="r" b="b"/>
              <a:pathLst>
                <a:path w="4586" h="93" extrusionOk="0">
                  <a:moveTo>
                    <a:pt x="1" y="0"/>
                  </a:moveTo>
                  <a:lnTo>
                    <a:pt x="1" y="93"/>
                  </a:lnTo>
                  <a:lnTo>
                    <a:pt x="4585" y="93"/>
                  </a:lnTo>
                  <a:lnTo>
                    <a:pt x="4585"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0"/>
            <p:cNvSpPr/>
            <p:nvPr/>
          </p:nvSpPr>
          <p:spPr>
            <a:xfrm>
              <a:off x="9682371" y="4039541"/>
              <a:ext cx="322814" cy="3841"/>
            </a:xfrm>
            <a:custGeom>
              <a:avLst/>
              <a:gdLst/>
              <a:ahLst/>
              <a:cxnLst/>
              <a:rect l="l" t="t" r="r" b="b"/>
              <a:pathLst>
                <a:path w="6304" h="75" extrusionOk="0">
                  <a:moveTo>
                    <a:pt x="0" y="0"/>
                  </a:moveTo>
                  <a:lnTo>
                    <a:pt x="0" y="74"/>
                  </a:lnTo>
                  <a:lnTo>
                    <a:pt x="6304" y="74"/>
                  </a:lnTo>
                  <a:lnTo>
                    <a:pt x="6304" y="0"/>
                  </a:lnTo>
                  <a:close/>
                </a:path>
              </a:pathLst>
            </a:custGeom>
            <a:solidFill>
              <a:srgbClr val="F1D2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0"/>
            <p:cNvSpPr/>
            <p:nvPr/>
          </p:nvSpPr>
          <p:spPr>
            <a:xfrm>
              <a:off x="9940760" y="3993147"/>
              <a:ext cx="480943" cy="4814"/>
            </a:xfrm>
            <a:custGeom>
              <a:avLst/>
              <a:gdLst/>
              <a:ahLst/>
              <a:cxnLst/>
              <a:rect l="l" t="t" r="r" b="b"/>
              <a:pathLst>
                <a:path w="9392" h="94" extrusionOk="0">
                  <a:moveTo>
                    <a:pt x="38" y="1"/>
                  </a:moveTo>
                  <a:lnTo>
                    <a:pt x="19" y="19"/>
                  </a:lnTo>
                  <a:lnTo>
                    <a:pt x="1" y="56"/>
                  </a:lnTo>
                  <a:lnTo>
                    <a:pt x="19" y="75"/>
                  </a:lnTo>
                  <a:lnTo>
                    <a:pt x="38" y="93"/>
                  </a:lnTo>
                  <a:lnTo>
                    <a:pt x="9354" y="93"/>
                  </a:lnTo>
                  <a:lnTo>
                    <a:pt x="9391" y="75"/>
                  </a:lnTo>
                  <a:lnTo>
                    <a:pt x="9391" y="56"/>
                  </a:lnTo>
                  <a:lnTo>
                    <a:pt x="9391" y="19"/>
                  </a:lnTo>
                  <a:lnTo>
                    <a:pt x="9354"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0"/>
            <p:cNvSpPr/>
            <p:nvPr/>
          </p:nvSpPr>
          <p:spPr>
            <a:xfrm>
              <a:off x="10346829" y="4021567"/>
              <a:ext cx="193156" cy="4762"/>
            </a:xfrm>
            <a:custGeom>
              <a:avLst/>
              <a:gdLst/>
              <a:ahLst/>
              <a:cxnLst/>
              <a:rect l="l" t="t" r="r" b="b"/>
              <a:pathLst>
                <a:path w="3772" h="93" extrusionOk="0">
                  <a:moveTo>
                    <a:pt x="19" y="0"/>
                  </a:moveTo>
                  <a:lnTo>
                    <a:pt x="1" y="37"/>
                  </a:lnTo>
                  <a:lnTo>
                    <a:pt x="19" y="74"/>
                  </a:lnTo>
                  <a:lnTo>
                    <a:pt x="56" y="93"/>
                  </a:lnTo>
                  <a:lnTo>
                    <a:pt x="3716" y="93"/>
                  </a:lnTo>
                  <a:lnTo>
                    <a:pt x="3753" y="74"/>
                  </a:lnTo>
                  <a:lnTo>
                    <a:pt x="3772" y="37"/>
                  </a:lnTo>
                  <a:lnTo>
                    <a:pt x="3753"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0"/>
            <p:cNvSpPr/>
            <p:nvPr/>
          </p:nvSpPr>
          <p:spPr>
            <a:xfrm>
              <a:off x="9852736" y="4072672"/>
              <a:ext cx="396655" cy="4762"/>
            </a:xfrm>
            <a:custGeom>
              <a:avLst/>
              <a:gdLst/>
              <a:ahLst/>
              <a:cxnLst/>
              <a:rect l="l" t="t" r="r" b="b"/>
              <a:pathLst>
                <a:path w="7746" h="93" extrusionOk="0">
                  <a:moveTo>
                    <a:pt x="19" y="0"/>
                  </a:moveTo>
                  <a:lnTo>
                    <a:pt x="0" y="37"/>
                  </a:lnTo>
                  <a:lnTo>
                    <a:pt x="19" y="74"/>
                  </a:lnTo>
                  <a:lnTo>
                    <a:pt x="56" y="93"/>
                  </a:lnTo>
                  <a:lnTo>
                    <a:pt x="7709" y="93"/>
                  </a:lnTo>
                  <a:lnTo>
                    <a:pt x="7746" y="74"/>
                  </a:lnTo>
                  <a:lnTo>
                    <a:pt x="7746" y="37"/>
                  </a:lnTo>
                  <a:lnTo>
                    <a:pt x="7746"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0"/>
            <p:cNvSpPr/>
            <p:nvPr/>
          </p:nvSpPr>
          <p:spPr>
            <a:xfrm>
              <a:off x="9653030" y="3934464"/>
              <a:ext cx="518732" cy="188444"/>
            </a:xfrm>
            <a:custGeom>
              <a:avLst/>
              <a:gdLst/>
              <a:ahLst/>
              <a:cxnLst/>
              <a:rect l="l" t="t" r="r" b="b"/>
              <a:pathLst>
                <a:path w="10130" h="3680" extrusionOk="0">
                  <a:moveTo>
                    <a:pt x="333" y="1"/>
                  </a:moveTo>
                  <a:lnTo>
                    <a:pt x="296" y="19"/>
                  </a:lnTo>
                  <a:lnTo>
                    <a:pt x="259" y="56"/>
                  </a:lnTo>
                  <a:lnTo>
                    <a:pt x="185" y="167"/>
                  </a:lnTo>
                  <a:lnTo>
                    <a:pt x="129" y="352"/>
                  </a:lnTo>
                  <a:lnTo>
                    <a:pt x="92" y="574"/>
                  </a:lnTo>
                  <a:lnTo>
                    <a:pt x="55" y="851"/>
                  </a:lnTo>
                  <a:lnTo>
                    <a:pt x="19" y="1165"/>
                  </a:lnTo>
                  <a:lnTo>
                    <a:pt x="0" y="1849"/>
                  </a:lnTo>
                  <a:lnTo>
                    <a:pt x="19" y="2515"/>
                  </a:lnTo>
                  <a:lnTo>
                    <a:pt x="55" y="2829"/>
                  </a:lnTo>
                  <a:lnTo>
                    <a:pt x="92" y="3106"/>
                  </a:lnTo>
                  <a:lnTo>
                    <a:pt x="129" y="3346"/>
                  </a:lnTo>
                  <a:lnTo>
                    <a:pt x="185" y="3531"/>
                  </a:lnTo>
                  <a:lnTo>
                    <a:pt x="259" y="3642"/>
                  </a:lnTo>
                  <a:lnTo>
                    <a:pt x="296" y="3679"/>
                  </a:lnTo>
                  <a:lnTo>
                    <a:pt x="10093" y="3679"/>
                  </a:lnTo>
                  <a:lnTo>
                    <a:pt x="10056" y="3642"/>
                  </a:lnTo>
                  <a:lnTo>
                    <a:pt x="10019" y="3587"/>
                  </a:lnTo>
                  <a:lnTo>
                    <a:pt x="9982" y="3531"/>
                  </a:lnTo>
                  <a:lnTo>
                    <a:pt x="9908" y="3346"/>
                  </a:lnTo>
                  <a:lnTo>
                    <a:pt x="9871" y="3106"/>
                  </a:lnTo>
                  <a:lnTo>
                    <a:pt x="9834" y="2829"/>
                  </a:lnTo>
                  <a:lnTo>
                    <a:pt x="9797" y="2515"/>
                  </a:lnTo>
                  <a:lnTo>
                    <a:pt x="9779" y="2182"/>
                  </a:lnTo>
                  <a:lnTo>
                    <a:pt x="9779" y="1849"/>
                  </a:lnTo>
                  <a:lnTo>
                    <a:pt x="9779" y="1498"/>
                  </a:lnTo>
                  <a:lnTo>
                    <a:pt x="9797" y="1165"/>
                  </a:lnTo>
                  <a:lnTo>
                    <a:pt x="9834" y="851"/>
                  </a:lnTo>
                  <a:lnTo>
                    <a:pt x="9871" y="574"/>
                  </a:lnTo>
                  <a:lnTo>
                    <a:pt x="9908" y="352"/>
                  </a:lnTo>
                  <a:lnTo>
                    <a:pt x="9982" y="167"/>
                  </a:lnTo>
                  <a:lnTo>
                    <a:pt x="10019" y="93"/>
                  </a:lnTo>
                  <a:lnTo>
                    <a:pt x="10056" y="56"/>
                  </a:lnTo>
                  <a:lnTo>
                    <a:pt x="10093" y="19"/>
                  </a:lnTo>
                  <a:lnTo>
                    <a:pt x="101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0"/>
            <p:cNvSpPr/>
            <p:nvPr/>
          </p:nvSpPr>
          <p:spPr>
            <a:xfrm>
              <a:off x="9653030" y="3934464"/>
              <a:ext cx="518734" cy="188444"/>
            </a:xfrm>
            <a:custGeom>
              <a:avLst/>
              <a:gdLst/>
              <a:ahLst/>
              <a:cxnLst/>
              <a:rect l="l" t="t" r="r" b="b"/>
              <a:pathLst>
                <a:path w="10130" h="3680" fill="none" extrusionOk="0">
                  <a:moveTo>
                    <a:pt x="10130" y="1"/>
                  </a:moveTo>
                  <a:lnTo>
                    <a:pt x="333" y="1"/>
                  </a:lnTo>
                  <a:lnTo>
                    <a:pt x="333" y="1"/>
                  </a:lnTo>
                  <a:lnTo>
                    <a:pt x="296" y="19"/>
                  </a:lnTo>
                  <a:lnTo>
                    <a:pt x="259" y="56"/>
                  </a:lnTo>
                  <a:lnTo>
                    <a:pt x="185" y="167"/>
                  </a:lnTo>
                  <a:lnTo>
                    <a:pt x="129" y="352"/>
                  </a:lnTo>
                  <a:lnTo>
                    <a:pt x="92" y="574"/>
                  </a:lnTo>
                  <a:lnTo>
                    <a:pt x="55" y="851"/>
                  </a:lnTo>
                  <a:lnTo>
                    <a:pt x="19" y="1165"/>
                  </a:lnTo>
                  <a:lnTo>
                    <a:pt x="0" y="1849"/>
                  </a:lnTo>
                  <a:lnTo>
                    <a:pt x="19" y="2515"/>
                  </a:lnTo>
                  <a:lnTo>
                    <a:pt x="55" y="2829"/>
                  </a:lnTo>
                  <a:lnTo>
                    <a:pt x="92" y="3106"/>
                  </a:lnTo>
                  <a:lnTo>
                    <a:pt x="129" y="3346"/>
                  </a:lnTo>
                  <a:lnTo>
                    <a:pt x="185" y="3531"/>
                  </a:lnTo>
                  <a:lnTo>
                    <a:pt x="259" y="3642"/>
                  </a:lnTo>
                  <a:lnTo>
                    <a:pt x="296" y="3679"/>
                  </a:lnTo>
                  <a:lnTo>
                    <a:pt x="333" y="3679"/>
                  </a:lnTo>
                  <a:lnTo>
                    <a:pt x="10130" y="3679"/>
                  </a:lnTo>
                  <a:lnTo>
                    <a:pt x="10130" y="3679"/>
                  </a:lnTo>
                  <a:lnTo>
                    <a:pt x="10093" y="3679"/>
                  </a:lnTo>
                  <a:lnTo>
                    <a:pt x="10056" y="3642"/>
                  </a:lnTo>
                  <a:lnTo>
                    <a:pt x="10019" y="3587"/>
                  </a:lnTo>
                  <a:lnTo>
                    <a:pt x="9982" y="3531"/>
                  </a:lnTo>
                  <a:lnTo>
                    <a:pt x="9908" y="3346"/>
                  </a:lnTo>
                  <a:lnTo>
                    <a:pt x="9871" y="3106"/>
                  </a:lnTo>
                  <a:lnTo>
                    <a:pt x="9834" y="2829"/>
                  </a:lnTo>
                  <a:lnTo>
                    <a:pt x="9797" y="2515"/>
                  </a:lnTo>
                  <a:lnTo>
                    <a:pt x="9779" y="2182"/>
                  </a:lnTo>
                  <a:lnTo>
                    <a:pt x="9779" y="1849"/>
                  </a:lnTo>
                  <a:lnTo>
                    <a:pt x="9779" y="1498"/>
                  </a:lnTo>
                  <a:lnTo>
                    <a:pt x="9797" y="1165"/>
                  </a:lnTo>
                  <a:lnTo>
                    <a:pt x="9834" y="851"/>
                  </a:lnTo>
                  <a:lnTo>
                    <a:pt x="9871" y="574"/>
                  </a:lnTo>
                  <a:lnTo>
                    <a:pt x="9908" y="352"/>
                  </a:lnTo>
                  <a:lnTo>
                    <a:pt x="9982" y="167"/>
                  </a:lnTo>
                  <a:lnTo>
                    <a:pt x="10019" y="93"/>
                  </a:lnTo>
                  <a:lnTo>
                    <a:pt x="10056" y="56"/>
                  </a:lnTo>
                  <a:lnTo>
                    <a:pt x="10093" y="19"/>
                  </a:lnTo>
                  <a:lnTo>
                    <a:pt x="101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0"/>
            <p:cNvSpPr/>
            <p:nvPr/>
          </p:nvSpPr>
          <p:spPr>
            <a:xfrm>
              <a:off x="9670030" y="4121882"/>
              <a:ext cx="501733" cy="1024"/>
            </a:xfrm>
            <a:custGeom>
              <a:avLst/>
              <a:gdLst/>
              <a:ahLst/>
              <a:cxnLst/>
              <a:rect l="l" t="t" r="r" b="b"/>
              <a:pathLst>
                <a:path w="9798" h="20" extrusionOk="0">
                  <a:moveTo>
                    <a:pt x="9798" y="19"/>
                  </a:moveTo>
                  <a:lnTo>
                    <a:pt x="9798" y="19"/>
                  </a:lnTo>
                  <a:lnTo>
                    <a:pt x="9798" y="19"/>
                  </a:lnTo>
                  <a:lnTo>
                    <a:pt x="9798" y="19"/>
                  </a:lnTo>
                  <a:lnTo>
                    <a:pt x="9798" y="19"/>
                  </a:lnTo>
                  <a:lnTo>
                    <a:pt x="9798" y="19"/>
                  </a:lnTo>
                  <a:lnTo>
                    <a:pt x="9798" y="19"/>
                  </a:lnTo>
                  <a:lnTo>
                    <a:pt x="9798" y="19"/>
                  </a:lnTo>
                  <a:close/>
                  <a:moveTo>
                    <a:pt x="1" y="19"/>
                  </a:moveTo>
                  <a:lnTo>
                    <a:pt x="1" y="19"/>
                  </a:lnTo>
                  <a:lnTo>
                    <a:pt x="1" y="19"/>
                  </a:lnTo>
                  <a:lnTo>
                    <a:pt x="1" y="19"/>
                  </a:lnTo>
                  <a:lnTo>
                    <a:pt x="1" y="19"/>
                  </a:lnTo>
                  <a:close/>
                  <a:moveTo>
                    <a:pt x="9798" y="19"/>
                  </a:moveTo>
                  <a:lnTo>
                    <a:pt x="9798" y="19"/>
                  </a:lnTo>
                  <a:lnTo>
                    <a:pt x="9798" y="19"/>
                  </a:lnTo>
                  <a:lnTo>
                    <a:pt x="9798" y="19"/>
                  </a:lnTo>
                  <a:lnTo>
                    <a:pt x="9798" y="19"/>
                  </a:lnTo>
                  <a:lnTo>
                    <a:pt x="9798" y="19"/>
                  </a:lnTo>
                  <a:lnTo>
                    <a:pt x="9798" y="19"/>
                  </a:lnTo>
                  <a:close/>
                  <a:moveTo>
                    <a:pt x="1" y="19"/>
                  </a:moveTo>
                  <a:lnTo>
                    <a:pt x="1" y="19"/>
                  </a:lnTo>
                  <a:lnTo>
                    <a:pt x="1" y="19"/>
                  </a:lnTo>
                  <a:lnTo>
                    <a:pt x="1" y="19"/>
                  </a:lnTo>
                  <a:lnTo>
                    <a:pt x="1" y="19"/>
                  </a:lnTo>
                  <a:close/>
                  <a:moveTo>
                    <a:pt x="9798" y="19"/>
                  </a:moveTo>
                  <a:lnTo>
                    <a:pt x="9798" y="19"/>
                  </a:lnTo>
                  <a:lnTo>
                    <a:pt x="9798" y="19"/>
                  </a:lnTo>
                  <a:lnTo>
                    <a:pt x="9798" y="19"/>
                  </a:lnTo>
                  <a:lnTo>
                    <a:pt x="9798" y="19"/>
                  </a:lnTo>
                  <a:lnTo>
                    <a:pt x="9798" y="19"/>
                  </a:lnTo>
                  <a:lnTo>
                    <a:pt x="9798" y="19"/>
                  </a:lnTo>
                  <a:lnTo>
                    <a:pt x="9798" y="19"/>
                  </a:lnTo>
                  <a:close/>
                  <a:moveTo>
                    <a:pt x="9798" y="19"/>
                  </a:moveTo>
                  <a:lnTo>
                    <a:pt x="9798" y="19"/>
                  </a:lnTo>
                  <a:lnTo>
                    <a:pt x="9798" y="19"/>
                  </a:lnTo>
                  <a:lnTo>
                    <a:pt x="9798" y="19"/>
                  </a:lnTo>
                  <a:lnTo>
                    <a:pt x="9798" y="19"/>
                  </a:lnTo>
                  <a:lnTo>
                    <a:pt x="9798" y="19"/>
                  </a:lnTo>
                  <a:lnTo>
                    <a:pt x="9798" y="19"/>
                  </a:lnTo>
                  <a:lnTo>
                    <a:pt x="9798" y="19"/>
                  </a:lnTo>
                  <a:lnTo>
                    <a:pt x="9798" y="19"/>
                  </a:lnTo>
                  <a:lnTo>
                    <a:pt x="9798" y="19"/>
                  </a:lnTo>
                  <a:close/>
                  <a:moveTo>
                    <a:pt x="9779" y="19"/>
                  </a:move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lnTo>
                    <a:pt x="9779" y="19"/>
                  </a:lnTo>
                  <a:lnTo>
                    <a:pt x="9779" y="19"/>
                  </a:lnTo>
                  <a:lnTo>
                    <a:pt x="9779" y="19"/>
                  </a:lnTo>
                  <a:lnTo>
                    <a:pt x="9779" y="19"/>
                  </a:lnTo>
                  <a:close/>
                  <a:moveTo>
                    <a:pt x="9779" y="19"/>
                  </a:moveTo>
                  <a:lnTo>
                    <a:pt x="9779" y="19"/>
                  </a:lnTo>
                  <a:lnTo>
                    <a:pt x="9779" y="19"/>
                  </a:lnTo>
                  <a:lnTo>
                    <a:pt x="9779" y="19"/>
                  </a:lnTo>
                  <a:lnTo>
                    <a:pt x="9779" y="19"/>
                  </a:lnTo>
                  <a:close/>
                  <a:moveTo>
                    <a:pt x="9761" y="19"/>
                  </a:moveTo>
                  <a:lnTo>
                    <a:pt x="9761" y="19"/>
                  </a:lnTo>
                  <a:lnTo>
                    <a:pt x="9761" y="19"/>
                  </a:lnTo>
                  <a:lnTo>
                    <a:pt x="9761" y="19"/>
                  </a:lnTo>
                  <a:lnTo>
                    <a:pt x="9761" y="19"/>
                  </a:lnTo>
                  <a:close/>
                  <a:moveTo>
                    <a:pt x="9761" y="19"/>
                  </a:moveTo>
                  <a:lnTo>
                    <a:pt x="9761" y="19"/>
                  </a:lnTo>
                  <a:lnTo>
                    <a:pt x="9761" y="19"/>
                  </a:lnTo>
                  <a:lnTo>
                    <a:pt x="9761" y="19"/>
                  </a:lnTo>
                  <a:lnTo>
                    <a:pt x="9761" y="19"/>
                  </a:lnTo>
                  <a:close/>
                  <a:moveTo>
                    <a:pt x="9761" y="19"/>
                  </a:moveTo>
                  <a:lnTo>
                    <a:pt x="9761" y="19"/>
                  </a:lnTo>
                  <a:lnTo>
                    <a:pt x="9761" y="19"/>
                  </a:lnTo>
                  <a:lnTo>
                    <a:pt x="9761" y="19"/>
                  </a:lnTo>
                  <a:lnTo>
                    <a:pt x="9761" y="19"/>
                  </a:lnTo>
                  <a:close/>
                  <a:moveTo>
                    <a:pt x="9761" y="19"/>
                  </a:moveTo>
                  <a:lnTo>
                    <a:pt x="9761" y="19"/>
                  </a:lnTo>
                  <a:lnTo>
                    <a:pt x="9761" y="19"/>
                  </a:lnTo>
                  <a:lnTo>
                    <a:pt x="9761" y="19"/>
                  </a:lnTo>
                  <a:lnTo>
                    <a:pt x="9761" y="19"/>
                  </a:lnTo>
                  <a:close/>
                  <a:moveTo>
                    <a:pt x="9761" y="19"/>
                  </a:moveTo>
                  <a:lnTo>
                    <a:pt x="9761" y="19"/>
                  </a:lnTo>
                  <a:lnTo>
                    <a:pt x="9761" y="19"/>
                  </a:lnTo>
                  <a:lnTo>
                    <a:pt x="9761" y="19"/>
                  </a:lnTo>
                  <a:lnTo>
                    <a:pt x="9761" y="19"/>
                  </a:lnTo>
                  <a:close/>
                  <a:moveTo>
                    <a:pt x="9761" y="19"/>
                  </a:moveTo>
                  <a:lnTo>
                    <a:pt x="9761" y="19"/>
                  </a:lnTo>
                  <a:lnTo>
                    <a:pt x="9761" y="19"/>
                  </a:lnTo>
                  <a:lnTo>
                    <a:pt x="9761" y="19"/>
                  </a:lnTo>
                  <a:lnTo>
                    <a:pt x="9761" y="19"/>
                  </a:lnTo>
                  <a:close/>
                  <a:moveTo>
                    <a:pt x="9761" y="19"/>
                  </a:moveTo>
                  <a:lnTo>
                    <a:pt x="9761" y="19"/>
                  </a:lnTo>
                  <a:lnTo>
                    <a:pt x="9761" y="19"/>
                  </a:lnTo>
                  <a:lnTo>
                    <a:pt x="9761" y="19"/>
                  </a:lnTo>
                  <a:lnTo>
                    <a:pt x="9761" y="19"/>
                  </a:lnTo>
                  <a:close/>
                  <a:moveTo>
                    <a:pt x="9761" y="19"/>
                  </a:moveTo>
                  <a:lnTo>
                    <a:pt x="9761" y="19"/>
                  </a:lnTo>
                  <a:lnTo>
                    <a:pt x="9761" y="19"/>
                  </a:lnTo>
                  <a:lnTo>
                    <a:pt x="9761" y="19"/>
                  </a:lnTo>
                  <a:lnTo>
                    <a:pt x="9761" y="19"/>
                  </a:lnTo>
                  <a:close/>
                  <a:moveTo>
                    <a:pt x="9761" y="19"/>
                  </a:moveTo>
                  <a:lnTo>
                    <a:pt x="9761" y="19"/>
                  </a:lnTo>
                  <a:lnTo>
                    <a:pt x="9761" y="19"/>
                  </a:lnTo>
                  <a:lnTo>
                    <a:pt x="9761" y="19"/>
                  </a:lnTo>
                  <a:lnTo>
                    <a:pt x="9761" y="19"/>
                  </a:lnTo>
                  <a:close/>
                  <a:moveTo>
                    <a:pt x="9761" y="1"/>
                  </a:moveTo>
                  <a:lnTo>
                    <a:pt x="9761" y="1"/>
                  </a:lnTo>
                  <a:lnTo>
                    <a:pt x="9761" y="1"/>
                  </a:lnTo>
                  <a:lnTo>
                    <a:pt x="9761" y="1"/>
                  </a:lnTo>
                  <a:lnTo>
                    <a:pt x="9761" y="1"/>
                  </a:lnTo>
                  <a:close/>
                </a:path>
              </a:pathLst>
            </a:custGeom>
            <a:solidFill>
              <a:srgbClr val="D9EF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0"/>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0"/>
            <p:cNvSpPr/>
            <p:nvPr/>
          </p:nvSpPr>
          <p:spPr>
            <a:xfrm>
              <a:off x="9670030"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0"/>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0"/>
            <p:cNvSpPr/>
            <p:nvPr/>
          </p:nvSpPr>
          <p:spPr>
            <a:xfrm>
              <a:off x="9670030"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0"/>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0"/>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0"/>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0"/>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0"/>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0"/>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0"/>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0"/>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0"/>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0"/>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0"/>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0"/>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0"/>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0"/>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0"/>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0"/>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0"/>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0"/>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0"/>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0"/>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0"/>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0"/>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0"/>
            <p:cNvSpPr/>
            <p:nvPr/>
          </p:nvSpPr>
          <p:spPr>
            <a:xfrm>
              <a:off x="10169807"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0"/>
            <p:cNvSpPr/>
            <p:nvPr/>
          </p:nvSpPr>
          <p:spPr>
            <a:xfrm>
              <a:off x="9659635" y="3994120"/>
              <a:ext cx="510232" cy="128787"/>
            </a:xfrm>
            <a:custGeom>
              <a:avLst/>
              <a:gdLst/>
              <a:ahLst/>
              <a:cxnLst/>
              <a:rect l="l" t="t" r="r" b="b"/>
              <a:pathLst>
                <a:path w="9964" h="2515" extrusionOk="0">
                  <a:moveTo>
                    <a:pt x="9668" y="0"/>
                  </a:moveTo>
                  <a:lnTo>
                    <a:pt x="9299" y="240"/>
                  </a:lnTo>
                  <a:lnTo>
                    <a:pt x="8910" y="462"/>
                  </a:lnTo>
                  <a:lnTo>
                    <a:pt x="8485" y="666"/>
                  </a:lnTo>
                  <a:lnTo>
                    <a:pt x="8042" y="869"/>
                  </a:lnTo>
                  <a:lnTo>
                    <a:pt x="7561" y="1035"/>
                  </a:lnTo>
                  <a:lnTo>
                    <a:pt x="7062" y="1202"/>
                  </a:lnTo>
                  <a:lnTo>
                    <a:pt x="6526" y="1368"/>
                  </a:lnTo>
                  <a:lnTo>
                    <a:pt x="5953" y="1497"/>
                  </a:lnTo>
                  <a:lnTo>
                    <a:pt x="5361" y="1627"/>
                  </a:lnTo>
                  <a:lnTo>
                    <a:pt x="4714" y="1738"/>
                  </a:lnTo>
                  <a:lnTo>
                    <a:pt x="4030" y="1830"/>
                  </a:lnTo>
                  <a:lnTo>
                    <a:pt x="3309" y="1923"/>
                  </a:lnTo>
                  <a:lnTo>
                    <a:pt x="2551" y="1997"/>
                  </a:lnTo>
                  <a:lnTo>
                    <a:pt x="1738" y="2052"/>
                  </a:lnTo>
                  <a:lnTo>
                    <a:pt x="888" y="2089"/>
                  </a:lnTo>
                  <a:lnTo>
                    <a:pt x="0" y="2126"/>
                  </a:lnTo>
                  <a:lnTo>
                    <a:pt x="37" y="2292"/>
                  </a:lnTo>
                  <a:lnTo>
                    <a:pt x="74" y="2403"/>
                  </a:lnTo>
                  <a:lnTo>
                    <a:pt x="130" y="2477"/>
                  </a:lnTo>
                  <a:lnTo>
                    <a:pt x="167" y="2514"/>
                  </a:lnTo>
                  <a:lnTo>
                    <a:pt x="9964" y="2514"/>
                  </a:lnTo>
                  <a:lnTo>
                    <a:pt x="9964" y="2496"/>
                  </a:lnTo>
                  <a:lnTo>
                    <a:pt x="9909" y="2459"/>
                  </a:lnTo>
                  <a:lnTo>
                    <a:pt x="9872" y="2403"/>
                  </a:lnTo>
                  <a:lnTo>
                    <a:pt x="9835" y="2311"/>
                  </a:lnTo>
                  <a:lnTo>
                    <a:pt x="9798" y="2200"/>
                  </a:lnTo>
                  <a:lnTo>
                    <a:pt x="9742" y="1923"/>
                  </a:lnTo>
                  <a:lnTo>
                    <a:pt x="9687" y="1590"/>
                  </a:lnTo>
                  <a:lnTo>
                    <a:pt x="9668" y="1202"/>
                  </a:lnTo>
                  <a:lnTo>
                    <a:pt x="9650" y="813"/>
                  </a:lnTo>
                  <a:lnTo>
                    <a:pt x="9650" y="407"/>
                  </a:lnTo>
                  <a:lnTo>
                    <a:pt x="9668"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0"/>
            <p:cNvSpPr/>
            <p:nvPr/>
          </p:nvSpPr>
          <p:spPr>
            <a:xfrm>
              <a:off x="9659635" y="3994120"/>
              <a:ext cx="512129" cy="128787"/>
            </a:xfrm>
            <a:custGeom>
              <a:avLst/>
              <a:gdLst/>
              <a:ahLst/>
              <a:cxnLst/>
              <a:rect l="l" t="t" r="r" b="b"/>
              <a:pathLst>
                <a:path w="10001" h="2515" fill="none" extrusionOk="0">
                  <a:moveTo>
                    <a:pt x="9668" y="0"/>
                  </a:moveTo>
                  <a:lnTo>
                    <a:pt x="9668" y="0"/>
                  </a:lnTo>
                  <a:lnTo>
                    <a:pt x="9299" y="240"/>
                  </a:lnTo>
                  <a:lnTo>
                    <a:pt x="8910" y="462"/>
                  </a:lnTo>
                  <a:lnTo>
                    <a:pt x="8485" y="666"/>
                  </a:lnTo>
                  <a:lnTo>
                    <a:pt x="8042" y="869"/>
                  </a:lnTo>
                  <a:lnTo>
                    <a:pt x="7561" y="1035"/>
                  </a:lnTo>
                  <a:lnTo>
                    <a:pt x="7062" y="1202"/>
                  </a:lnTo>
                  <a:lnTo>
                    <a:pt x="6526" y="1368"/>
                  </a:lnTo>
                  <a:lnTo>
                    <a:pt x="5953" y="1497"/>
                  </a:lnTo>
                  <a:lnTo>
                    <a:pt x="5361" y="1627"/>
                  </a:lnTo>
                  <a:lnTo>
                    <a:pt x="4714" y="1738"/>
                  </a:lnTo>
                  <a:lnTo>
                    <a:pt x="4030" y="1830"/>
                  </a:lnTo>
                  <a:lnTo>
                    <a:pt x="3309" y="1923"/>
                  </a:lnTo>
                  <a:lnTo>
                    <a:pt x="2551" y="1997"/>
                  </a:lnTo>
                  <a:lnTo>
                    <a:pt x="1738" y="2052"/>
                  </a:lnTo>
                  <a:lnTo>
                    <a:pt x="888" y="2089"/>
                  </a:lnTo>
                  <a:lnTo>
                    <a:pt x="0" y="2126"/>
                  </a:lnTo>
                  <a:lnTo>
                    <a:pt x="0" y="2126"/>
                  </a:lnTo>
                  <a:lnTo>
                    <a:pt x="37" y="2292"/>
                  </a:lnTo>
                  <a:lnTo>
                    <a:pt x="74" y="2403"/>
                  </a:lnTo>
                  <a:lnTo>
                    <a:pt x="130" y="2477"/>
                  </a:lnTo>
                  <a:lnTo>
                    <a:pt x="167" y="2514"/>
                  </a:lnTo>
                  <a:lnTo>
                    <a:pt x="204" y="2514"/>
                  </a:lnTo>
                  <a:lnTo>
                    <a:pt x="204" y="2514"/>
                  </a:lnTo>
                  <a:lnTo>
                    <a:pt x="204" y="2514"/>
                  </a:lnTo>
                  <a:lnTo>
                    <a:pt x="204" y="2514"/>
                  </a:lnTo>
                  <a:lnTo>
                    <a:pt x="204" y="2514"/>
                  </a:lnTo>
                  <a:lnTo>
                    <a:pt x="204" y="2514"/>
                  </a:lnTo>
                  <a:lnTo>
                    <a:pt x="204" y="2514"/>
                  </a:lnTo>
                  <a:lnTo>
                    <a:pt x="204" y="2514"/>
                  </a:lnTo>
                  <a:lnTo>
                    <a:pt x="204" y="2514"/>
                  </a:lnTo>
                  <a:lnTo>
                    <a:pt x="10001" y="2514"/>
                  </a:lnTo>
                  <a:lnTo>
                    <a:pt x="10001" y="2514"/>
                  </a:lnTo>
                  <a:lnTo>
                    <a:pt x="10001" y="2514"/>
                  </a:lnTo>
                  <a:lnTo>
                    <a:pt x="10001" y="2514"/>
                  </a:lnTo>
                  <a:lnTo>
                    <a:pt x="10001" y="2514"/>
                  </a:lnTo>
                  <a:lnTo>
                    <a:pt x="10001" y="2514"/>
                  </a:lnTo>
                  <a:lnTo>
                    <a:pt x="10001" y="2514"/>
                  </a:lnTo>
                  <a:lnTo>
                    <a:pt x="10001" y="2514"/>
                  </a:lnTo>
                  <a:lnTo>
                    <a:pt x="10001" y="2514"/>
                  </a:lnTo>
                  <a:lnTo>
                    <a:pt x="10001" y="2514"/>
                  </a:lnTo>
                  <a:lnTo>
                    <a:pt x="10001" y="2514"/>
                  </a:lnTo>
                  <a:lnTo>
                    <a:pt x="10001" y="2514"/>
                  </a:lnTo>
                  <a:lnTo>
                    <a:pt x="10001" y="2514"/>
                  </a:lnTo>
                  <a:lnTo>
                    <a:pt x="10001" y="2514"/>
                  </a:lnTo>
                  <a:lnTo>
                    <a:pt x="10001" y="2514"/>
                  </a:lnTo>
                  <a:lnTo>
                    <a:pt x="10001"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82"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514"/>
                  </a:lnTo>
                  <a:lnTo>
                    <a:pt x="9964" y="2496"/>
                  </a:lnTo>
                  <a:lnTo>
                    <a:pt x="9964" y="2496"/>
                  </a:lnTo>
                  <a:lnTo>
                    <a:pt x="9964" y="2496"/>
                  </a:lnTo>
                  <a:lnTo>
                    <a:pt x="9964" y="2496"/>
                  </a:lnTo>
                  <a:lnTo>
                    <a:pt x="9909" y="2459"/>
                  </a:lnTo>
                  <a:lnTo>
                    <a:pt x="9872" y="2403"/>
                  </a:lnTo>
                  <a:lnTo>
                    <a:pt x="9835" y="2311"/>
                  </a:lnTo>
                  <a:lnTo>
                    <a:pt x="9798" y="2200"/>
                  </a:lnTo>
                  <a:lnTo>
                    <a:pt x="9742" y="1923"/>
                  </a:lnTo>
                  <a:lnTo>
                    <a:pt x="9687" y="1590"/>
                  </a:lnTo>
                  <a:lnTo>
                    <a:pt x="9668" y="1202"/>
                  </a:lnTo>
                  <a:lnTo>
                    <a:pt x="9650" y="813"/>
                  </a:lnTo>
                  <a:lnTo>
                    <a:pt x="9650" y="407"/>
                  </a:lnTo>
                  <a:lnTo>
                    <a:pt x="966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0"/>
            <p:cNvSpPr/>
            <p:nvPr/>
          </p:nvSpPr>
          <p:spPr>
            <a:xfrm>
              <a:off x="10153729" y="3934464"/>
              <a:ext cx="532046" cy="188444"/>
            </a:xfrm>
            <a:custGeom>
              <a:avLst/>
              <a:gdLst/>
              <a:ahLst/>
              <a:cxnLst/>
              <a:rect l="l" t="t" r="r" b="b"/>
              <a:pathLst>
                <a:path w="10390" h="3680" extrusionOk="0">
                  <a:moveTo>
                    <a:pt x="352" y="1"/>
                  </a:moveTo>
                  <a:lnTo>
                    <a:pt x="315" y="19"/>
                  </a:lnTo>
                  <a:lnTo>
                    <a:pt x="278" y="56"/>
                  </a:lnTo>
                  <a:lnTo>
                    <a:pt x="241" y="93"/>
                  </a:lnTo>
                  <a:lnTo>
                    <a:pt x="204" y="167"/>
                  </a:lnTo>
                  <a:lnTo>
                    <a:pt x="130" y="352"/>
                  </a:lnTo>
                  <a:lnTo>
                    <a:pt x="93" y="574"/>
                  </a:lnTo>
                  <a:lnTo>
                    <a:pt x="56" y="851"/>
                  </a:lnTo>
                  <a:lnTo>
                    <a:pt x="19" y="1165"/>
                  </a:lnTo>
                  <a:lnTo>
                    <a:pt x="1" y="1498"/>
                  </a:lnTo>
                  <a:lnTo>
                    <a:pt x="1" y="1849"/>
                  </a:lnTo>
                  <a:lnTo>
                    <a:pt x="1" y="2182"/>
                  </a:lnTo>
                  <a:lnTo>
                    <a:pt x="19" y="2515"/>
                  </a:lnTo>
                  <a:lnTo>
                    <a:pt x="56" y="2829"/>
                  </a:lnTo>
                  <a:lnTo>
                    <a:pt x="93" y="3106"/>
                  </a:lnTo>
                  <a:lnTo>
                    <a:pt x="130" y="3346"/>
                  </a:lnTo>
                  <a:lnTo>
                    <a:pt x="204" y="3531"/>
                  </a:lnTo>
                  <a:lnTo>
                    <a:pt x="241" y="3587"/>
                  </a:lnTo>
                  <a:lnTo>
                    <a:pt x="278" y="3642"/>
                  </a:lnTo>
                  <a:lnTo>
                    <a:pt x="315" y="3679"/>
                  </a:lnTo>
                  <a:lnTo>
                    <a:pt x="10389" y="3679"/>
                  </a:lnTo>
                  <a:lnTo>
                    <a:pt x="10389" y="3309"/>
                  </a:lnTo>
                  <a:lnTo>
                    <a:pt x="537" y="3309"/>
                  </a:lnTo>
                  <a:lnTo>
                    <a:pt x="481" y="3014"/>
                  </a:lnTo>
                  <a:lnTo>
                    <a:pt x="444" y="2662"/>
                  </a:lnTo>
                  <a:lnTo>
                    <a:pt x="426" y="2256"/>
                  </a:lnTo>
                  <a:lnTo>
                    <a:pt x="407" y="1849"/>
                  </a:lnTo>
                  <a:lnTo>
                    <a:pt x="426" y="1424"/>
                  </a:lnTo>
                  <a:lnTo>
                    <a:pt x="444" y="1036"/>
                  </a:lnTo>
                  <a:lnTo>
                    <a:pt x="481" y="666"/>
                  </a:lnTo>
                  <a:lnTo>
                    <a:pt x="537" y="370"/>
                  </a:lnTo>
                  <a:lnTo>
                    <a:pt x="10389" y="370"/>
                  </a:lnTo>
                  <a:lnTo>
                    <a:pt x="103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0"/>
            <p:cNvSpPr/>
            <p:nvPr/>
          </p:nvSpPr>
          <p:spPr>
            <a:xfrm>
              <a:off x="10160385" y="4105803"/>
              <a:ext cx="11368" cy="17103"/>
            </a:xfrm>
            <a:custGeom>
              <a:avLst/>
              <a:gdLst/>
              <a:ahLst/>
              <a:cxnLst/>
              <a:rect l="l" t="t" r="r" b="b"/>
              <a:pathLst>
                <a:path w="222" h="334" extrusionOk="0">
                  <a:moveTo>
                    <a:pt x="222" y="333"/>
                  </a:moveTo>
                  <a:lnTo>
                    <a:pt x="222" y="333"/>
                  </a:lnTo>
                  <a:lnTo>
                    <a:pt x="222" y="333"/>
                  </a:lnTo>
                  <a:lnTo>
                    <a:pt x="222" y="333"/>
                  </a:lnTo>
                  <a:lnTo>
                    <a:pt x="222" y="333"/>
                  </a:lnTo>
                  <a:lnTo>
                    <a:pt x="222" y="333"/>
                  </a:lnTo>
                  <a:lnTo>
                    <a:pt x="222" y="333"/>
                  </a:lnTo>
                  <a:close/>
                  <a:moveTo>
                    <a:pt x="222" y="333"/>
                  </a:moveTo>
                  <a:lnTo>
                    <a:pt x="222" y="333"/>
                  </a:lnTo>
                  <a:lnTo>
                    <a:pt x="222" y="333"/>
                  </a:lnTo>
                  <a:lnTo>
                    <a:pt x="222" y="333"/>
                  </a:lnTo>
                  <a:lnTo>
                    <a:pt x="222" y="333"/>
                  </a:lnTo>
                  <a:lnTo>
                    <a:pt x="222" y="333"/>
                  </a:lnTo>
                  <a:lnTo>
                    <a:pt x="222" y="333"/>
                  </a:lnTo>
                  <a:close/>
                  <a:moveTo>
                    <a:pt x="222" y="333"/>
                  </a:moveTo>
                  <a:lnTo>
                    <a:pt x="222" y="333"/>
                  </a:lnTo>
                  <a:lnTo>
                    <a:pt x="222" y="333"/>
                  </a:lnTo>
                  <a:lnTo>
                    <a:pt x="222" y="333"/>
                  </a:lnTo>
                  <a:lnTo>
                    <a:pt x="222" y="333"/>
                  </a:lnTo>
                  <a:lnTo>
                    <a:pt x="222" y="333"/>
                  </a:lnTo>
                  <a:lnTo>
                    <a:pt x="222" y="333"/>
                  </a:lnTo>
                  <a:lnTo>
                    <a:pt x="222" y="333"/>
                  </a:lnTo>
                  <a:close/>
                  <a:moveTo>
                    <a:pt x="203" y="333"/>
                  </a:moveTo>
                  <a:lnTo>
                    <a:pt x="203" y="333"/>
                  </a:lnTo>
                  <a:lnTo>
                    <a:pt x="203" y="333"/>
                  </a:lnTo>
                  <a:lnTo>
                    <a:pt x="203" y="333"/>
                  </a:lnTo>
                  <a:lnTo>
                    <a:pt x="222" y="333"/>
                  </a:lnTo>
                  <a:lnTo>
                    <a:pt x="222" y="333"/>
                  </a:lnTo>
                  <a:lnTo>
                    <a:pt x="222" y="333"/>
                  </a:lnTo>
                  <a:lnTo>
                    <a:pt x="222" y="333"/>
                  </a:lnTo>
                  <a:lnTo>
                    <a:pt x="203" y="333"/>
                  </a:lnTo>
                  <a:close/>
                  <a:moveTo>
                    <a:pt x="203" y="333"/>
                  </a:moveTo>
                  <a:lnTo>
                    <a:pt x="203" y="333"/>
                  </a:lnTo>
                  <a:lnTo>
                    <a:pt x="203" y="333"/>
                  </a:lnTo>
                  <a:lnTo>
                    <a:pt x="203" y="333"/>
                  </a:lnTo>
                  <a:lnTo>
                    <a:pt x="203" y="333"/>
                  </a:lnTo>
                  <a:lnTo>
                    <a:pt x="203" y="333"/>
                  </a:lnTo>
                  <a:lnTo>
                    <a:pt x="203" y="333"/>
                  </a:lnTo>
                  <a:lnTo>
                    <a:pt x="203" y="333"/>
                  </a:lnTo>
                  <a:lnTo>
                    <a:pt x="203" y="333"/>
                  </a:lnTo>
                  <a:close/>
                  <a:moveTo>
                    <a:pt x="203" y="333"/>
                  </a:moveTo>
                  <a:lnTo>
                    <a:pt x="203" y="333"/>
                  </a:lnTo>
                  <a:lnTo>
                    <a:pt x="203" y="333"/>
                  </a:lnTo>
                  <a:lnTo>
                    <a:pt x="203" y="333"/>
                  </a:lnTo>
                  <a:lnTo>
                    <a:pt x="203" y="333"/>
                  </a:lnTo>
                  <a:lnTo>
                    <a:pt x="203" y="333"/>
                  </a:lnTo>
                  <a:lnTo>
                    <a:pt x="203" y="333"/>
                  </a:lnTo>
                  <a:lnTo>
                    <a:pt x="203" y="333"/>
                  </a:lnTo>
                  <a:close/>
                  <a:moveTo>
                    <a:pt x="203" y="333"/>
                  </a:moveTo>
                  <a:lnTo>
                    <a:pt x="203" y="333"/>
                  </a:lnTo>
                  <a:lnTo>
                    <a:pt x="203" y="333"/>
                  </a:lnTo>
                  <a:lnTo>
                    <a:pt x="203" y="333"/>
                  </a:lnTo>
                  <a:lnTo>
                    <a:pt x="203" y="333"/>
                  </a:lnTo>
                  <a:lnTo>
                    <a:pt x="203" y="333"/>
                  </a:lnTo>
                  <a:lnTo>
                    <a:pt x="203" y="333"/>
                  </a:lnTo>
                  <a:lnTo>
                    <a:pt x="203" y="333"/>
                  </a:lnTo>
                  <a:lnTo>
                    <a:pt x="203" y="333"/>
                  </a:lnTo>
                  <a:close/>
                  <a:moveTo>
                    <a:pt x="203" y="333"/>
                  </a:moveTo>
                  <a:lnTo>
                    <a:pt x="203" y="333"/>
                  </a:lnTo>
                  <a:lnTo>
                    <a:pt x="203" y="333"/>
                  </a:lnTo>
                  <a:lnTo>
                    <a:pt x="203" y="333"/>
                  </a:lnTo>
                  <a:lnTo>
                    <a:pt x="203" y="333"/>
                  </a:lnTo>
                  <a:lnTo>
                    <a:pt x="203" y="333"/>
                  </a:lnTo>
                  <a:lnTo>
                    <a:pt x="203" y="333"/>
                  </a:lnTo>
                  <a:lnTo>
                    <a:pt x="203" y="333"/>
                  </a:lnTo>
                  <a:lnTo>
                    <a:pt x="203" y="333"/>
                  </a:lnTo>
                  <a:close/>
                  <a:moveTo>
                    <a:pt x="203" y="333"/>
                  </a:moveTo>
                  <a:lnTo>
                    <a:pt x="203" y="333"/>
                  </a:lnTo>
                  <a:lnTo>
                    <a:pt x="203" y="333"/>
                  </a:lnTo>
                  <a:lnTo>
                    <a:pt x="203" y="333"/>
                  </a:lnTo>
                  <a:lnTo>
                    <a:pt x="203" y="333"/>
                  </a:lnTo>
                  <a:lnTo>
                    <a:pt x="203" y="333"/>
                  </a:lnTo>
                  <a:lnTo>
                    <a:pt x="203" y="333"/>
                  </a:lnTo>
                  <a:lnTo>
                    <a:pt x="203" y="333"/>
                  </a:lnTo>
                  <a:lnTo>
                    <a:pt x="203" y="333"/>
                  </a:lnTo>
                  <a:close/>
                  <a:moveTo>
                    <a:pt x="203" y="333"/>
                  </a:moveTo>
                  <a:lnTo>
                    <a:pt x="203" y="333"/>
                  </a:lnTo>
                  <a:lnTo>
                    <a:pt x="203" y="333"/>
                  </a:lnTo>
                  <a:lnTo>
                    <a:pt x="203" y="333"/>
                  </a:lnTo>
                  <a:lnTo>
                    <a:pt x="203" y="333"/>
                  </a:lnTo>
                  <a:lnTo>
                    <a:pt x="203" y="333"/>
                  </a:lnTo>
                  <a:lnTo>
                    <a:pt x="203" y="333"/>
                  </a:lnTo>
                  <a:lnTo>
                    <a:pt x="203" y="333"/>
                  </a:lnTo>
                  <a:lnTo>
                    <a:pt x="203" y="333"/>
                  </a:lnTo>
                  <a:close/>
                  <a:moveTo>
                    <a:pt x="203" y="333"/>
                  </a:moveTo>
                  <a:lnTo>
                    <a:pt x="203" y="333"/>
                  </a:lnTo>
                  <a:lnTo>
                    <a:pt x="203" y="333"/>
                  </a:lnTo>
                  <a:lnTo>
                    <a:pt x="203" y="333"/>
                  </a:lnTo>
                  <a:lnTo>
                    <a:pt x="203" y="333"/>
                  </a:lnTo>
                  <a:lnTo>
                    <a:pt x="203" y="333"/>
                  </a:lnTo>
                  <a:lnTo>
                    <a:pt x="203" y="333"/>
                  </a:lnTo>
                  <a:lnTo>
                    <a:pt x="203" y="333"/>
                  </a:lnTo>
                  <a:lnTo>
                    <a:pt x="203" y="333"/>
                  </a:lnTo>
                  <a:close/>
                  <a:moveTo>
                    <a:pt x="203" y="333"/>
                  </a:moveTo>
                  <a:lnTo>
                    <a:pt x="203" y="333"/>
                  </a:lnTo>
                  <a:lnTo>
                    <a:pt x="203" y="333"/>
                  </a:lnTo>
                  <a:lnTo>
                    <a:pt x="203" y="333"/>
                  </a:lnTo>
                  <a:lnTo>
                    <a:pt x="203" y="333"/>
                  </a:lnTo>
                  <a:lnTo>
                    <a:pt x="203" y="333"/>
                  </a:lnTo>
                  <a:lnTo>
                    <a:pt x="203" y="333"/>
                  </a:lnTo>
                  <a:lnTo>
                    <a:pt x="203" y="333"/>
                  </a:lnTo>
                  <a:close/>
                  <a:moveTo>
                    <a:pt x="203" y="333"/>
                  </a:moveTo>
                  <a:lnTo>
                    <a:pt x="203" y="333"/>
                  </a:lnTo>
                  <a:lnTo>
                    <a:pt x="203" y="333"/>
                  </a:lnTo>
                  <a:lnTo>
                    <a:pt x="203" y="333"/>
                  </a:lnTo>
                  <a:lnTo>
                    <a:pt x="203" y="333"/>
                  </a:lnTo>
                  <a:close/>
                  <a:moveTo>
                    <a:pt x="185" y="333"/>
                  </a:moveTo>
                  <a:lnTo>
                    <a:pt x="185" y="333"/>
                  </a:lnTo>
                  <a:lnTo>
                    <a:pt x="185" y="333"/>
                  </a:lnTo>
                  <a:lnTo>
                    <a:pt x="185" y="333"/>
                  </a:lnTo>
                  <a:lnTo>
                    <a:pt x="185" y="333"/>
                  </a:lnTo>
                  <a:close/>
                  <a:moveTo>
                    <a:pt x="185" y="333"/>
                  </a:moveTo>
                  <a:lnTo>
                    <a:pt x="185" y="333"/>
                  </a:lnTo>
                  <a:lnTo>
                    <a:pt x="185" y="333"/>
                  </a:lnTo>
                  <a:lnTo>
                    <a:pt x="185" y="333"/>
                  </a:lnTo>
                  <a:lnTo>
                    <a:pt x="185" y="333"/>
                  </a:lnTo>
                  <a:lnTo>
                    <a:pt x="185" y="333"/>
                  </a:lnTo>
                  <a:lnTo>
                    <a:pt x="185" y="333"/>
                  </a:lnTo>
                  <a:lnTo>
                    <a:pt x="185" y="333"/>
                  </a:lnTo>
                  <a:lnTo>
                    <a:pt x="185" y="333"/>
                  </a:lnTo>
                  <a:close/>
                  <a:moveTo>
                    <a:pt x="185" y="333"/>
                  </a:moveTo>
                  <a:lnTo>
                    <a:pt x="185" y="333"/>
                  </a:lnTo>
                  <a:lnTo>
                    <a:pt x="185" y="333"/>
                  </a:lnTo>
                  <a:lnTo>
                    <a:pt x="185" y="333"/>
                  </a:lnTo>
                  <a:lnTo>
                    <a:pt x="185" y="333"/>
                  </a:lnTo>
                  <a:close/>
                  <a:moveTo>
                    <a:pt x="185" y="333"/>
                  </a:moveTo>
                  <a:lnTo>
                    <a:pt x="185" y="333"/>
                  </a:lnTo>
                  <a:lnTo>
                    <a:pt x="185" y="333"/>
                  </a:lnTo>
                  <a:lnTo>
                    <a:pt x="185" y="333"/>
                  </a:lnTo>
                  <a:lnTo>
                    <a:pt x="185" y="333"/>
                  </a:lnTo>
                  <a:close/>
                  <a:moveTo>
                    <a:pt x="185" y="333"/>
                  </a:moveTo>
                  <a:lnTo>
                    <a:pt x="185" y="333"/>
                  </a:lnTo>
                  <a:lnTo>
                    <a:pt x="185" y="333"/>
                  </a:lnTo>
                  <a:lnTo>
                    <a:pt x="185" y="333"/>
                  </a:lnTo>
                  <a:lnTo>
                    <a:pt x="185" y="333"/>
                  </a:lnTo>
                  <a:close/>
                  <a:moveTo>
                    <a:pt x="185" y="333"/>
                  </a:moveTo>
                  <a:lnTo>
                    <a:pt x="185" y="333"/>
                  </a:lnTo>
                  <a:lnTo>
                    <a:pt x="185" y="333"/>
                  </a:lnTo>
                  <a:lnTo>
                    <a:pt x="185" y="333"/>
                  </a:lnTo>
                  <a:lnTo>
                    <a:pt x="185" y="333"/>
                  </a:lnTo>
                  <a:close/>
                  <a:moveTo>
                    <a:pt x="185" y="333"/>
                  </a:moveTo>
                  <a:lnTo>
                    <a:pt x="185" y="333"/>
                  </a:lnTo>
                  <a:lnTo>
                    <a:pt x="185" y="333"/>
                  </a:lnTo>
                  <a:lnTo>
                    <a:pt x="185" y="333"/>
                  </a:lnTo>
                  <a:lnTo>
                    <a:pt x="185" y="333"/>
                  </a:lnTo>
                  <a:close/>
                  <a:moveTo>
                    <a:pt x="185" y="333"/>
                  </a:moveTo>
                  <a:lnTo>
                    <a:pt x="185" y="333"/>
                  </a:lnTo>
                  <a:lnTo>
                    <a:pt x="185" y="333"/>
                  </a:lnTo>
                  <a:lnTo>
                    <a:pt x="185" y="333"/>
                  </a:lnTo>
                  <a:lnTo>
                    <a:pt x="185" y="333"/>
                  </a:lnTo>
                  <a:close/>
                  <a:moveTo>
                    <a:pt x="185" y="333"/>
                  </a:moveTo>
                  <a:lnTo>
                    <a:pt x="185" y="333"/>
                  </a:lnTo>
                  <a:lnTo>
                    <a:pt x="185" y="333"/>
                  </a:lnTo>
                  <a:lnTo>
                    <a:pt x="185" y="333"/>
                  </a:lnTo>
                  <a:lnTo>
                    <a:pt x="185" y="333"/>
                  </a:lnTo>
                  <a:close/>
                  <a:moveTo>
                    <a:pt x="185" y="333"/>
                  </a:moveTo>
                  <a:lnTo>
                    <a:pt x="185" y="333"/>
                  </a:lnTo>
                  <a:lnTo>
                    <a:pt x="185" y="333"/>
                  </a:lnTo>
                  <a:lnTo>
                    <a:pt x="185" y="333"/>
                  </a:lnTo>
                  <a:lnTo>
                    <a:pt x="185" y="333"/>
                  </a:lnTo>
                  <a:close/>
                  <a:moveTo>
                    <a:pt x="185" y="315"/>
                  </a:moveTo>
                  <a:lnTo>
                    <a:pt x="185" y="315"/>
                  </a:lnTo>
                  <a:lnTo>
                    <a:pt x="185" y="315"/>
                  </a:lnTo>
                  <a:lnTo>
                    <a:pt x="185" y="315"/>
                  </a:lnTo>
                  <a:lnTo>
                    <a:pt x="185"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67" y="315"/>
                  </a:moveTo>
                  <a:lnTo>
                    <a:pt x="167" y="315"/>
                  </a:lnTo>
                  <a:lnTo>
                    <a:pt x="167" y="315"/>
                  </a:lnTo>
                  <a:lnTo>
                    <a:pt x="167" y="315"/>
                  </a:lnTo>
                  <a:lnTo>
                    <a:pt x="167" y="315"/>
                  </a:lnTo>
                  <a:close/>
                  <a:moveTo>
                    <a:pt x="148" y="315"/>
                  </a:moveTo>
                  <a:lnTo>
                    <a:pt x="148" y="315"/>
                  </a:lnTo>
                  <a:lnTo>
                    <a:pt x="148" y="315"/>
                  </a:lnTo>
                  <a:lnTo>
                    <a:pt x="148" y="315"/>
                  </a:lnTo>
                  <a:lnTo>
                    <a:pt x="148" y="315"/>
                  </a:lnTo>
                  <a:close/>
                  <a:moveTo>
                    <a:pt x="148" y="315"/>
                  </a:moveTo>
                  <a:lnTo>
                    <a:pt x="148" y="315"/>
                  </a:lnTo>
                  <a:lnTo>
                    <a:pt x="148" y="315"/>
                  </a:lnTo>
                  <a:lnTo>
                    <a:pt x="148" y="315"/>
                  </a:lnTo>
                  <a:lnTo>
                    <a:pt x="148" y="315"/>
                  </a:lnTo>
                  <a:close/>
                  <a:moveTo>
                    <a:pt x="148" y="315"/>
                  </a:moveTo>
                  <a:lnTo>
                    <a:pt x="148" y="315"/>
                  </a:lnTo>
                  <a:lnTo>
                    <a:pt x="148" y="315"/>
                  </a:lnTo>
                  <a:lnTo>
                    <a:pt x="148" y="315"/>
                  </a:lnTo>
                  <a:lnTo>
                    <a:pt x="148" y="315"/>
                  </a:lnTo>
                  <a:close/>
                  <a:moveTo>
                    <a:pt x="148" y="315"/>
                  </a:moveTo>
                  <a:lnTo>
                    <a:pt x="148" y="315"/>
                  </a:lnTo>
                  <a:lnTo>
                    <a:pt x="148" y="315"/>
                  </a:lnTo>
                  <a:lnTo>
                    <a:pt x="148" y="315"/>
                  </a:lnTo>
                  <a:lnTo>
                    <a:pt x="148" y="315"/>
                  </a:lnTo>
                  <a:close/>
                  <a:moveTo>
                    <a:pt x="148" y="296"/>
                  </a:moveTo>
                  <a:lnTo>
                    <a:pt x="148" y="296"/>
                  </a:lnTo>
                  <a:lnTo>
                    <a:pt x="148" y="296"/>
                  </a:lnTo>
                  <a:lnTo>
                    <a:pt x="148" y="296"/>
                  </a:lnTo>
                  <a:lnTo>
                    <a:pt x="148" y="296"/>
                  </a:lnTo>
                  <a:close/>
                  <a:moveTo>
                    <a:pt x="148" y="296"/>
                  </a:moveTo>
                  <a:lnTo>
                    <a:pt x="148" y="296"/>
                  </a:lnTo>
                  <a:lnTo>
                    <a:pt x="148" y="296"/>
                  </a:lnTo>
                  <a:lnTo>
                    <a:pt x="148" y="296"/>
                  </a:lnTo>
                  <a:lnTo>
                    <a:pt x="148" y="296"/>
                  </a:lnTo>
                  <a:close/>
                  <a:moveTo>
                    <a:pt x="148" y="296"/>
                  </a:moveTo>
                  <a:lnTo>
                    <a:pt x="148" y="296"/>
                  </a:lnTo>
                  <a:lnTo>
                    <a:pt x="148" y="296"/>
                  </a:lnTo>
                  <a:lnTo>
                    <a:pt x="148" y="296"/>
                  </a:lnTo>
                  <a:lnTo>
                    <a:pt x="148" y="296"/>
                  </a:lnTo>
                  <a:close/>
                  <a:moveTo>
                    <a:pt x="148" y="296"/>
                  </a:moveTo>
                  <a:lnTo>
                    <a:pt x="148" y="296"/>
                  </a:lnTo>
                  <a:lnTo>
                    <a:pt x="148" y="296"/>
                  </a:lnTo>
                  <a:lnTo>
                    <a:pt x="148" y="296"/>
                  </a:lnTo>
                  <a:lnTo>
                    <a:pt x="148" y="296"/>
                  </a:lnTo>
                  <a:close/>
                  <a:moveTo>
                    <a:pt x="148" y="296"/>
                  </a:moveTo>
                  <a:lnTo>
                    <a:pt x="148" y="296"/>
                  </a:lnTo>
                  <a:lnTo>
                    <a:pt x="148" y="296"/>
                  </a:lnTo>
                  <a:lnTo>
                    <a:pt x="148" y="296"/>
                  </a:lnTo>
                  <a:lnTo>
                    <a:pt x="148" y="296"/>
                  </a:lnTo>
                  <a:close/>
                  <a:moveTo>
                    <a:pt x="148" y="296"/>
                  </a:moveTo>
                  <a:lnTo>
                    <a:pt x="148" y="296"/>
                  </a:lnTo>
                  <a:lnTo>
                    <a:pt x="148" y="296"/>
                  </a:lnTo>
                  <a:lnTo>
                    <a:pt x="148" y="296"/>
                  </a:lnTo>
                  <a:lnTo>
                    <a:pt x="148" y="296"/>
                  </a:lnTo>
                  <a:close/>
                  <a:moveTo>
                    <a:pt x="148" y="296"/>
                  </a:moveTo>
                  <a:lnTo>
                    <a:pt x="148" y="296"/>
                  </a:lnTo>
                  <a:lnTo>
                    <a:pt x="148" y="296"/>
                  </a:lnTo>
                  <a:lnTo>
                    <a:pt x="148" y="296"/>
                  </a:lnTo>
                  <a:lnTo>
                    <a:pt x="148" y="296"/>
                  </a:lnTo>
                  <a:close/>
                  <a:moveTo>
                    <a:pt x="130" y="296"/>
                  </a:moveTo>
                  <a:lnTo>
                    <a:pt x="130" y="296"/>
                  </a:lnTo>
                  <a:lnTo>
                    <a:pt x="130" y="296"/>
                  </a:lnTo>
                  <a:lnTo>
                    <a:pt x="130" y="296"/>
                  </a:lnTo>
                  <a:lnTo>
                    <a:pt x="130" y="296"/>
                  </a:lnTo>
                  <a:close/>
                  <a:moveTo>
                    <a:pt x="130" y="296"/>
                  </a:moveTo>
                  <a:lnTo>
                    <a:pt x="130" y="296"/>
                  </a:lnTo>
                  <a:lnTo>
                    <a:pt x="130" y="296"/>
                  </a:lnTo>
                  <a:lnTo>
                    <a:pt x="130" y="296"/>
                  </a:lnTo>
                  <a:lnTo>
                    <a:pt x="130" y="296"/>
                  </a:lnTo>
                  <a:close/>
                  <a:moveTo>
                    <a:pt x="130" y="296"/>
                  </a:moveTo>
                  <a:lnTo>
                    <a:pt x="130" y="296"/>
                  </a:lnTo>
                  <a:lnTo>
                    <a:pt x="130" y="296"/>
                  </a:lnTo>
                  <a:lnTo>
                    <a:pt x="130" y="296"/>
                  </a:lnTo>
                  <a:lnTo>
                    <a:pt x="130" y="296"/>
                  </a:lnTo>
                  <a:close/>
                  <a:moveTo>
                    <a:pt x="130" y="296"/>
                  </a:moveTo>
                  <a:lnTo>
                    <a:pt x="130" y="296"/>
                  </a:lnTo>
                  <a:lnTo>
                    <a:pt x="130" y="296"/>
                  </a:lnTo>
                  <a:lnTo>
                    <a:pt x="130" y="296"/>
                  </a:lnTo>
                  <a:lnTo>
                    <a:pt x="130" y="296"/>
                  </a:lnTo>
                  <a:close/>
                  <a:moveTo>
                    <a:pt x="130" y="278"/>
                  </a:moveTo>
                  <a:lnTo>
                    <a:pt x="130" y="278"/>
                  </a:lnTo>
                  <a:lnTo>
                    <a:pt x="130" y="278"/>
                  </a:lnTo>
                  <a:lnTo>
                    <a:pt x="130" y="278"/>
                  </a:lnTo>
                  <a:lnTo>
                    <a:pt x="130" y="278"/>
                  </a:lnTo>
                  <a:close/>
                  <a:moveTo>
                    <a:pt x="130" y="278"/>
                  </a:moveTo>
                  <a:lnTo>
                    <a:pt x="130" y="278"/>
                  </a:lnTo>
                  <a:lnTo>
                    <a:pt x="130" y="278"/>
                  </a:lnTo>
                  <a:lnTo>
                    <a:pt x="130" y="278"/>
                  </a:lnTo>
                  <a:lnTo>
                    <a:pt x="130" y="278"/>
                  </a:lnTo>
                  <a:close/>
                  <a:moveTo>
                    <a:pt x="130" y="278"/>
                  </a:moveTo>
                  <a:lnTo>
                    <a:pt x="130" y="278"/>
                  </a:lnTo>
                  <a:lnTo>
                    <a:pt x="130" y="278"/>
                  </a:lnTo>
                  <a:lnTo>
                    <a:pt x="130" y="278"/>
                  </a:lnTo>
                  <a:lnTo>
                    <a:pt x="130" y="278"/>
                  </a:lnTo>
                  <a:close/>
                  <a:moveTo>
                    <a:pt x="130" y="278"/>
                  </a:moveTo>
                  <a:lnTo>
                    <a:pt x="130" y="278"/>
                  </a:lnTo>
                  <a:lnTo>
                    <a:pt x="130" y="278"/>
                  </a:lnTo>
                  <a:lnTo>
                    <a:pt x="130" y="278"/>
                  </a:lnTo>
                  <a:lnTo>
                    <a:pt x="130" y="278"/>
                  </a:lnTo>
                  <a:close/>
                  <a:moveTo>
                    <a:pt x="130" y="278"/>
                  </a:moveTo>
                  <a:lnTo>
                    <a:pt x="130" y="278"/>
                  </a:lnTo>
                  <a:lnTo>
                    <a:pt x="130" y="278"/>
                  </a:lnTo>
                  <a:lnTo>
                    <a:pt x="130" y="278"/>
                  </a:lnTo>
                  <a:lnTo>
                    <a:pt x="130" y="278"/>
                  </a:lnTo>
                  <a:close/>
                  <a:moveTo>
                    <a:pt x="130" y="278"/>
                  </a:moveTo>
                  <a:lnTo>
                    <a:pt x="130" y="278"/>
                  </a:lnTo>
                  <a:lnTo>
                    <a:pt x="130" y="278"/>
                  </a:lnTo>
                  <a:lnTo>
                    <a:pt x="130" y="278"/>
                  </a:lnTo>
                  <a:lnTo>
                    <a:pt x="130" y="278"/>
                  </a:lnTo>
                  <a:close/>
                  <a:moveTo>
                    <a:pt x="111" y="278"/>
                  </a:moveTo>
                  <a:lnTo>
                    <a:pt x="111" y="278"/>
                  </a:lnTo>
                  <a:lnTo>
                    <a:pt x="111" y="278"/>
                  </a:lnTo>
                  <a:lnTo>
                    <a:pt x="111" y="278"/>
                  </a:lnTo>
                  <a:lnTo>
                    <a:pt x="111" y="278"/>
                  </a:lnTo>
                  <a:close/>
                  <a:moveTo>
                    <a:pt x="111" y="259"/>
                  </a:moveTo>
                  <a:lnTo>
                    <a:pt x="111" y="259"/>
                  </a:lnTo>
                  <a:lnTo>
                    <a:pt x="111" y="259"/>
                  </a:lnTo>
                  <a:lnTo>
                    <a:pt x="111" y="259"/>
                  </a:lnTo>
                  <a:lnTo>
                    <a:pt x="111" y="259"/>
                  </a:lnTo>
                  <a:close/>
                  <a:moveTo>
                    <a:pt x="111" y="259"/>
                  </a:moveTo>
                  <a:lnTo>
                    <a:pt x="111" y="259"/>
                  </a:lnTo>
                  <a:lnTo>
                    <a:pt x="111" y="259"/>
                  </a:lnTo>
                  <a:lnTo>
                    <a:pt x="111" y="259"/>
                  </a:lnTo>
                  <a:lnTo>
                    <a:pt x="111" y="259"/>
                  </a:lnTo>
                  <a:close/>
                  <a:moveTo>
                    <a:pt x="111" y="259"/>
                  </a:moveTo>
                  <a:lnTo>
                    <a:pt x="111" y="259"/>
                  </a:lnTo>
                  <a:lnTo>
                    <a:pt x="111" y="259"/>
                  </a:lnTo>
                  <a:lnTo>
                    <a:pt x="111" y="259"/>
                  </a:lnTo>
                  <a:lnTo>
                    <a:pt x="111" y="259"/>
                  </a:lnTo>
                  <a:close/>
                  <a:moveTo>
                    <a:pt x="111" y="259"/>
                  </a:moveTo>
                  <a:lnTo>
                    <a:pt x="111" y="259"/>
                  </a:lnTo>
                  <a:lnTo>
                    <a:pt x="111" y="259"/>
                  </a:lnTo>
                  <a:lnTo>
                    <a:pt x="111" y="259"/>
                  </a:lnTo>
                  <a:lnTo>
                    <a:pt x="111" y="259"/>
                  </a:lnTo>
                  <a:close/>
                  <a:moveTo>
                    <a:pt x="111" y="259"/>
                  </a:moveTo>
                  <a:lnTo>
                    <a:pt x="111" y="259"/>
                  </a:lnTo>
                  <a:lnTo>
                    <a:pt x="111" y="259"/>
                  </a:lnTo>
                  <a:lnTo>
                    <a:pt x="111" y="259"/>
                  </a:lnTo>
                  <a:lnTo>
                    <a:pt x="111" y="259"/>
                  </a:lnTo>
                  <a:close/>
                  <a:moveTo>
                    <a:pt x="111" y="259"/>
                  </a:moveTo>
                  <a:lnTo>
                    <a:pt x="111" y="259"/>
                  </a:lnTo>
                  <a:lnTo>
                    <a:pt x="111" y="259"/>
                  </a:lnTo>
                  <a:lnTo>
                    <a:pt x="111" y="259"/>
                  </a:lnTo>
                  <a:lnTo>
                    <a:pt x="111" y="259"/>
                  </a:lnTo>
                  <a:close/>
                  <a:moveTo>
                    <a:pt x="111" y="259"/>
                  </a:moveTo>
                  <a:lnTo>
                    <a:pt x="111" y="259"/>
                  </a:lnTo>
                  <a:lnTo>
                    <a:pt x="111" y="259"/>
                  </a:lnTo>
                  <a:lnTo>
                    <a:pt x="111" y="259"/>
                  </a:lnTo>
                  <a:lnTo>
                    <a:pt x="111" y="259"/>
                  </a:lnTo>
                  <a:close/>
                  <a:moveTo>
                    <a:pt x="111" y="241"/>
                  </a:moveTo>
                  <a:lnTo>
                    <a:pt x="111" y="241"/>
                  </a:lnTo>
                  <a:lnTo>
                    <a:pt x="111" y="241"/>
                  </a:lnTo>
                  <a:lnTo>
                    <a:pt x="111" y="241"/>
                  </a:lnTo>
                  <a:lnTo>
                    <a:pt x="111" y="241"/>
                  </a:lnTo>
                  <a:close/>
                  <a:moveTo>
                    <a:pt x="111" y="241"/>
                  </a:moveTo>
                  <a:lnTo>
                    <a:pt x="111" y="241"/>
                  </a:lnTo>
                  <a:lnTo>
                    <a:pt x="111" y="241"/>
                  </a:lnTo>
                  <a:lnTo>
                    <a:pt x="111" y="241"/>
                  </a:lnTo>
                  <a:lnTo>
                    <a:pt x="111" y="241"/>
                  </a:lnTo>
                  <a:close/>
                  <a:moveTo>
                    <a:pt x="93" y="241"/>
                  </a:moveTo>
                  <a:lnTo>
                    <a:pt x="93" y="241"/>
                  </a:lnTo>
                  <a:lnTo>
                    <a:pt x="93" y="241"/>
                  </a:lnTo>
                  <a:lnTo>
                    <a:pt x="93" y="241"/>
                  </a:lnTo>
                  <a:lnTo>
                    <a:pt x="93" y="241"/>
                  </a:lnTo>
                  <a:close/>
                  <a:moveTo>
                    <a:pt x="93" y="241"/>
                  </a:moveTo>
                  <a:lnTo>
                    <a:pt x="93" y="241"/>
                  </a:lnTo>
                  <a:lnTo>
                    <a:pt x="93" y="241"/>
                  </a:lnTo>
                  <a:lnTo>
                    <a:pt x="93" y="241"/>
                  </a:lnTo>
                  <a:lnTo>
                    <a:pt x="93" y="241"/>
                  </a:lnTo>
                  <a:close/>
                  <a:moveTo>
                    <a:pt x="93" y="241"/>
                  </a:moveTo>
                  <a:lnTo>
                    <a:pt x="93" y="241"/>
                  </a:lnTo>
                  <a:lnTo>
                    <a:pt x="93" y="241"/>
                  </a:lnTo>
                  <a:lnTo>
                    <a:pt x="93" y="241"/>
                  </a:lnTo>
                  <a:lnTo>
                    <a:pt x="93" y="241"/>
                  </a:lnTo>
                  <a:close/>
                  <a:moveTo>
                    <a:pt x="93" y="241"/>
                  </a:moveTo>
                  <a:lnTo>
                    <a:pt x="93" y="241"/>
                  </a:lnTo>
                  <a:lnTo>
                    <a:pt x="93" y="241"/>
                  </a:lnTo>
                  <a:lnTo>
                    <a:pt x="93" y="241"/>
                  </a:lnTo>
                  <a:lnTo>
                    <a:pt x="93" y="241"/>
                  </a:lnTo>
                  <a:close/>
                  <a:moveTo>
                    <a:pt x="93" y="222"/>
                  </a:moveTo>
                  <a:lnTo>
                    <a:pt x="93" y="222"/>
                  </a:lnTo>
                  <a:lnTo>
                    <a:pt x="93" y="222"/>
                  </a:lnTo>
                  <a:lnTo>
                    <a:pt x="93" y="222"/>
                  </a:lnTo>
                  <a:lnTo>
                    <a:pt x="93" y="222"/>
                  </a:lnTo>
                  <a:close/>
                  <a:moveTo>
                    <a:pt x="93" y="222"/>
                  </a:moveTo>
                  <a:lnTo>
                    <a:pt x="93" y="222"/>
                  </a:lnTo>
                  <a:lnTo>
                    <a:pt x="93" y="222"/>
                  </a:lnTo>
                  <a:lnTo>
                    <a:pt x="93" y="222"/>
                  </a:lnTo>
                  <a:lnTo>
                    <a:pt x="93" y="222"/>
                  </a:lnTo>
                  <a:close/>
                  <a:moveTo>
                    <a:pt x="93" y="222"/>
                  </a:moveTo>
                  <a:lnTo>
                    <a:pt x="93" y="222"/>
                  </a:lnTo>
                  <a:lnTo>
                    <a:pt x="93" y="222"/>
                  </a:lnTo>
                  <a:lnTo>
                    <a:pt x="93" y="222"/>
                  </a:lnTo>
                  <a:lnTo>
                    <a:pt x="93" y="222"/>
                  </a:lnTo>
                  <a:close/>
                  <a:moveTo>
                    <a:pt x="93" y="222"/>
                  </a:moveTo>
                  <a:lnTo>
                    <a:pt x="93" y="222"/>
                  </a:lnTo>
                  <a:lnTo>
                    <a:pt x="93" y="222"/>
                  </a:lnTo>
                  <a:lnTo>
                    <a:pt x="93" y="222"/>
                  </a:lnTo>
                  <a:lnTo>
                    <a:pt x="93" y="222"/>
                  </a:lnTo>
                  <a:close/>
                  <a:moveTo>
                    <a:pt x="93" y="222"/>
                  </a:moveTo>
                  <a:lnTo>
                    <a:pt x="93" y="222"/>
                  </a:lnTo>
                  <a:lnTo>
                    <a:pt x="93" y="222"/>
                  </a:lnTo>
                  <a:lnTo>
                    <a:pt x="93" y="222"/>
                  </a:lnTo>
                  <a:lnTo>
                    <a:pt x="93" y="222"/>
                  </a:lnTo>
                  <a:close/>
                  <a:moveTo>
                    <a:pt x="93" y="204"/>
                  </a:moveTo>
                  <a:lnTo>
                    <a:pt x="93" y="204"/>
                  </a:lnTo>
                  <a:lnTo>
                    <a:pt x="93" y="204"/>
                  </a:lnTo>
                  <a:lnTo>
                    <a:pt x="93" y="204"/>
                  </a:lnTo>
                  <a:lnTo>
                    <a:pt x="93" y="204"/>
                  </a:lnTo>
                  <a:close/>
                  <a:moveTo>
                    <a:pt x="74" y="204"/>
                  </a:moveTo>
                  <a:lnTo>
                    <a:pt x="74" y="204"/>
                  </a:lnTo>
                  <a:lnTo>
                    <a:pt x="74" y="204"/>
                  </a:lnTo>
                  <a:lnTo>
                    <a:pt x="74" y="204"/>
                  </a:lnTo>
                  <a:lnTo>
                    <a:pt x="74" y="204"/>
                  </a:lnTo>
                  <a:close/>
                  <a:moveTo>
                    <a:pt x="74" y="204"/>
                  </a:moveTo>
                  <a:lnTo>
                    <a:pt x="74" y="204"/>
                  </a:lnTo>
                  <a:lnTo>
                    <a:pt x="74" y="204"/>
                  </a:lnTo>
                  <a:lnTo>
                    <a:pt x="74" y="204"/>
                  </a:lnTo>
                  <a:lnTo>
                    <a:pt x="74" y="204"/>
                  </a:lnTo>
                  <a:close/>
                  <a:moveTo>
                    <a:pt x="74" y="204"/>
                  </a:moveTo>
                  <a:lnTo>
                    <a:pt x="74" y="204"/>
                  </a:lnTo>
                  <a:lnTo>
                    <a:pt x="74" y="204"/>
                  </a:lnTo>
                  <a:lnTo>
                    <a:pt x="74" y="204"/>
                  </a:lnTo>
                  <a:lnTo>
                    <a:pt x="74" y="204"/>
                  </a:lnTo>
                  <a:close/>
                  <a:moveTo>
                    <a:pt x="74" y="204"/>
                  </a:moveTo>
                  <a:lnTo>
                    <a:pt x="74" y="204"/>
                  </a:lnTo>
                  <a:lnTo>
                    <a:pt x="74" y="204"/>
                  </a:lnTo>
                  <a:lnTo>
                    <a:pt x="74" y="204"/>
                  </a:lnTo>
                  <a:lnTo>
                    <a:pt x="74" y="204"/>
                  </a:lnTo>
                  <a:close/>
                  <a:moveTo>
                    <a:pt x="74" y="185"/>
                  </a:moveTo>
                  <a:lnTo>
                    <a:pt x="74" y="185"/>
                  </a:lnTo>
                  <a:lnTo>
                    <a:pt x="74" y="185"/>
                  </a:lnTo>
                  <a:lnTo>
                    <a:pt x="74" y="185"/>
                  </a:lnTo>
                  <a:lnTo>
                    <a:pt x="74" y="185"/>
                  </a:lnTo>
                  <a:close/>
                  <a:moveTo>
                    <a:pt x="74" y="185"/>
                  </a:moveTo>
                  <a:lnTo>
                    <a:pt x="74" y="185"/>
                  </a:lnTo>
                  <a:lnTo>
                    <a:pt x="74" y="185"/>
                  </a:lnTo>
                  <a:lnTo>
                    <a:pt x="74" y="185"/>
                  </a:lnTo>
                  <a:lnTo>
                    <a:pt x="74" y="185"/>
                  </a:lnTo>
                  <a:close/>
                  <a:moveTo>
                    <a:pt x="74" y="185"/>
                  </a:moveTo>
                  <a:lnTo>
                    <a:pt x="74" y="185"/>
                  </a:lnTo>
                  <a:lnTo>
                    <a:pt x="74" y="185"/>
                  </a:lnTo>
                  <a:lnTo>
                    <a:pt x="74" y="185"/>
                  </a:lnTo>
                  <a:lnTo>
                    <a:pt x="74" y="185"/>
                  </a:lnTo>
                  <a:close/>
                  <a:moveTo>
                    <a:pt x="74" y="185"/>
                  </a:moveTo>
                  <a:lnTo>
                    <a:pt x="74" y="185"/>
                  </a:lnTo>
                  <a:lnTo>
                    <a:pt x="74" y="185"/>
                  </a:lnTo>
                  <a:lnTo>
                    <a:pt x="74" y="185"/>
                  </a:lnTo>
                  <a:lnTo>
                    <a:pt x="74" y="185"/>
                  </a:lnTo>
                  <a:close/>
                  <a:moveTo>
                    <a:pt x="74" y="167"/>
                  </a:moveTo>
                  <a:lnTo>
                    <a:pt x="74" y="167"/>
                  </a:lnTo>
                  <a:lnTo>
                    <a:pt x="74" y="167"/>
                  </a:lnTo>
                  <a:lnTo>
                    <a:pt x="74" y="167"/>
                  </a:lnTo>
                  <a:lnTo>
                    <a:pt x="74" y="167"/>
                  </a:lnTo>
                  <a:close/>
                  <a:moveTo>
                    <a:pt x="56" y="167"/>
                  </a:moveTo>
                  <a:lnTo>
                    <a:pt x="56" y="167"/>
                  </a:lnTo>
                  <a:lnTo>
                    <a:pt x="56" y="167"/>
                  </a:lnTo>
                  <a:lnTo>
                    <a:pt x="56" y="167"/>
                  </a:lnTo>
                  <a:lnTo>
                    <a:pt x="56" y="167"/>
                  </a:lnTo>
                  <a:close/>
                  <a:moveTo>
                    <a:pt x="56" y="167"/>
                  </a:moveTo>
                  <a:lnTo>
                    <a:pt x="56" y="167"/>
                  </a:lnTo>
                  <a:lnTo>
                    <a:pt x="56" y="167"/>
                  </a:lnTo>
                  <a:lnTo>
                    <a:pt x="56" y="167"/>
                  </a:lnTo>
                  <a:lnTo>
                    <a:pt x="56" y="167"/>
                  </a:lnTo>
                  <a:close/>
                  <a:moveTo>
                    <a:pt x="56" y="167"/>
                  </a:moveTo>
                  <a:lnTo>
                    <a:pt x="56" y="167"/>
                  </a:lnTo>
                  <a:lnTo>
                    <a:pt x="56" y="167"/>
                  </a:lnTo>
                  <a:lnTo>
                    <a:pt x="56" y="167"/>
                  </a:lnTo>
                  <a:lnTo>
                    <a:pt x="56" y="167"/>
                  </a:lnTo>
                  <a:close/>
                  <a:moveTo>
                    <a:pt x="56" y="148"/>
                  </a:moveTo>
                  <a:lnTo>
                    <a:pt x="56" y="148"/>
                  </a:lnTo>
                  <a:lnTo>
                    <a:pt x="56" y="148"/>
                  </a:lnTo>
                  <a:lnTo>
                    <a:pt x="56" y="148"/>
                  </a:lnTo>
                  <a:lnTo>
                    <a:pt x="56" y="148"/>
                  </a:lnTo>
                  <a:close/>
                  <a:moveTo>
                    <a:pt x="56" y="148"/>
                  </a:moveTo>
                  <a:lnTo>
                    <a:pt x="56" y="148"/>
                  </a:lnTo>
                  <a:lnTo>
                    <a:pt x="56" y="148"/>
                  </a:lnTo>
                  <a:lnTo>
                    <a:pt x="56" y="148"/>
                  </a:lnTo>
                  <a:lnTo>
                    <a:pt x="56" y="148"/>
                  </a:lnTo>
                  <a:close/>
                  <a:moveTo>
                    <a:pt x="56" y="148"/>
                  </a:moveTo>
                  <a:lnTo>
                    <a:pt x="56" y="148"/>
                  </a:lnTo>
                  <a:lnTo>
                    <a:pt x="56" y="148"/>
                  </a:lnTo>
                  <a:lnTo>
                    <a:pt x="56" y="148"/>
                  </a:lnTo>
                  <a:lnTo>
                    <a:pt x="56" y="148"/>
                  </a:lnTo>
                  <a:close/>
                  <a:moveTo>
                    <a:pt x="56" y="148"/>
                  </a:moveTo>
                  <a:lnTo>
                    <a:pt x="56" y="148"/>
                  </a:lnTo>
                  <a:lnTo>
                    <a:pt x="56" y="148"/>
                  </a:lnTo>
                  <a:lnTo>
                    <a:pt x="56" y="148"/>
                  </a:lnTo>
                  <a:lnTo>
                    <a:pt x="56" y="148"/>
                  </a:lnTo>
                  <a:close/>
                  <a:moveTo>
                    <a:pt x="56" y="148"/>
                  </a:moveTo>
                  <a:lnTo>
                    <a:pt x="56" y="148"/>
                  </a:lnTo>
                  <a:lnTo>
                    <a:pt x="56" y="148"/>
                  </a:lnTo>
                  <a:lnTo>
                    <a:pt x="56" y="148"/>
                  </a:lnTo>
                  <a:lnTo>
                    <a:pt x="56" y="148"/>
                  </a:lnTo>
                  <a:close/>
                  <a:moveTo>
                    <a:pt x="56" y="130"/>
                  </a:moveTo>
                  <a:lnTo>
                    <a:pt x="56" y="130"/>
                  </a:lnTo>
                  <a:lnTo>
                    <a:pt x="56" y="130"/>
                  </a:lnTo>
                  <a:lnTo>
                    <a:pt x="56" y="130"/>
                  </a:lnTo>
                  <a:lnTo>
                    <a:pt x="56" y="130"/>
                  </a:lnTo>
                  <a:close/>
                  <a:moveTo>
                    <a:pt x="56" y="130"/>
                  </a:moveTo>
                  <a:lnTo>
                    <a:pt x="56" y="130"/>
                  </a:lnTo>
                  <a:lnTo>
                    <a:pt x="56" y="130"/>
                  </a:lnTo>
                  <a:lnTo>
                    <a:pt x="56" y="130"/>
                  </a:lnTo>
                  <a:lnTo>
                    <a:pt x="56" y="130"/>
                  </a:lnTo>
                  <a:close/>
                  <a:moveTo>
                    <a:pt x="56" y="130"/>
                  </a:moveTo>
                  <a:lnTo>
                    <a:pt x="56" y="130"/>
                  </a:lnTo>
                  <a:lnTo>
                    <a:pt x="56" y="130"/>
                  </a:lnTo>
                  <a:lnTo>
                    <a:pt x="56" y="130"/>
                  </a:lnTo>
                  <a:lnTo>
                    <a:pt x="56" y="130"/>
                  </a:lnTo>
                  <a:close/>
                  <a:moveTo>
                    <a:pt x="56" y="130"/>
                  </a:moveTo>
                  <a:lnTo>
                    <a:pt x="56" y="130"/>
                  </a:lnTo>
                  <a:lnTo>
                    <a:pt x="56" y="130"/>
                  </a:lnTo>
                  <a:lnTo>
                    <a:pt x="56" y="130"/>
                  </a:lnTo>
                  <a:lnTo>
                    <a:pt x="56" y="130"/>
                  </a:lnTo>
                  <a:close/>
                  <a:moveTo>
                    <a:pt x="37" y="111"/>
                  </a:moveTo>
                  <a:lnTo>
                    <a:pt x="37" y="111"/>
                  </a:lnTo>
                  <a:lnTo>
                    <a:pt x="37" y="111"/>
                  </a:lnTo>
                  <a:lnTo>
                    <a:pt x="37" y="111"/>
                  </a:lnTo>
                  <a:lnTo>
                    <a:pt x="37" y="111"/>
                  </a:lnTo>
                  <a:close/>
                  <a:moveTo>
                    <a:pt x="37" y="111"/>
                  </a:moveTo>
                  <a:lnTo>
                    <a:pt x="37" y="111"/>
                  </a:lnTo>
                  <a:lnTo>
                    <a:pt x="37" y="111"/>
                  </a:lnTo>
                  <a:lnTo>
                    <a:pt x="37" y="111"/>
                  </a:lnTo>
                  <a:lnTo>
                    <a:pt x="37" y="111"/>
                  </a:lnTo>
                  <a:close/>
                  <a:moveTo>
                    <a:pt x="37" y="111"/>
                  </a:moveTo>
                  <a:lnTo>
                    <a:pt x="37" y="111"/>
                  </a:lnTo>
                  <a:lnTo>
                    <a:pt x="37" y="111"/>
                  </a:lnTo>
                  <a:lnTo>
                    <a:pt x="37" y="111"/>
                  </a:lnTo>
                  <a:lnTo>
                    <a:pt x="37" y="111"/>
                  </a:lnTo>
                  <a:close/>
                  <a:moveTo>
                    <a:pt x="37" y="93"/>
                  </a:moveTo>
                  <a:lnTo>
                    <a:pt x="37" y="93"/>
                  </a:lnTo>
                  <a:lnTo>
                    <a:pt x="37" y="93"/>
                  </a:lnTo>
                  <a:lnTo>
                    <a:pt x="37" y="93"/>
                  </a:lnTo>
                  <a:lnTo>
                    <a:pt x="37" y="93"/>
                  </a:lnTo>
                  <a:close/>
                  <a:moveTo>
                    <a:pt x="37" y="93"/>
                  </a:moveTo>
                  <a:lnTo>
                    <a:pt x="37" y="93"/>
                  </a:lnTo>
                  <a:lnTo>
                    <a:pt x="37" y="93"/>
                  </a:lnTo>
                  <a:lnTo>
                    <a:pt x="37" y="93"/>
                  </a:lnTo>
                  <a:lnTo>
                    <a:pt x="37" y="93"/>
                  </a:lnTo>
                  <a:close/>
                  <a:moveTo>
                    <a:pt x="37" y="93"/>
                  </a:moveTo>
                  <a:lnTo>
                    <a:pt x="37" y="93"/>
                  </a:lnTo>
                  <a:lnTo>
                    <a:pt x="37" y="93"/>
                  </a:lnTo>
                  <a:close/>
                  <a:moveTo>
                    <a:pt x="37" y="74"/>
                  </a:moveTo>
                  <a:lnTo>
                    <a:pt x="37" y="74"/>
                  </a:lnTo>
                  <a:lnTo>
                    <a:pt x="37" y="74"/>
                  </a:lnTo>
                  <a:lnTo>
                    <a:pt x="37" y="74"/>
                  </a:lnTo>
                  <a:lnTo>
                    <a:pt x="37" y="74"/>
                  </a:lnTo>
                  <a:close/>
                  <a:moveTo>
                    <a:pt x="37" y="74"/>
                  </a:moveTo>
                  <a:lnTo>
                    <a:pt x="37" y="74"/>
                  </a:lnTo>
                  <a:lnTo>
                    <a:pt x="37" y="74"/>
                  </a:lnTo>
                  <a:close/>
                  <a:moveTo>
                    <a:pt x="19" y="37"/>
                  </a:moveTo>
                  <a:lnTo>
                    <a:pt x="19" y="37"/>
                  </a:lnTo>
                  <a:lnTo>
                    <a:pt x="19" y="37"/>
                  </a:lnTo>
                  <a:lnTo>
                    <a:pt x="19" y="37"/>
                  </a:lnTo>
                  <a:lnTo>
                    <a:pt x="19" y="37"/>
                  </a:lnTo>
                  <a:close/>
                  <a:moveTo>
                    <a:pt x="19" y="19"/>
                  </a:moveTo>
                  <a:lnTo>
                    <a:pt x="19" y="19"/>
                  </a:lnTo>
                  <a:lnTo>
                    <a:pt x="19" y="19"/>
                  </a:lnTo>
                  <a:close/>
                  <a:moveTo>
                    <a:pt x="19" y="19"/>
                  </a:moveTo>
                  <a:lnTo>
                    <a:pt x="19" y="19"/>
                  </a:lnTo>
                  <a:lnTo>
                    <a:pt x="19" y="19"/>
                  </a:lnTo>
                  <a:close/>
                  <a:moveTo>
                    <a:pt x="0" y="0"/>
                  </a:moveTo>
                  <a:lnTo>
                    <a:pt x="0" y="0"/>
                  </a:lnTo>
                  <a:lnTo>
                    <a:pt x="0" y="0"/>
                  </a:lnTo>
                  <a:lnTo>
                    <a:pt x="0" y="0"/>
                  </a:lnTo>
                  <a:lnTo>
                    <a:pt x="0" y="0"/>
                  </a:lnTo>
                  <a:close/>
                </a:path>
              </a:pathLst>
            </a:custGeom>
            <a:solidFill>
              <a:srgbClr val="D9F3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0"/>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0"/>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0"/>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0"/>
            <p:cNvSpPr/>
            <p:nvPr/>
          </p:nvSpPr>
          <p:spPr>
            <a:xfrm>
              <a:off x="10170780" y="4122855"/>
              <a:ext cx="973" cy="51"/>
            </a:xfrm>
            <a:custGeom>
              <a:avLst/>
              <a:gdLst/>
              <a:ahLst/>
              <a:cxnLst/>
              <a:rect l="l" t="t" r="r" b="b"/>
              <a:pathLst>
                <a:path w="19" h="1" fill="none" extrusionOk="0">
                  <a:moveTo>
                    <a:pt x="0" y="0"/>
                  </a:moveTo>
                  <a:lnTo>
                    <a:pt x="0" y="0"/>
                  </a:lnTo>
                  <a:lnTo>
                    <a:pt x="0" y="0"/>
                  </a:lnTo>
                  <a:lnTo>
                    <a:pt x="0" y="0"/>
                  </a:lnTo>
                  <a:lnTo>
                    <a:pt x="19" y="0"/>
                  </a:lnTo>
                  <a:lnTo>
                    <a:pt x="19" y="0"/>
                  </a:lnTo>
                  <a:lnTo>
                    <a:pt x="19" y="0"/>
                  </a:lnTo>
                  <a:lnTo>
                    <a:pt x="19"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0"/>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0"/>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0"/>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0"/>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0"/>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0"/>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0"/>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0"/>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0"/>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0"/>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0"/>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0"/>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0"/>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0"/>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0"/>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0"/>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0"/>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0"/>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0"/>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0"/>
            <p:cNvSpPr/>
            <p:nvPr/>
          </p:nvSpPr>
          <p:spPr>
            <a:xfrm>
              <a:off x="10169807"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0"/>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0"/>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0"/>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0"/>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0"/>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0"/>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0"/>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0"/>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0"/>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0"/>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0"/>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0"/>
            <p:cNvSpPr/>
            <p:nvPr/>
          </p:nvSpPr>
          <p:spPr>
            <a:xfrm>
              <a:off x="10168886" y="4121882"/>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0"/>
            <p:cNvSpPr/>
            <p:nvPr/>
          </p:nvSpPr>
          <p:spPr>
            <a:xfrm>
              <a:off x="10167964" y="4121882"/>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0"/>
            <p:cNvSpPr/>
            <p:nvPr/>
          </p:nvSpPr>
          <p:spPr>
            <a:xfrm>
              <a:off x="10167964" y="4121882"/>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0"/>
            <p:cNvSpPr/>
            <p:nvPr/>
          </p:nvSpPr>
          <p:spPr>
            <a:xfrm>
              <a:off x="10167964" y="4121882"/>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0"/>
            <p:cNvSpPr/>
            <p:nvPr/>
          </p:nvSpPr>
          <p:spPr>
            <a:xfrm>
              <a:off x="10167964" y="4121882"/>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0"/>
            <p:cNvSpPr/>
            <p:nvPr/>
          </p:nvSpPr>
          <p:spPr>
            <a:xfrm>
              <a:off x="10167964" y="4120961"/>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0"/>
            <p:cNvSpPr/>
            <p:nvPr/>
          </p:nvSpPr>
          <p:spPr>
            <a:xfrm>
              <a:off x="10167964" y="4120961"/>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30"/>
            <p:cNvSpPr/>
            <p:nvPr/>
          </p:nvSpPr>
          <p:spPr>
            <a:xfrm>
              <a:off x="10167964" y="4120961"/>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30"/>
            <p:cNvSpPr/>
            <p:nvPr/>
          </p:nvSpPr>
          <p:spPr>
            <a:xfrm>
              <a:off x="10167964" y="4120961"/>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0"/>
            <p:cNvSpPr/>
            <p:nvPr/>
          </p:nvSpPr>
          <p:spPr>
            <a:xfrm>
              <a:off x="10167964" y="4120961"/>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0"/>
            <p:cNvSpPr/>
            <p:nvPr/>
          </p:nvSpPr>
          <p:spPr>
            <a:xfrm>
              <a:off x="10167964" y="4120961"/>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0"/>
            <p:cNvSpPr/>
            <p:nvPr/>
          </p:nvSpPr>
          <p:spPr>
            <a:xfrm>
              <a:off x="10167964" y="4120961"/>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0"/>
            <p:cNvSpPr/>
            <p:nvPr/>
          </p:nvSpPr>
          <p:spPr>
            <a:xfrm>
              <a:off x="10166991" y="4120961"/>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0"/>
            <p:cNvSpPr/>
            <p:nvPr/>
          </p:nvSpPr>
          <p:spPr>
            <a:xfrm>
              <a:off x="10166991" y="4120961"/>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0"/>
            <p:cNvSpPr/>
            <p:nvPr/>
          </p:nvSpPr>
          <p:spPr>
            <a:xfrm>
              <a:off x="10166991" y="4120961"/>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0"/>
            <p:cNvSpPr/>
            <p:nvPr/>
          </p:nvSpPr>
          <p:spPr>
            <a:xfrm>
              <a:off x="10166991" y="4120961"/>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0"/>
            <p:cNvSpPr/>
            <p:nvPr/>
          </p:nvSpPr>
          <p:spPr>
            <a:xfrm>
              <a:off x="10166991" y="4119988"/>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0"/>
            <p:cNvSpPr/>
            <p:nvPr/>
          </p:nvSpPr>
          <p:spPr>
            <a:xfrm>
              <a:off x="10166991" y="4119988"/>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0"/>
            <p:cNvSpPr/>
            <p:nvPr/>
          </p:nvSpPr>
          <p:spPr>
            <a:xfrm>
              <a:off x="10166991" y="4119988"/>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0"/>
            <p:cNvSpPr/>
            <p:nvPr/>
          </p:nvSpPr>
          <p:spPr>
            <a:xfrm>
              <a:off x="10166991" y="4119988"/>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0"/>
            <p:cNvSpPr/>
            <p:nvPr/>
          </p:nvSpPr>
          <p:spPr>
            <a:xfrm>
              <a:off x="10166991" y="4119988"/>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0"/>
            <p:cNvSpPr/>
            <p:nvPr/>
          </p:nvSpPr>
          <p:spPr>
            <a:xfrm>
              <a:off x="10166991" y="4119988"/>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0"/>
            <p:cNvSpPr/>
            <p:nvPr/>
          </p:nvSpPr>
          <p:spPr>
            <a:xfrm>
              <a:off x="10166069" y="4119988"/>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0"/>
            <p:cNvSpPr/>
            <p:nvPr/>
          </p:nvSpPr>
          <p:spPr>
            <a:xfrm>
              <a:off x="10166069" y="4119066"/>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0"/>
            <p:cNvSpPr/>
            <p:nvPr/>
          </p:nvSpPr>
          <p:spPr>
            <a:xfrm>
              <a:off x="10166069" y="4119066"/>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0"/>
            <p:cNvSpPr/>
            <p:nvPr/>
          </p:nvSpPr>
          <p:spPr>
            <a:xfrm>
              <a:off x="10166069" y="4119066"/>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0"/>
            <p:cNvSpPr/>
            <p:nvPr/>
          </p:nvSpPr>
          <p:spPr>
            <a:xfrm>
              <a:off x="10166069" y="4119066"/>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0"/>
            <p:cNvSpPr/>
            <p:nvPr/>
          </p:nvSpPr>
          <p:spPr>
            <a:xfrm>
              <a:off x="10166069" y="4119066"/>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0"/>
            <p:cNvSpPr/>
            <p:nvPr/>
          </p:nvSpPr>
          <p:spPr>
            <a:xfrm>
              <a:off x="10166069" y="4119066"/>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0"/>
            <p:cNvSpPr/>
            <p:nvPr/>
          </p:nvSpPr>
          <p:spPr>
            <a:xfrm>
              <a:off x="10166069" y="4119066"/>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0"/>
            <p:cNvSpPr/>
            <p:nvPr/>
          </p:nvSpPr>
          <p:spPr>
            <a:xfrm>
              <a:off x="10166069" y="4118093"/>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0"/>
            <p:cNvSpPr/>
            <p:nvPr/>
          </p:nvSpPr>
          <p:spPr>
            <a:xfrm>
              <a:off x="10166069" y="4118093"/>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0"/>
            <p:cNvSpPr/>
            <p:nvPr/>
          </p:nvSpPr>
          <p:spPr>
            <a:xfrm>
              <a:off x="10165096" y="4118093"/>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0"/>
            <p:cNvSpPr/>
            <p:nvPr/>
          </p:nvSpPr>
          <p:spPr>
            <a:xfrm>
              <a:off x="10165096" y="4118093"/>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0"/>
            <p:cNvSpPr/>
            <p:nvPr/>
          </p:nvSpPr>
          <p:spPr>
            <a:xfrm>
              <a:off x="10165096" y="4118093"/>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0"/>
            <p:cNvSpPr/>
            <p:nvPr/>
          </p:nvSpPr>
          <p:spPr>
            <a:xfrm>
              <a:off x="10165096" y="4118093"/>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0"/>
            <p:cNvSpPr/>
            <p:nvPr/>
          </p:nvSpPr>
          <p:spPr>
            <a:xfrm>
              <a:off x="10165096" y="4117171"/>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0"/>
            <p:cNvSpPr/>
            <p:nvPr/>
          </p:nvSpPr>
          <p:spPr>
            <a:xfrm>
              <a:off x="10165096" y="4117171"/>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0"/>
            <p:cNvSpPr/>
            <p:nvPr/>
          </p:nvSpPr>
          <p:spPr>
            <a:xfrm>
              <a:off x="10165096" y="4117171"/>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0"/>
            <p:cNvSpPr/>
            <p:nvPr/>
          </p:nvSpPr>
          <p:spPr>
            <a:xfrm>
              <a:off x="10165096" y="4117171"/>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0"/>
            <p:cNvSpPr/>
            <p:nvPr/>
          </p:nvSpPr>
          <p:spPr>
            <a:xfrm>
              <a:off x="10165096" y="4117171"/>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0"/>
            <p:cNvSpPr/>
            <p:nvPr/>
          </p:nvSpPr>
          <p:spPr>
            <a:xfrm>
              <a:off x="10165096" y="4116198"/>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0"/>
            <p:cNvSpPr/>
            <p:nvPr/>
          </p:nvSpPr>
          <p:spPr>
            <a:xfrm>
              <a:off x="10164175" y="4116198"/>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0"/>
            <p:cNvSpPr/>
            <p:nvPr/>
          </p:nvSpPr>
          <p:spPr>
            <a:xfrm>
              <a:off x="10164175" y="4116198"/>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0"/>
            <p:cNvSpPr/>
            <p:nvPr/>
          </p:nvSpPr>
          <p:spPr>
            <a:xfrm>
              <a:off x="10164175" y="4116198"/>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0"/>
            <p:cNvSpPr/>
            <p:nvPr/>
          </p:nvSpPr>
          <p:spPr>
            <a:xfrm>
              <a:off x="10164175" y="4116198"/>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0"/>
            <p:cNvSpPr/>
            <p:nvPr/>
          </p:nvSpPr>
          <p:spPr>
            <a:xfrm>
              <a:off x="10164175" y="4115277"/>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0"/>
            <p:cNvSpPr/>
            <p:nvPr/>
          </p:nvSpPr>
          <p:spPr>
            <a:xfrm>
              <a:off x="10164175" y="4115277"/>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0"/>
            <p:cNvSpPr/>
            <p:nvPr/>
          </p:nvSpPr>
          <p:spPr>
            <a:xfrm>
              <a:off x="10164175" y="4115277"/>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0"/>
            <p:cNvSpPr/>
            <p:nvPr/>
          </p:nvSpPr>
          <p:spPr>
            <a:xfrm>
              <a:off x="10164175" y="4115277"/>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0"/>
            <p:cNvSpPr/>
            <p:nvPr/>
          </p:nvSpPr>
          <p:spPr>
            <a:xfrm>
              <a:off x="10164175" y="4114304"/>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0"/>
            <p:cNvSpPr/>
            <p:nvPr/>
          </p:nvSpPr>
          <p:spPr>
            <a:xfrm>
              <a:off x="10163202" y="4114304"/>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0"/>
            <p:cNvSpPr/>
            <p:nvPr/>
          </p:nvSpPr>
          <p:spPr>
            <a:xfrm>
              <a:off x="10163202" y="4114304"/>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0"/>
            <p:cNvSpPr/>
            <p:nvPr/>
          </p:nvSpPr>
          <p:spPr>
            <a:xfrm>
              <a:off x="10163202" y="4114304"/>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0"/>
            <p:cNvSpPr/>
            <p:nvPr/>
          </p:nvSpPr>
          <p:spPr>
            <a:xfrm>
              <a:off x="10163202" y="4113382"/>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0"/>
            <p:cNvSpPr/>
            <p:nvPr/>
          </p:nvSpPr>
          <p:spPr>
            <a:xfrm>
              <a:off x="10163202" y="4113382"/>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0"/>
            <p:cNvSpPr/>
            <p:nvPr/>
          </p:nvSpPr>
          <p:spPr>
            <a:xfrm>
              <a:off x="10163202" y="4113382"/>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0"/>
            <p:cNvSpPr/>
            <p:nvPr/>
          </p:nvSpPr>
          <p:spPr>
            <a:xfrm>
              <a:off x="10163202" y="4113382"/>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0"/>
            <p:cNvSpPr/>
            <p:nvPr/>
          </p:nvSpPr>
          <p:spPr>
            <a:xfrm>
              <a:off x="10163202" y="4113382"/>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0"/>
            <p:cNvSpPr/>
            <p:nvPr/>
          </p:nvSpPr>
          <p:spPr>
            <a:xfrm>
              <a:off x="10163202" y="4112409"/>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0"/>
            <p:cNvSpPr/>
            <p:nvPr/>
          </p:nvSpPr>
          <p:spPr>
            <a:xfrm>
              <a:off x="10163202" y="4112409"/>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0"/>
            <p:cNvSpPr/>
            <p:nvPr/>
          </p:nvSpPr>
          <p:spPr>
            <a:xfrm>
              <a:off x="10163202" y="4112409"/>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0"/>
            <p:cNvSpPr/>
            <p:nvPr/>
          </p:nvSpPr>
          <p:spPr>
            <a:xfrm>
              <a:off x="10163202" y="4112409"/>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0"/>
            <p:cNvSpPr/>
            <p:nvPr/>
          </p:nvSpPr>
          <p:spPr>
            <a:xfrm>
              <a:off x="10162280" y="4111487"/>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0"/>
            <p:cNvSpPr/>
            <p:nvPr/>
          </p:nvSpPr>
          <p:spPr>
            <a:xfrm>
              <a:off x="10162280" y="4111487"/>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0"/>
            <p:cNvSpPr/>
            <p:nvPr/>
          </p:nvSpPr>
          <p:spPr>
            <a:xfrm>
              <a:off x="10162280" y="4111487"/>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0"/>
            <p:cNvSpPr/>
            <p:nvPr/>
          </p:nvSpPr>
          <p:spPr>
            <a:xfrm>
              <a:off x="10162280" y="4110514"/>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0"/>
            <p:cNvSpPr/>
            <p:nvPr/>
          </p:nvSpPr>
          <p:spPr>
            <a:xfrm>
              <a:off x="10162280" y="4110514"/>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0"/>
            <p:cNvSpPr/>
            <p:nvPr/>
          </p:nvSpPr>
          <p:spPr>
            <a:xfrm>
              <a:off x="10162280" y="4110514"/>
              <a:ext cx="51" cy="51"/>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0"/>
            <p:cNvSpPr/>
            <p:nvPr/>
          </p:nvSpPr>
          <p:spPr>
            <a:xfrm>
              <a:off x="10162280" y="4109593"/>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0"/>
            <p:cNvSpPr/>
            <p:nvPr/>
          </p:nvSpPr>
          <p:spPr>
            <a:xfrm>
              <a:off x="10162280" y="4109593"/>
              <a:ext cx="51" cy="51"/>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0"/>
            <p:cNvSpPr/>
            <p:nvPr/>
          </p:nvSpPr>
          <p:spPr>
            <a:xfrm>
              <a:off x="10161307" y="4107698"/>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0"/>
            <p:cNvSpPr/>
            <p:nvPr/>
          </p:nvSpPr>
          <p:spPr>
            <a:xfrm>
              <a:off x="10161307" y="4106725"/>
              <a:ext cx="51" cy="51"/>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0"/>
            <p:cNvSpPr/>
            <p:nvPr/>
          </p:nvSpPr>
          <p:spPr>
            <a:xfrm>
              <a:off x="10161307" y="4106725"/>
              <a:ext cx="51" cy="51"/>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0"/>
            <p:cNvSpPr/>
            <p:nvPr/>
          </p:nvSpPr>
          <p:spPr>
            <a:xfrm>
              <a:off x="10160385" y="4105803"/>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0"/>
            <p:cNvSpPr/>
            <p:nvPr/>
          </p:nvSpPr>
          <p:spPr>
            <a:xfrm>
              <a:off x="10154702" y="3997910"/>
              <a:ext cx="60630" cy="106051"/>
            </a:xfrm>
            <a:custGeom>
              <a:avLst/>
              <a:gdLst/>
              <a:ahLst/>
              <a:cxnLst/>
              <a:rect l="l" t="t" r="r" b="b"/>
              <a:pathLst>
                <a:path w="1184" h="2071" extrusionOk="0">
                  <a:moveTo>
                    <a:pt x="518" y="2070"/>
                  </a:moveTo>
                  <a:lnTo>
                    <a:pt x="518" y="2070"/>
                  </a:lnTo>
                  <a:lnTo>
                    <a:pt x="518" y="2070"/>
                  </a:lnTo>
                  <a:lnTo>
                    <a:pt x="1183" y="2070"/>
                  </a:lnTo>
                  <a:lnTo>
                    <a:pt x="1183" y="2070"/>
                  </a:lnTo>
                  <a:lnTo>
                    <a:pt x="518" y="2070"/>
                  </a:lnTo>
                  <a:lnTo>
                    <a:pt x="518" y="2070"/>
                  </a:lnTo>
                  <a:lnTo>
                    <a:pt x="518" y="2070"/>
                  </a:lnTo>
                  <a:close/>
                  <a:moveTo>
                    <a:pt x="518" y="2070"/>
                  </a:moveTo>
                  <a:lnTo>
                    <a:pt x="518" y="2070"/>
                  </a:lnTo>
                  <a:lnTo>
                    <a:pt x="518" y="2070"/>
                  </a:lnTo>
                  <a:lnTo>
                    <a:pt x="518" y="2070"/>
                  </a:lnTo>
                  <a:lnTo>
                    <a:pt x="518" y="2070"/>
                  </a:lnTo>
                  <a:close/>
                  <a:moveTo>
                    <a:pt x="518" y="2052"/>
                  </a:moveTo>
                  <a:lnTo>
                    <a:pt x="518" y="2052"/>
                  </a:lnTo>
                  <a:lnTo>
                    <a:pt x="518" y="2070"/>
                  </a:lnTo>
                  <a:lnTo>
                    <a:pt x="518" y="2070"/>
                  </a:lnTo>
                  <a:lnTo>
                    <a:pt x="518" y="2052"/>
                  </a:lnTo>
                  <a:close/>
                  <a:moveTo>
                    <a:pt x="518" y="2052"/>
                  </a:moveTo>
                  <a:lnTo>
                    <a:pt x="518" y="2052"/>
                  </a:lnTo>
                  <a:lnTo>
                    <a:pt x="518" y="2052"/>
                  </a:lnTo>
                  <a:lnTo>
                    <a:pt x="518" y="2052"/>
                  </a:lnTo>
                  <a:lnTo>
                    <a:pt x="518" y="2052"/>
                  </a:lnTo>
                  <a:close/>
                  <a:moveTo>
                    <a:pt x="518" y="2052"/>
                  </a:moveTo>
                  <a:lnTo>
                    <a:pt x="518" y="2052"/>
                  </a:lnTo>
                  <a:lnTo>
                    <a:pt x="518" y="2052"/>
                  </a:lnTo>
                  <a:lnTo>
                    <a:pt x="518" y="2052"/>
                  </a:lnTo>
                  <a:lnTo>
                    <a:pt x="518" y="2052"/>
                  </a:lnTo>
                  <a:close/>
                  <a:moveTo>
                    <a:pt x="518" y="2033"/>
                  </a:moveTo>
                  <a:lnTo>
                    <a:pt x="518" y="2033"/>
                  </a:lnTo>
                  <a:lnTo>
                    <a:pt x="518" y="2052"/>
                  </a:lnTo>
                  <a:lnTo>
                    <a:pt x="518" y="2052"/>
                  </a:lnTo>
                  <a:lnTo>
                    <a:pt x="518" y="2033"/>
                  </a:lnTo>
                  <a:close/>
                  <a:moveTo>
                    <a:pt x="518" y="2033"/>
                  </a:moveTo>
                  <a:lnTo>
                    <a:pt x="518" y="2033"/>
                  </a:lnTo>
                  <a:lnTo>
                    <a:pt x="518" y="2033"/>
                  </a:lnTo>
                  <a:lnTo>
                    <a:pt x="518" y="2033"/>
                  </a:lnTo>
                  <a:lnTo>
                    <a:pt x="518" y="2033"/>
                  </a:lnTo>
                  <a:close/>
                  <a:moveTo>
                    <a:pt x="499" y="2033"/>
                  </a:moveTo>
                  <a:lnTo>
                    <a:pt x="499" y="2033"/>
                  </a:lnTo>
                  <a:lnTo>
                    <a:pt x="518" y="2033"/>
                  </a:lnTo>
                  <a:lnTo>
                    <a:pt x="518" y="2033"/>
                  </a:lnTo>
                  <a:lnTo>
                    <a:pt x="499" y="2033"/>
                  </a:lnTo>
                  <a:close/>
                  <a:moveTo>
                    <a:pt x="499" y="2015"/>
                  </a:moveTo>
                  <a:lnTo>
                    <a:pt x="499" y="2015"/>
                  </a:lnTo>
                  <a:lnTo>
                    <a:pt x="499" y="2033"/>
                  </a:lnTo>
                  <a:lnTo>
                    <a:pt x="499" y="2033"/>
                  </a:lnTo>
                  <a:lnTo>
                    <a:pt x="499" y="2015"/>
                  </a:lnTo>
                  <a:close/>
                  <a:moveTo>
                    <a:pt x="499" y="2015"/>
                  </a:moveTo>
                  <a:lnTo>
                    <a:pt x="499" y="2015"/>
                  </a:lnTo>
                  <a:lnTo>
                    <a:pt x="499" y="2015"/>
                  </a:lnTo>
                  <a:lnTo>
                    <a:pt x="499" y="2015"/>
                  </a:lnTo>
                  <a:lnTo>
                    <a:pt x="499" y="2015"/>
                  </a:lnTo>
                  <a:close/>
                  <a:moveTo>
                    <a:pt x="499" y="2015"/>
                  </a:moveTo>
                  <a:lnTo>
                    <a:pt x="499" y="2015"/>
                  </a:lnTo>
                  <a:lnTo>
                    <a:pt x="499" y="2015"/>
                  </a:lnTo>
                  <a:lnTo>
                    <a:pt x="499" y="2015"/>
                  </a:lnTo>
                  <a:lnTo>
                    <a:pt x="499" y="2015"/>
                  </a:lnTo>
                  <a:close/>
                  <a:moveTo>
                    <a:pt x="499" y="1996"/>
                  </a:moveTo>
                  <a:lnTo>
                    <a:pt x="499" y="1996"/>
                  </a:lnTo>
                  <a:lnTo>
                    <a:pt x="499" y="2015"/>
                  </a:lnTo>
                  <a:lnTo>
                    <a:pt x="499" y="2015"/>
                  </a:lnTo>
                  <a:lnTo>
                    <a:pt x="499" y="1996"/>
                  </a:lnTo>
                  <a:close/>
                  <a:moveTo>
                    <a:pt x="425" y="1553"/>
                  </a:moveTo>
                  <a:lnTo>
                    <a:pt x="425" y="1553"/>
                  </a:lnTo>
                  <a:lnTo>
                    <a:pt x="425" y="1553"/>
                  </a:lnTo>
                  <a:lnTo>
                    <a:pt x="462" y="1793"/>
                  </a:lnTo>
                  <a:lnTo>
                    <a:pt x="499" y="1996"/>
                  </a:lnTo>
                  <a:lnTo>
                    <a:pt x="499" y="1996"/>
                  </a:lnTo>
                  <a:lnTo>
                    <a:pt x="462" y="1793"/>
                  </a:lnTo>
                  <a:lnTo>
                    <a:pt x="425" y="1553"/>
                  </a:lnTo>
                  <a:close/>
                  <a:moveTo>
                    <a:pt x="0" y="92"/>
                  </a:moveTo>
                  <a:lnTo>
                    <a:pt x="0" y="92"/>
                  </a:lnTo>
                  <a:lnTo>
                    <a:pt x="0" y="92"/>
                  </a:lnTo>
                  <a:close/>
                  <a:moveTo>
                    <a:pt x="0" y="92"/>
                  </a:moveTo>
                  <a:lnTo>
                    <a:pt x="0" y="92"/>
                  </a:lnTo>
                  <a:lnTo>
                    <a:pt x="0" y="92"/>
                  </a:lnTo>
                  <a:lnTo>
                    <a:pt x="0" y="92"/>
                  </a:lnTo>
                  <a:lnTo>
                    <a:pt x="0" y="92"/>
                  </a:lnTo>
                  <a:close/>
                  <a:moveTo>
                    <a:pt x="0" y="19"/>
                  </a:moveTo>
                  <a:lnTo>
                    <a:pt x="0" y="19"/>
                  </a:lnTo>
                  <a:lnTo>
                    <a:pt x="0" y="19"/>
                  </a:lnTo>
                  <a:lnTo>
                    <a:pt x="0" y="19"/>
                  </a:lnTo>
                  <a:lnTo>
                    <a:pt x="0" y="19"/>
                  </a:lnTo>
                  <a:close/>
                  <a:moveTo>
                    <a:pt x="0" y="19"/>
                  </a:moveTo>
                  <a:lnTo>
                    <a:pt x="0" y="19"/>
                  </a:lnTo>
                  <a:lnTo>
                    <a:pt x="0" y="19"/>
                  </a:lnTo>
                  <a:lnTo>
                    <a:pt x="0" y="19"/>
                  </a:lnTo>
                  <a:lnTo>
                    <a:pt x="0" y="19"/>
                  </a:lnTo>
                  <a:close/>
                  <a:moveTo>
                    <a:pt x="0" y="0"/>
                  </a:moveTo>
                  <a:lnTo>
                    <a:pt x="0" y="0"/>
                  </a:lnTo>
                  <a:lnTo>
                    <a:pt x="0" y="0"/>
                  </a:lnTo>
                  <a:lnTo>
                    <a:pt x="0" y="0"/>
                  </a:lnTo>
                  <a:lnTo>
                    <a:pt x="0" y="0"/>
                  </a:lnTo>
                  <a:close/>
                  <a:moveTo>
                    <a:pt x="0" y="0"/>
                  </a:moveTo>
                  <a:lnTo>
                    <a:pt x="0" y="0"/>
                  </a:lnTo>
                  <a:lnTo>
                    <a:pt x="0" y="0"/>
                  </a:lnTo>
                  <a:lnTo>
                    <a:pt x="0" y="0"/>
                  </a:lnTo>
                  <a:lnTo>
                    <a:pt x="0" y="0"/>
                  </a:lnTo>
                  <a:lnTo>
                    <a:pt x="0" y="0"/>
                  </a:lnTo>
                  <a:close/>
                  <a:moveTo>
                    <a:pt x="407" y="0"/>
                  </a:moveTo>
                  <a:lnTo>
                    <a:pt x="407" y="0"/>
                  </a:lnTo>
                  <a:lnTo>
                    <a:pt x="407" y="0"/>
                  </a:lnTo>
                  <a:lnTo>
                    <a:pt x="388" y="370"/>
                  </a:lnTo>
                  <a:lnTo>
                    <a:pt x="388" y="739"/>
                  </a:lnTo>
                  <a:lnTo>
                    <a:pt x="407" y="1109"/>
                  </a:lnTo>
                  <a:lnTo>
                    <a:pt x="425" y="1460"/>
                  </a:lnTo>
                  <a:lnTo>
                    <a:pt x="425" y="1460"/>
                  </a:lnTo>
                  <a:lnTo>
                    <a:pt x="425" y="1460"/>
                  </a:lnTo>
                  <a:lnTo>
                    <a:pt x="407" y="1109"/>
                  </a:lnTo>
                  <a:lnTo>
                    <a:pt x="388" y="739"/>
                  </a:lnTo>
                  <a:lnTo>
                    <a:pt x="388" y="370"/>
                  </a:lnTo>
                  <a:lnTo>
                    <a:pt x="407" y="0"/>
                  </a:lnTo>
                  <a:close/>
                </a:path>
              </a:pathLst>
            </a:custGeom>
            <a:solidFill>
              <a:srgbClr val="D4D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0"/>
            <p:cNvSpPr/>
            <p:nvPr/>
          </p:nvSpPr>
          <p:spPr>
            <a:xfrm>
              <a:off x="10181175" y="4103909"/>
              <a:ext cx="34156" cy="51"/>
            </a:xfrm>
            <a:custGeom>
              <a:avLst/>
              <a:gdLst/>
              <a:ahLst/>
              <a:cxnLst/>
              <a:rect l="l" t="t" r="r" b="b"/>
              <a:pathLst>
                <a:path w="667" h="1" fill="none" extrusionOk="0">
                  <a:moveTo>
                    <a:pt x="1" y="0"/>
                  </a:moveTo>
                  <a:lnTo>
                    <a:pt x="1" y="0"/>
                  </a:lnTo>
                  <a:lnTo>
                    <a:pt x="1" y="0"/>
                  </a:lnTo>
                  <a:lnTo>
                    <a:pt x="666" y="0"/>
                  </a:lnTo>
                  <a:lnTo>
                    <a:pt x="666"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0"/>
            <p:cNvSpPr/>
            <p:nvPr/>
          </p:nvSpPr>
          <p:spPr>
            <a:xfrm>
              <a:off x="10181175" y="4103909"/>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0"/>
            <p:cNvSpPr/>
            <p:nvPr/>
          </p:nvSpPr>
          <p:spPr>
            <a:xfrm>
              <a:off x="10181175" y="4102936"/>
              <a:ext cx="51" cy="1024"/>
            </a:xfrm>
            <a:custGeom>
              <a:avLst/>
              <a:gdLst/>
              <a:ahLst/>
              <a:cxnLst/>
              <a:rect l="l" t="t" r="r" b="b"/>
              <a:pathLst>
                <a:path w="1" h="20" fill="none" extrusionOk="0">
                  <a:moveTo>
                    <a:pt x="1" y="1"/>
                  </a:moveTo>
                  <a:lnTo>
                    <a:pt x="1" y="1"/>
                  </a:lnTo>
                  <a:lnTo>
                    <a:pt x="1" y="19"/>
                  </a:lnTo>
                  <a:lnTo>
                    <a:pt x="1" y="1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0"/>
            <p:cNvSpPr/>
            <p:nvPr/>
          </p:nvSpPr>
          <p:spPr>
            <a:xfrm>
              <a:off x="10181175" y="4102936"/>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0"/>
            <p:cNvSpPr/>
            <p:nvPr/>
          </p:nvSpPr>
          <p:spPr>
            <a:xfrm>
              <a:off x="10181175" y="4102936"/>
              <a:ext cx="51" cy="51"/>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0"/>
            <p:cNvSpPr/>
            <p:nvPr/>
          </p:nvSpPr>
          <p:spPr>
            <a:xfrm>
              <a:off x="10181175" y="4102014"/>
              <a:ext cx="51" cy="973"/>
            </a:xfrm>
            <a:custGeom>
              <a:avLst/>
              <a:gdLst/>
              <a:ahLst/>
              <a:cxnLst/>
              <a:rect l="l" t="t" r="r" b="b"/>
              <a:pathLst>
                <a:path w="1" h="19" fill="none" extrusionOk="0">
                  <a:moveTo>
                    <a:pt x="1" y="0"/>
                  </a:moveTo>
                  <a:lnTo>
                    <a:pt x="1" y="0"/>
                  </a:lnTo>
                  <a:lnTo>
                    <a:pt x="1" y="19"/>
                  </a:lnTo>
                  <a:lnTo>
                    <a:pt x="1" y="1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0"/>
            <p:cNvSpPr/>
            <p:nvPr/>
          </p:nvSpPr>
          <p:spPr>
            <a:xfrm>
              <a:off x="10181175" y="4102014"/>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0"/>
            <p:cNvSpPr/>
            <p:nvPr/>
          </p:nvSpPr>
          <p:spPr>
            <a:xfrm>
              <a:off x="10180254" y="4102014"/>
              <a:ext cx="973" cy="51"/>
            </a:xfrm>
            <a:custGeom>
              <a:avLst/>
              <a:gdLst/>
              <a:ahLst/>
              <a:cxnLst/>
              <a:rect l="l" t="t" r="r" b="b"/>
              <a:pathLst>
                <a:path w="19" h="1" fill="none" extrusionOk="0">
                  <a:moveTo>
                    <a:pt x="0" y="0"/>
                  </a:moveTo>
                  <a:lnTo>
                    <a:pt x="0" y="0"/>
                  </a:lnTo>
                  <a:lnTo>
                    <a:pt x="19" y="0"/>
                  </a:lnTo>
                  <a:lnTo>
                    <a:pt x="19"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0"/>
            <p:cNvSpPr/>
            <p:nvPr/>
          </p:nvSpPr>
          <p:spPr>
            <a:xfrm>
              <a:off x="10180254" y="4101041"/>
              <a:ext cx="51" cy="1024"/>
            </a:xfrm>
            <a:custGeom>
              <a:avLst/>
              <a:gdLst/>
              <a:ahLst/>
              <a:cxnLst/>
              <a:rect l="l" t="t" r="r" b="b"/>
              <a:pathLst>
                <a:path w="1" h="20" fill="none" extrusionOk="0">
                  <a:moveTo>
                    <a:pt x="0" y="1"/>
                  </a:moveTo>
                  <a:lnTo>
                    <a:pt x="0" y="1"/>
                  </a:lnTo>
                  <a:lnTo>
                    <a:pt x="0" y="19"/>
                  </a:lnTo>
                  <a:lnTo>
                    <a:pt x="0" y="1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0"/>
            <p:cNvSpPr/>
            <p:nvPr/>
          </p:nvSpPr>
          <p:spPr>
            <a:xfrm>
              <a:off x="10180254" y="4101041"/>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0"/>
            <p:cNvSpPr/>
            <p:nvPr/>
          </p:nvSpPr>
          <p:spPr>
            <a:xfrm>
              <a:off x="10180254" y="4101041"/>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0"/>
            <p:cNvSpPr/>
            <p:nvPr/>
          </p:nvSpPr>
          <p:spPr>
            <a:xfrm>
              <a:off x="10180254" y="4100119"/>
              <a:ext cx="51" cy="973"/>
            </a:xfrm>
            <a:custGeom>
              <a:avLst/>
              <a:gdLst/>
              <a:ahLst/>
              <a:cxnLst/>
              <a:rect l="l" t="t" r="r" b="b"/>
              <a:pathLst>
                <a:path w="1" h="19" fill="none" extrusionOk="0">
                  <a:moveTo>
                    <a:pt x="0" y="0"/>
                  </a:moveTo>
                  <a:lnTo>
                    <a:pt x="0" y="0"/>
                  </a:lnTo>
                  <a:lnTo>
                    <a:pt x="0" y="19"/>
                  </a:lnTo>
                  <a:lnTo>
                    <a:pt x="0"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0"/>
            <p:cNvSpPr/>
            <p:nvPr/>
          </p:nvSpPr>
          <p:spPr>
            <a:xfrm>
              <a:off x="10176464" y="4077383"/>
              <a:ext cx="3841" cy="22787"/>
            </a:xfrm>
            <a:custGeom>
              <a:avLst/>
              <a:gdLst/>
              <a:ahLst/>
              <a:cxnLst/>
              <a:rect l="l" t="t" r="r" b="b"/>
              <a:pathLst>
                <a:path w="75" h="445" fill="none" extrusionOk="0">
                  <a:moveTo>
                    <a:pt x="0" y="1"/>
                  </a:moveTo>
                  <a:lnTo>
                    <a:pt x="0" y="1"/>
                  </a:lnTo>
                  <a:lnTo>
                    <a:pt x="0" y="1"/>
                  </a:lnTo>
                  <a:lnTo>
                    <a:pt x="37" y="241"/>
                  </a:lnTo>
                  <a:lnTo>
                    <a:pt x="74" y="444"/>
                  </a:lnTo>
                  <a:lnTo>
                    <a:pt x="74" y="444"/>
                  </a:lnTo>
                  <a:lnTo>
                    <a:pt x="37" y="24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0"/>
            <p:cNvSpPr/>
            <p:nvPr/>
          </p:nvSpPr>
          <p:spPr>
            <a:xfrm>
              <a:off x="10154702" y="4002621"/>
              <a:ext cx="51" cy="51"/>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0"/>
            <p:cNvSpPr/>
            <p:nvPr/>
          </p:nvSpPr>
          <p:spPr>
            <a:xfrm>
              <a:off x="10154702" y="4002621"/>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0"/>
            <p:cNvSpPr/>
            <p:nvPr/>
          </p:nvSpPr>
          <p:spPr>
            <a:xfrm>
              <a:off x="10154702" y="3998831"/>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0"/>
            <p:cNvSpPr/>
            <p:nvPr/>
          </p:nvSpPr>
          <p:spPr>
            <a:xfrm>
              <a:off x="10154702" y="3998831"/>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0"/>
            <p:cNvSpPr/>
            <p:nvPr/>
          </p:nvSpPr>
          <p:spPr>
            <a:xfrm>
              <a:off x="10154702" y="3997910"/>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0"/>
            <p:cNvSpPr/>
            <p:nvPr/>
          </p:nvSpPr>
          <p:spPr>
            <a:xfrm>
              <a:off x="10154702" y="3997910"/>
              <a:ext cx="51" cy="51"/>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0"/>
            <p:cNvSpPr/>
            <p:nvPr/>
          </p:nvSpPr>
          <p:spPr>
            <a:xfrm>
              <a:off x="10174570" y="3997910"/>
              <a:ext cx="1946" cy="74815"/>
            </a:xfrm>
            <a:custGeom>
              <a:avLst/>
              <a:gdLst/>
              <a:ahLst/>
              <a:cxnLst/>
              <a:rect l="l" t="t" r="r" b="b"/>
              <a:pathLst>
                <a:path w="38" h="1461" fill="none" extrusionOk="0">
                  <a:moveTo>
                    <a:pt x="19" y="0"/>
                  </a:moveTo>
                  <a:lnTo>
                    <a:pt x="19" y="0"/>
                  </a:lnTo>
                  <a:lnTo>
                    <a:pt x="19" y="0"/>
                  </a:lnTo>
                  <a:lnTo>
                    <a:pt x="0" y="370"/>
                  </a:lnTo>
                  <a:lnTo>
                    <a:pt x="0" y="739"/>
                  </a:lnTo>
                  <a:lnTo>
                    <a:pt x="19" y="1109"/>
                  </a:lnTo>
                  <a:lnTo>
                    <a:pt x="37" y="1460"/>
                  </a:lnTo>
                  <a:lnTo>
                    <a:pt x="37" y="1460"/>
                  </a:lnTo>
                  <a:lnTo>
                    <a:pt x="37" y="1460"/>
                  </a:lnTo>
                  <a:lnTo>
                    <a:pt x="19" y="1109"/>
                  </a:lnTo>
                  <a:lnTo>
                    <a:pt x="0" y="739"/>
                  </a:lnTo>
                  <a:lnTo>
                    <a:pt x="0" y="370"/>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0"/>
            <p:cNvSpPr/>
            <p:nvPr/>
          </p:nvSpPr>
          <p:spPr>
            <a:xfrm>
              <a:off x="10154702" y="3994120"/>
              <a:ext cx="20842" cy="3841"/>
            </a:xfrm>
            <a:custGeom>
              <a:avLst/>
              <a:gdLst/>
              <a:ahLst/>
              <a:cxnLst/>
              <a:rect l="l" t="t" r="r" b="b"/>
              <a:pathLst>
                <a:path w="407" h="75" extrusionOk="0">
                  <a:moveTo>
                    <a:pt x="0" y="74"/>
                  </a:moveTo>
                  <a:lnTo>
                    <a:pt x="0" y="74"/>
                  </a:lnTo>
                  <a:lnTo>
                    <a:pt x="0" y="74"/>
                  </a:lnTo>
                  <a:lnTo>
                    <a:pt x="0" y="74"/>
                  </a:lnTo>
                  <a:lnTo>
                    <a:pt x="0" y="74"/>
                  </a:lnTo>
                  <a:lnTo>
                    <a:pt x="0" y="74"/>
                  </a:lnTo>
                  <a:close/>
                  <a:moveTo>
                    <a:pt x="0" y="74"/>
                  </a:moveTo>
                  <a:lnTo>
                    <a:pt x="0" y="74"/>
                  </a:lnTo>
                  <a:lnTo>
                    <a:pt x="0" y="74"/>
                  </a:lnTo>
                  <a:lnTo>
                    <a:pt x="0" y="74"/>
                  </a:lnTo>
                  <a:lnTo>
                    <a:pt x="0" y="74"/>
                  </a:lnTo>
                  <a:close/>
                  <a:moveTo>
                    <a:pt x="0" y="56"/>
                  </a:moveTo>
                  <a:lnTo>
                    <a:pt x="0" y="56"/>
                  </a:lnTo>
                  <a:lnTo>
                    <a:pt x="0" y="56"/>
                  </a:lnTo>
                  <a:lnTo>
                    <a:pt x="0" y="56"/>
                  </a:lnTo>
                  <a:lnTo>
                    <a:pt x="0" y="56"/>
                  </a:lnTo>
                  <a:close/>
                  <a:moveTo>
                    <a:pt x="0" y="37"/>
                  </a:moveTo>
                  <a:lnTo>
                    <a:pt x="0" y="37"/>
                  </a:lnTo>
                  <a:lnTo>
                    <a:pt x="0" y="37"/>
                  </a:lnTo>
                  <a:lnTo>
                    <a:pt x="0" y="37"/>
                  </a:lnTo>
                  <a:lnTo>
                    <a:pt x="0" y="37"/>
                  </a:lnTo>
                  <a:close/>
                  <a:moveTo>
                    <a:pt x="0" y="37"/>
                  </a:moveTo>
                  <a:lnTo>
                    <a:pt x="0" y="37"/>
                  </a:lnTo>
                  <a:lnTo>
                    <a:pt x="0" y="37"/>
                  </a:lnTo>
                  <a:lnTo>
                    <a:pt x="0" y="37"/>
                  </a:lnTo>
                  <a:lnTo>
                    <a:pt x="0" y="37"/>
                  </a:lnTo>
                  <a:close/>
                  <a:moveTo>
                    <a:pt x="0" y="37"/>
                  </a:moveTo>
                  <a:lnTo>
                    <a:pt x="0" y="37"/>
                  </a:lnTo>
                  <a:lnTo>
                    <a:pt x="0" y="37"/>
                  </a:lnTo>
                  <a:lnTo>
                    <a:pt x="0" y="37"/>
                  </a:lnTo>
                  <a:lnTo>
                    <a:pt x="0" y="37"/>
                  </a:lnTo>
                  <a:close/>
                  <a:moveTo>
                    <a:pt x="0" y="19"/>
                  </a:moveTo>
                  <a:lnTo>
                    <a:pt x="0" y="19"/>
                  </a:lnTo>
                  <a:lnTo>
                    <a:pt x="0" y="19"/>
                  </a:lnTo>
                  <a:lnTo>
                    <a:pt x="0" y="19"/>
                  </a:lnTo>
                  <a:lnTo>
                    <a:pt x="0" y="19"/>
                  </a:lnTo>
                  <a:close/>
                  <a:moveTo>
                    <a:pt x="0" y="19"/>
                  </a:moveTo>
                  <a:lnTo>
                    <a:pt x="0" y="19"/>
                  </a:lnTo>
                  <a:lnTo>
                    <a:pt x="0" y="19"/>
                  </a:lnTo>
                  <a:lnTo>
                    <a:pt x="0" y="19"/>
                  </a:lnTo>
                  <a:lnTo>
                    <a:pt x="0" y="19"/>
                  </a:lnTo>
                  <a:close/>
                  <a:moveTo>
                    <a:pt x="0" y="19"/>
                  </a:moveTo>
                  <a:lnTo>
                    <a:pt x="0" y="19"/>
                  </a:lnTo>
                  <a:lnTo>
                    <a:pt x="0" y="19"/>
                  </a:lnTo>
                  <a:lnTo>
                    <a:pt x="0" y="19"/>
                  </a:lnTo>
                  <a:lnTo>
                    <a:pt x="0" y="19"/>
                  </a:lnTo>
                  <a:close/>
                  <a:moveTo>
                    <a:pt x="0" y="0"/>
                  </a:moveTo>
                  <a:lnTo>
                    <a:pt x="0" y="0"/>
                  </a:lnTo>
                  <a:lnTo>
                    <a:pt x="0" y="0"/>
                  </a:lnTo>
                  <a:lnTo>
                    <a:pt x="0" y="0"/>
                  </a:lnTo>
                  <a:lnTo>
                    <a:pt x="0" y="0"/>
                  </a:lnTo>
                  <a:lnTo>
                    <a:pt x="0" y="0"/>
                  </a:lnTo>
                  <a:close/>
                  <a:moveTo>
                    <a:pt x="407" y="0"/>
                  </a:moveTo>
                  <a:lnTo>
                    <a:pt x="407" y="0"/>
                  </a:lnTo>
                  <a:lnTo>
                    <a:pt x="407" y="0"/>
                  </a:lnTo>
                  <a:lnTo>
                    <a:pt x="407" y="74"/>
                  </a:lnTo>
                  <a:lnTo>
                    <a:pt x="407" y="74"/>
                  </a:lnTo>
                  <a:lnTo>
                    <a:pt x="407" y="74"/>
                  </a:lnTo>
                  <a:lnTo>
                    <a:pt x="407" y="0"/>
                  </a:lnTo>
                  <a:close/>
                </a:path>
              </a:pathLst>
            </a:custGeom>
            <a:solidFill>
              <a:srgbClr val="CDC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0"/>
            <p:cNvSpPr/>
            <p:nvPr/>
          </p:nvSpPr>
          <p:spPr>
            <a:xfrm>
              <a:off x="10154702" y="3997910"/>
              <a:ext cx="51" cy="51"/>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0"/>
            <p:cNvSpPr/>
            <p:nvPr/>
          </p:nvSpPr>
          <p:spPr>
            <a:xfrm>
              <a:off x="10154702" y="3997910"/>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0"/>
            <p:cNvSpPr/>
            <p:nvPr/>
          </p:nvSpPr>
          <p:spPr>
            <a:xfrm>
              <a:off x="10154702" y="3996937"/>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0"/>
            <p:cNvSpPr/>
            <p:nvPr/>
          </p:nvSpPr>
          <p:spPr>
            <a:xfrm>
              <a:off x="10154702" y="399601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0"/>
            <p:cNvSpPr/>
            <p:nvPr/>
          </p:nvSpPr>
          <p:spPr>
            <a:xfrm>
              <a:off x="10154702" y="399601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0"/>
            <p:cNvSpPr/>
            <p:nvPr/>
          </p:nvSpPr>
          <p:spPr>
            <a:xfrm>
              <a:off x="10154702" y="399601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0"/>
            <p:cNvSpPr/>
            <p:nvPr/>
          </p:nvSpPr>
          <p:spPr>
            <a:xfrm>
              <a:off x="10154702" y="3995042"/>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0"/>
            <p:cNvSpPr/>
            <p:nvPr/>
          </p:nvSpPr>
          <p:spPr>
            <a:xfrm>
              <a:off x="10154702" y="3995042"/>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0"/>
            <p:cNvSpPr/>
            <p:nvPr/>
          </p:nvSpPr>
          <p:spPr>
            <a:xfrm>
              <a:off x="10154702" y="3995042"/>
              <a:ext cx="51" cy="51"/>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0"/>
            <p:cNvSpPr/>
            <p:nvPr/>
          </p:nvSpPr>
          <p:spPr>
            <a:xfrm>
              <a:off x="10154702" y="3994120"/>
              <a:ext cx="51" cy="51"/>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0"/>
            <p:cNvSpPr/>
            <p:nvPr/>
          </p:nvSpPr>
          <p:spPr>
            <a:xfrm>
              <a:off x="10175491" y="3994120"/>
              <a:ext cx="51" cy="3841"/>
            </a:xfrm>
            <a:custGeom>
              <a:avLst/>
              <a:gdLst/>
              <a:ahLst/>
              <a:cxnLst/>
              <a:rect l="l" t="t" r="r" b="b"/>
              <a:pathLst>
                <a:path w="1" h="75" fill="none" extrusionOk="0">
                  <a:moveTo>
                    <a:pt x="1" y="0"/>
                  </a:moveTo>
                  <a:lnTo>
                    <a:pt x="1" y="0"/>
                  </a:lnTo>
                  <a:lnTo>
                    <a:pt x="1" y="0"/>
                  </a:lnTo>
                  <a:lnTo>
                    <a:pt x="1" y="74"/>
                  </a:lnTo>
                  <a:lnTo>
                    <a:pt x="1" y="74"/>
                  </a:lnTo>
                  <a:lnTo>
                    <a:pt x="1" y="7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0"/>
            <p:cNvSpPr/>
            <p:nvPr/>
          </p:nvSpPr>
          <p:spPr>
            <a:xfrm>
              <a:off x="10176464" y="4072672"/>
              <a:ext cx="51" cy="4762"/>
            </a:xfrm>
            <a:custGeom>
              <a:avLst/>
              <a:gdLst/>
              <a:ahLst/>
              <a:cxnLst/>
              <a:rect l="l" t="t" r="r" b="b"/>
              <a:pathLst>
                <a:path w="1" h="93" extrusionOk="0">
                  <a:moveTo>
                    <a:pt x="0" y="0"/>
                  </a:moveTo>
                  <a:lnTo>
                    <a:pt x="0" y="0"/>
                  </a:lnTo>
                  <a:lnTo>
                    <a:pt x="0" y="0"/>
                  </a:lnTo>
                  <a:lnTo>
                    <a:pt x="0" y="93"/>
                  </a:lnTo>
                  <a:lnTo>
                    <a:pt x="0" y="93"/>
                  </a:lnTo>
                  <a:lnTo>
                    <a:pt x="0" y="93"/>
                  </a:lnTo>
                  <a:lnTo>
                    <a:pt x="0" y="0"/>
                  </a:lnTo>
                  <a:close/>
                </a:path>
              </a:pathLst>
            </a:custGeom>
            <a:solidFill>
              <a:srgbClr val="CDC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0"/>
            <p:cNvSpPr/>
            <p:nvPr/>
          </p:nvSpPr>
          <p:spPr>
            <a:xfrm>
              <a:off x="10176464" y="4072672"/>
              <a:ext cx="51" cy="4762"/>
            </a:xfrm>
            <a:custGeom>
              <a:avLst/>
              <a:gdLst/>
              <a:ahLst/>
              <a:cxnLst/>
              <a:rect l="l" t="t" r="r" b="b"/>
              <a:pathLst>
                <a:path w="1" h="93" fill="none" extrusionOk="0">
                  <a:moveTo>
                    <a:pt x="0" y="0"/>
                  </a:moveTo>
                  <a:lnTo>
                    <a:pt x="0" y="0"/>
                  </a:lnTo>
                  <a:lnTo>
                    <a:pt x="0" y="0"/>
                  </a:lnTo>
                  <a:lnTo>
                    <a:pt x="0" y="93"/>
                  </a:lnTo>
                  <a:lnTo>
                    <a:pt x="0" y="93"/>
                  </a:lnTo>
                  <a:lnTo>
                    <a:pt x="0" y="9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0"/>
            <p:cNvSpPr/>
            <p:nvPr/>
          </p:nvSpPr>
          <p:spPr>
            <a:xfrm>
              <a:off x="10169807" y="4122855"/>
              <a:ext cx="1946" cy="51"/>
            </a:xfrm>
            <a:custGeom>
              <a:avLst/>
              <a:gdLst/>
              <a:ahLst/>
              <a:cxnLst/>
              <a:rect l="l" t="t" r="r" b="b"/>
              <a:pathLst>
                <a:path w="38" h="1" extrusionOk="0">
                  <a:moveTo>
                    <a:pt x="38" y="0"/>
                  </a:moveTo>
                  <a:lnTo>
                    <a:pt x="38" y="0"/>
                  </a:lnTo>
                  <a:lnTo>
                    <a:pt x="38" y="0"/>
                  </a:lnTo>
                  <a:lnTo>
                    <a:pt x="38" y="0"/>
                  </a:lnTo>
                  <a:lnTo>
                    <a:pt x="38" y="0"/>
                  </a:lnTo>
                  <a:close/>
                  <a:moveTo>
                    <a:pt x="38" y="0"/>
                  </a:moveTo>
                  <a:lnTo>
                    <a:pt x="38" y="0"/>
                  </a:lnTo>
                  <a:lnTo>
                    <a:pt x="38" y="0"/>
                  </a:lnTo>
                  <a:lnTo>
                    <a:pt x="38" y="0"/>
                  </a:lnTo>
                  <a:lnTo>
                    <a:pt x="38" y="0"/>
                  </a:lnTo>
                  <a:close/>
                  <a:moveTo>
                    <a:pt x="38" y="0"/>
                  </a:moveTo>
                  <a:lnTo>
                    <a:pt x="38" y="0"/>
                  </a:lnTo>
                  <a:lnTo>
                    <a:pt x="38" y="0"/>
                  </a:lnTo>
                  <a:lnTo>
                    <a:pt x="38" y="0"/>
                  </a:lnTo>
                  <a:lnTo>
                    <a:pt x="38" y="0"/>
                  </a:lnTo>
                  <a:close/>
                  <a:moveTo>
                    <a:pt x="19" y="0"/>
                  </a:moveTo>
                  <a:lnTo>
                    <a:pt x="19" y="0"/>
                  </a:lnTo>
                  <a:lnTo>
                    <a:pt x="38" y="0"/>
                  </a:lnTo>
                  <a:lnTo>
                    <a:pt x="38" y="0"/>
                  </a:lnTo>
                  <a:lnTo>
                    <a:pt x="19" y="0"/>
                  </a:lnTo>
                  <a:close/>
                  <a:moveTo>
                    <a:pt x="19" y="0"/>
                  </a:moveTo>
                  <a:lnTo>
                    <a:pt x="19" y="0"/>
                  </a:lnTo>
                  <a:lnTo>
                    <a:pt x="19" y="0"/>
                  </a:lnTo>
                  <a:lnTo>
                    <a:pt x="19" y="0"/>
                  </a:lnTo>
                  <a:lnTo>
                    <a:pt x="19" y="0"/>
                  </a:lnTo>
                  <a:close/>
                  <a:moveTo>
                    <a:pt x="19" y="0"/>
                  </a:moveTo>
                  <a:lnTo>
                    <a:pt x="19" y="0"/>
                  </a:lnTo>
                  <a:lnTo>
                    <a:pt x="19" y="0"/>
                  </a:lnTo>
                  <a:lnTo>
                    <a:pt x="19" y="0"/>
                  </a:lnTo>
                  <a:lnTo>
                    <a:pt x="19" y="0"/>
                  </a:lnTo>
                  <a:close/>
                  <a:moveTo>
                    <a:pt x="19" y="0"/>
                  </a:moveTo>
                  <a:lnTo>
                    <a:pt x="19" y="0"/>
                  </a:lnTo>
                  <a:lnTo>
                    <a:pt x="19" y="0"/>
                  </a:lnTo>
                  <a:lnTo>
                    <a:pt x="19" y="0"/>
                  </a:lnTo>
                  <a:lnTo>
                    <a:pt x="19" y="0"/>
                  </a:lnTo>
                  <a:close/>
                  <a:moveTo>
                    <a:pt x="19" y="0"/>
                  </a:moveTo>
                  <a:lnTo>
                    <a:pt x="19" y="0"/>
                  </a:lnTo>
                  <a:lnTo>
                    <a:pt x="19" y="0"/>
                  </a:lnTo>
                  <a:lnTo>
                    <a:pt x="19" y="0"/>
                  </a:lnTo>
                  <a:lnTo>
                    <a:pt x="19" y="0"/>
                  </a:lnTo>
                  <a:close/>
                  <a:moveTo>
                    <a:pt x="19" y="0"/>
                  </a:moveTo>
                  <a:lnTo>
                    <a:pt x="19" y="0"/>
                  </a:lnTo>
                  <a:lnTo>
                    <a:pt x="19" y="0"/>
                  </a:lnTo>
                  <a:lnTo>
                    <a:pt x="19" y="0"/>
                  </a:lnTo>
                  <a:lnTo>
                    <a:pt x="19" y="0"/>
                  </a:lnTo>
                  <a:close/>
                  <a:moveTo>
                    <a:pt x="19" y="0"/>
                  </a:moveTo>
                  <a:lnTo>
                    <a:pt x="19" y="0"/>
                  </a:lnTo>
                  <a:lnTo>
                    <a:pt x="19" y="0"/>
                  </a:lnTo>
                  <a:lnTo>
                    <a:pt x="19" y="0"/>
                  </a:lnTo>
                  <a:lnTo>
                    <a:pt x="19" y="0"/>
                  </a:lnTo>
                  <a:close/>
                  <a:moveTo>
                    <a:pt x="19" y="0"/>
                  </a:moveTo>
                  <a:lnTo>
                    <a:pt x="19" y="0"/>
                  </a:lnTo>
                  <a:lnTo>
                    <a:pt x="19" y="0"/>
                  </a:lnTo>
                  <a:lnTo>
                    <a:pt x="19" y="0"/>
                  </a:lnTo>
                  <a:lnTo>
                    <a:pt x="19" y="0"/>
                  </a:lnTo>
                  <a:close/>
                  <a:moveTo>
                    <a:pt x="19" y="0"/>
                  </a:moveTo>
                  <a:lnTo>
                    <a:pt x="19" y="0"/>
                  </a:lnTo>
                  <a:lnTo>
                    <a:pt x="19" y="0"/>
                  </a:lnTo>
                  <a:close/>
                  <a:moveTo>
                    <a:pt x="1" y="0"/>
                  </a:moveTo>
                  <a:lnTo>
                    <a:pt x="1" y="0"/>
                  </a:lnTo>
                  <a:lnTo>
                    <a:pt x="1" y="0"/>
                  </a:lnTo>
                  <a:lnTo>
                    <a:pt x="1" y="0"/>
                  </a:lnTo>
                  <a:lnTo>
                    <a:pt x="1" y="0"/>
                  </a:lnTo>
                  <a:close/>
                </a:path>
              </a:pathLst>
            </a:custGeom>
            <a:solidFill>
              <a:srgbClr val="008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0"/>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0"/>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0"/>
            <p:cNvSpPr/>
            <p:nvPr/>
          </p:nvSpPr>
          <p:spPr>
            <a:xfrm>
              <a:off x="10171702"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0"/>
            <p:cNvSpPr/>
            <p:nvPr/>
          </p:nvSpPr>
          <p:spPr>
            <a:xfrm>
              <a:off x="10170780" y="4122855"/>
              <a:ext cx="973" cy="51"/>
            </a:xfrm>
            <a:custGeom>
              <a:avLst/>
              <a:gdLst/>
              <a:ahLst/>
              <a:cxnLst/>
              <a:rect l="l" t="t" r="r" b="b"/>
              <a:pathLst>
                <a:path w="19" h="1" fill="none" extrusionOk="0">
                  <a:moveTo>
                    <a:pt x="0" y="0"/>
                  </a:moveTo>
                  <a:lnTo>
                    <a:pt x="0" y="0"/>
                  </a:lnTo>
                  <a:lnTo>
                    <a:pt x="19" y="0"/>
                  </a:lnTo>
                  <a:lnTo>
                    <a:pt x="19"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0"/>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0"/>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0"/>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0"/>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0"/>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0"/>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0"/>
            <p:cNvSpPr/>
            <p:nvPr/>
          </p:nvSpPr>
          <p:spPr>
            <a:xfrm>
              <a:off x="10170780" y="4122855"/>
              <a:ext cx="51" cy="51"/>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0"/>
            <p:cNvSpPr/>
            <p:nvPr/>
          </p:nvSpPr>
          <p:spPr>
            <a:xfrm>
              <a:off x="10170780" y="4122855"/>
              <a:ext cx="51" cy="51"/>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0"/>
            <p:cNvSpPr/>
            <p:nvPr/>
          </p:nvSpPr>
          <p:spPr>
            <a:xfrm>
              <a:off x="10169807" y="4122855"/>
              <a:ext cx="51" cy="51"/>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0"/>
            <p:cNvSpPr/>
            <p:nvPr/>
          </p:nvSpPr>
          <p:spPr>
            <a:xfrm>
              <a:off x="10153729" y="3934464"/>
              <a:ext cx="532046" cy="188444"/>
            </a:xfrm>
            <a:custGeom>
              <a:avLst/>
              <a:gdLst/>
              <a:ahLst/>
              <a:cxnLst/>
              <a:rect l="l" t="t" r="r" b="b"/>
              <a:pathLst>
                <a:path w="10390" h="3680" extrusionOk="0">
                  <a:moveTo>
                    <a:pt x="352" y="1"/>
                  </a:moveTo>
                  <a:lnTo>
                    <a:pt x="315" y="19"/>
                  </a:lnTo>
                  <a:lnTo>
                    <a:pt x="278" y="56"/>
                  </a:lnTo>
                  <a:lnTo>
                    <a:pt x="241" y="93"/>
                  </a:lnTo>
                  <a:lnTo>
                    <a:pt x="204" y="167"/>
                  </a:lnTo>
                  <a:lnTo>
                    <a:pt x="130" y="352"/>
                  </a:lnTo>
                  <a:lnTo>
                    <a:pt x="93" y="574"/>
                  </a:lnTo>
                  <a:lnTo>
                    <a:pt x="56" y="851"/>
                  </a:lnTo>
                  <a:lnTo>
                    <a:pt x="19" y="1165"/>
                  </a:lnTo>
                  <a:lnTo>
                    <a:pt x="1" y="1498"/>
                  </a:lnTo>
                  <a:lnTo>
                    <a:pt x="1" y="1849"/>
                  </a:lnTo>
                  <a:lnTo>
                    <a:pt x="1" y="2182"/>
                  </a:lnTo>
                  <a:lnTo>
                    <a:pt x="19" y="2515"/>
                  </a:lnTo>
                  <a:lnTo>
                    <a:pt x="56" y="2829"/>
                  </a:lnTo>
                  <a:lnTo>
                    <a:pt x="93" y="3106"/>
                  </a:lnTo>
                  <a:lnTo>
                    <a:pt x="130" y="3346"/>
                  </a:lnTo>
                  <a:lnTo>
                    <a:pt x="204" y="3531"/>
                  </a:lnTo>
                  <a:lnTo>
                    <a:pt x="241" y="3587"/>
                  </a:lnTo>
                  <a:lnTo>
                    <a:pt x="278" y="3642"/>
                  </a:lnTo>
                  <a:lnTo>
                    <a:pt x="315" y="3679"/>
                  </a:lnTo>
                  <a:lnTo>
                    <a:pt x="10389" y="3679"/>
                  </a:lnTo>
                  <a:lnTo>
                    <a:pt x="10389" y="3309"/>
                  </a:lnTo>
                  <a:lnTo>
                    <a:pt x="537" y="3309"/>
                  </a:lnTo>
                  <a:lnTo>
                    <a:pt x="481" y="3014"/>
                  </a:lnTo>
                  <a:lnTo>
                    <a:pt x="444" y="2662"/>
                  </a:lnTo>
                  <a:lnTo>
                    <a:pt x="426" y="2256"/>
                  </a:lnTo>
                  <a:lnTo>
                    <a:pt x="407" y="1849"/>
                  </a:lnTo>
                  <a:lnTo>
                    <a:pt x="426" y="1424"/>
                  </a:lnTo>
                  <a:lnTo>
                    <a:pt x="444" y="1036"/>
                  </a:lnTo>
                  <a:lnTo>
                    <a:pt x="481" y="666"/>
                  </a:lnTo>
                  <a:lnTo>
                    <a:pt x="537" y="370"/>
                  </a:lnTo>
                  <a:lnTo>
                    <a:pt x="10389" y="370"/>
                  </a:lnTo>
                  <a:lnTo>
                    <a:pt x="10389"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3" name="Google Shape;2963;p30"/>
          <p:cNvGrpSpPr/>
          <p:nvPr/>
        </p:nvGrpSpPr>
        <p:grpSpPr>
          <a:xfrm>
            <a:off x="6087805" y="2786985"/>
            <a:ext cx="752607" cy="1155725"/>
            <a:chOff x="5980880" y="5537710"/>
            <a:chExt cx="752607" cy="1155725"/>
          </a:xfrm>
        </p:grpSpPr>
        <p:sp>
          <p:nvSpPr>
            <p:cNvPr id="2964" name="Google Shape;2964;p30"/>
            <p:cNvSpPr/>
            <p:nvPr/>
          </p:nvSpPr>
          <p:spPr>
            <a:xfrm>
              <a:off x="6183947" y="5740778"/>
              <a:ext cx="549539" cy="704789"/>
            </a:xfrm>
            <a:custGeom>
              <a:avLst/>
              <a:gdLst/>
              <a:ahLst/>
              <a:cxnLst/>
              <a:rect l="l" t="t" r="r" b="b"/>
              <a:pathLst>
                <a:path w="10205" h="13088" extrusionOk="0">
                  <a:moveTo>
                    <a:pt x="3550" y="0"/>
                  </a:moveTo>
                  <a:lnTo>
                    <a:pt x="3550" y="3124"/>
                  </a:lnTo>
                  <a:lnTo>
                    <a:pt x="3180" y="3253"/>
                  </a:lnTo>
                  <a:lnTo>
                    <a:pt x="2811" y="3420"/>
                  </a:lnTo>
                  <a:lnTo>
                    <a:pt x="2460" y="3623"/>
                  </a:lnTo>
                  <a:lnTo>
                    <a:pt x="2127" y="3845"/>
                  </a:lnTo>
                  <a:lnTo>
                    <a:pt x="1813" y="4085"/>
                  </a:lnTo>
                  <a:lnTo>
                    <a:pt x="1517" y="4344"/>
                  </a:lnTo>
                  <a:lnTo>
                    <a:pt x="1239" y="4640"/>
                  </a:lnTo>
                  <a:lnTo>
                    <a:pt x="999" y="4936"/>
                  </a:lnTo>
                  <a:lnTo>
                    <a:pt x="777" y="5268"/>
                  </a:lnTo>
                  <a:lnTo>
                    <a:pt x="574" y="5620"/>
                  </a:lnTo>
                  <a:lnTo>
                    <a:pt x="408" y="5971"/>
                  </a:lnTo>
                  <a:lnTo>
                    <a:pt x="260" y="6359"/>
                  </a:lnTo>
                  <a:lnTo>
                    <a:pt x="149" y="6747"/>
                  </a:lnTo>
                  <a:lnTo>
                    <a:pt x="56" y="7154"/>
                  </a:lnTo>
                  <a:lnTo>
                    <a:pt x="19" y="7561"/>
                  </a:lnTo>
                  <a:lnTo>
                    <a:pt x="1" y="7986"/>
                  </a:lnTo>
                  <a:lnTo>
                    <a:pt x="1" y="8245"/>
                  </a:lnTo>
                  <a:lnTo>
                    <a:pt x="19" y="8503"/>
                  </a:lnTo>
                  <a:lnTo>
                    <a:pt x="56" y="8762"/>
                  </a:lnTo>
                  <a:lnTo>
                    <a:pt x="93" y="9021"/>
                  </a:lnTo>
                  <a:lnTo>
                    <a:pt x="149" y="9261"/>
                  </a:lnTo>
                  <a:lnTo>
                    <a:pt x="223" y="9502"/>
                  </a:lnTo>
                  <a:lnTo>
                    <a:pt x="297" y="9742"/>
                  </a:lnTo>
                  <a:lnTo>
                    <a:pt x="389" y="9982"/>
                  </a:lnTo>
                  <a:lnTo>
                    <a:pt x="500" y="10204"/>
                  </a:lnTo>
                  <a:lnTo>
                    <a:pt x="611" y="10426"/>
                  </a:lnTo>
                  <a:lnTo>
                    <a:pt x="740" y="10629"/>
                  </a:lnTo>
                  <a:lnTo>
                    <a:pt x="870" y="10851"/>
                  </a:lnTo>
                  <a:lnTo>
                    <a:pt x="999" y="11036"/>
                  </a:lnTo>
                  <a:lnTo>
                    <a:pt x="1166" y="11239"/>
                  </a:lnTo>
                  <a:lnTo>
                    <a:pt x="1313" y="11424"/>
                  </a:lnTo>
                  <a:lnTo>
                    <a:pt x="1480" y="11590"/>
                  </a:lnTo>
                  <a:lnTo>
                    <a:pt x="1665" y="11775"/>
                  </a:lnTo>
                  <a:lnTo>
                    <a:pt x="1849" y="11923"/>
                  </a:lnTo>
                  <a:lnTo>
                    <a:pt x="2053" y="12071"/>
                  </a:lnTo>
                  <a:lnTo>
                    <a:pt x="2238" y="12219"/>
                  </a:lnTo>
                  <a:lnTo>
                    <a:pt x="2460" y="12348"/>
                  </a:lnTo>
                  <a:lnTo>
                    <a:pt x="2663" y="12478"/>
                  </a:lnTo>
                  <a:lnTo>
                    <a:pt x="2885" y="12589"/>
                  </a:lnTo>
                  <a:lnTo>
                    <a:pt x="3106" y="12700"/>
                  </a:lnTo>
                  <a:lnTo>
                    <a:pt x="3347" y="12792"/>
                  </a:lnTo>
                  <a:lnTo>
                    <a:pt x="3587" y="12866"/>
                  </a:lnTo>
                  <a:lnTo>
                    <a:pt x="3827" y="12940"/>
                  </a:lnTo>
                  <a:lnTo>
                    <a:pt x="4068" y="12995"/>
                  </a:lnTo>
                  <a:lnTo>
                    <a:pt x="4327" y="13032"/>
                  </a:lnTo>
                  <a:lnTo>
                    <a:pt x="4585" y="13069"/>
                  </a:lnTo>
                  <a:lnTo>
                    <a:pt x="4844" y="13088"/>
                  </a:lnTo>
                  <a:lnTo>
                    <a:pt x="5362" y="13088"/>
                  </a:lnTo>
                  <a:lnTo>
                    <a:pt x="5620" y="13069"/>
                  </a:lnTo>
                  <a:lnTo>
                    <a:pt x="5879" y="13032"/>
                  </a:lnTo>
                  <a:lnTo>
                    <a:pt x="6120" y="12995"/>
                  </a:lnTo>
                  <a:lnTo>
                    <a:pt x="6378" y="12940"/>
                  </a:lnTo>
                  <a:lnTo>
                    <a:pt x="6619" y="12866"/>
                  </a:lnTo>
                  <a:lnTo>
                    <a:pt x="6859" y="12792"/>
                  </a:lnTo>
                  <a:lnTo>
                    <a:pt x="7081" y="12700"/>
                  </a:lnTo>
                  <a:lnTo>
                    <a:pt x="7321" y="12589"/>
                  </a:lnTo>
                  <a:lnTo>
                    <a:pt x="7524" y="12478"/>
                  </a:lnTo>
                  <a:lnTo>
                    <a:pt x="7746" y="12348"/>
                  </a:lnTo>
                  <a:lnTo>
                    <a:pt x="7950" y="12219"/>
                  </a:lnTo>
                  <a:lnTo>
                    <a:pt x="8153" y="12071"/>
                  </a:lnTo>
                  <a:lnTo>
                    <a:pt x="8356" y="11923"/>
                  </a:lnTo>
                  <a:lnTo>
                    <a:pt x="8541" y="11775"/>
                  </a:lnTo>
                  <a:lnTo>
                    <a:pt x="8708" y="11590"/>
                  </a:lnTo>
                  <a:lnTo>
                    <a:pt x="8874" y="11424"/>
                  </a:lnTo>
                  <a:lnTo>
                    <a:pt x="9040" y="11239"/>
                  </a:lnTo>
                  <a:lnTo>
                    <a:pt x="9188" y="11036"/>
                  </a:lnTo>
                  <a:lnTo>
                    <a:pt x="9336" y="10851"/>
                  </a:lnTo>
                  <a:lnTo>
                    <a:pt x="9465" y="10629"/>
                  </a:lnTo>
                  <a:lnTo>
                    <a:pt x="9595" y="10426"/>
                  </a:lnTo>
                  <a:lnTo>
                    <a:pt x="9706" y="10204"/>
                  </a:lnTo>
                  <a:lnTo>
                    <a:pt x="9798" y="9982"/>
                  </a:lnTo>
                  <a:lnTo>
                    <a:pt x="9891" y="9742"/>
                  </a:lnTo>
                  <a:lnTo>
                    <a:pt x="9983" y="9502"/>
                  </a:lnTo>
                  <a:lnTo>
                    <a:pt x="10038" y="9261"/>
                  </a:lnTo>
                  <a:lnTo>
                    <a:pt x="10094" y="9021"/>
                  </a:lnTo>
                  <a:lnTo>
                    <a:pt x="10149" y="8762"/>
                  </a:lnTo>
                  <a:lnTo>
                    <a:pt x="10186" y="8503"/>
                  </a:lnTo>
                  <a:lnTo>
                    <a:pt x="10205" y="8245"/>
                  </a:lnTo>
                  <a:lnTo>
                    <a:pt x="10205" y="7986"/>
                  </a:lnTo>
                  <a:lnTo>
                    <a:pt x="10186" y="7561"/>
                  </a:lnTo>
                  <a:lnTo>
                    <a:pt x="10131" y="7154"/>
                  </a:lnTo>
                  <a:lnTo>
                    <a:pt x="10057" y="6747"/>
                  </a:lnTo>
                  <a:lnTo>
                    <a:pt x="9946" y="6359"/>
                  </a:lnTo>
                  <a:lnTo>
                    <a:pt x="9798" y="5971"/>
                  </a:lnTo>
                  <a:lnTo>
                    <a:pt x="9632" y="5620"/>
                  </a:lnTo>
                  <a:lnTo>
                    <a:pt x="9428" y="5268"/>
                  </a:lnTo>
                  <a:lnTo>
                    <a:pt x="9207" y="4936"/>
                  </a:lnTo>
                  <a:lnTo>
                    <a:pt x="8948" y="4640"/>
                  </a:lnTo>
                  <a:lnTo>
                    <a:pt x="8689" y="4344"/>
                  </a:lnTo>
                  <a:lnTo>
                    <a:pt x="8393" y="4085"/>
                  </a:lnTo>
                  <a:lnTo>
                    <a:pt x="8079" y="3845"/>
                  </a:lnTo>
                  <a:lnTo>
                    <a:pt x="7746" y="3623"/>
                  </a:lnTo>
                  <a:lnTo>
                    <a:pt x="7395" y="3420"/>
                  </a:lnTo>
                  <a:lnTo>
                    <a:pt x="7025" y="3253"/>
                  </a:lnTo>
                  <a:lnTo>
                    <a:pt x="6656" y="3124"/>
                  </a:lnTo>
                  <a:lnTo>
                    <a:pt x="6656" y="0"/>
                  </a:lnTo>
                  <a:lnTo>
                    <a:pt x="5879" y="37"/>
                  </a:lnTo>
                  <a:lnTo>
                    <a:pt x="5103" y="56"/>
                  </a:lnTo>
                  <a:lnTo>
                    <a:pt x="4327" y="37"/>
                  </a:lnTo>
                  <a:lnTo>
                    <a:pt x="35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0"/>
            <p:cNvSpPr/>
            <p:nvPr/>
          </p:nvSpPr>
          <p:spPr>
            <a:xfrm>
              <a:off x="6183947" y="5740778"/>
              <a:ext cx="549538" cy="704787"/>
            </a:xfrm>
            <a:custGeom>
              <a:avLst/>
              <a:gdLst/>
              <a:ahLst/>
              <a:cxnLst/>
              <a:rect l="l" t="t" r="r" b="b"/>
              <a:pathLst>
                <a:path w="10205" h="13088" fill="none" extrusionOk="0">
                  <a:moveTo>
                    <a:pt x="6656" y="3124"/>
                  </a:moveTo>
                  <a:lnTo>
                    <a:pt x="6656" y="0"/>
                  </a:lnTo>
                  <a:lnTo>
                    <a:pt x="6656" y="0"/>
                  </a:lnTo>
                  <a:lnTo>
                    <a:pt x="5879" y="37"/>
                  </a:lnTo>
                  <a:lnTo>
                    <a:pt x="5103" y="56"/>
                  </a:lnTo>
                  <a:lnTo>
                    <a:pt x="4327" y="37"/>
                  </a:lnTo>
                  <a:lnTo>
                    <a:pt x="3550" y="0"/>
                  </a:lnTo>
                  <a:lnTo>
                    <a:pt x="3550" y="3124"/>
                  </a:lnTo>
                  <a:lnTo>
                    <a:pt x="3550" y="3124"/>
                  </a:lnTo>
                  <a:lnTo>
                    <a:pt x="3180" y="3253"/>
                  </a:lnTo>
                  <a:lnTo>
                    <a:pt x="2811" y="3420"/>
                  </a:lnTo>
                  <a:lnTo>
                    <a:pt x="2460" y="3623"/>
                  </a:lnTo>
                  <a:lnTo>
                    <a:pt x="2127" y="3845"/>
                  </a:lnTo>
                  <a:lnTo>
                    <a:pt x="1813" y="4085"/>
                  </a:lnTo>
                  <a:lnTo>
                    <a:pt x="1517" y="4344"/>
                  </a:lnTo>
                  <a:lnTo>
                    <a:pt x="1239" y="4640"/>
                  </a:lnTo>
                  <a:lnTo>
                    <a:pt x="999" y="4936"/>
                  </a:lnTo>
                  <a:lnTo>
                    <a:pt x="777" y="5268"/>
                  </a:lnTo>
                  <a:lnTo>
                    <a:pt x="574" y="5620"/>
                  </a:lnTo>
                  <a:lnTo>
                    <a:pt x="408" y="5971"/>
                  </a:lnTo>
                  <a:lnTo>
                    <a:pt x="260" y="6359"/>
                  </a:lnTo>
                  <a:lnTo>
                    <a:pt x="149" y="6747"/>
                  </a:lnTo>
                  <a:lnTo>
                    <a:pt x="56" y="7154"/>
                  </a:lnTo>
                  <a:lnTo>
                    <a:pt x="19" y="7561"/>
                  </a:lnTo>
                  <a:lnTo>
                    <a:pt x="1" y="7986"/>
                  </a:lnTo>
                  <a:lnTo>
                    <a:pt x="1" y="7986"/>
                  </a:lnTo>
                  <a:lnTo>
                    <a:pt x="1" y="8245"/>
                  </a:lnTo>
                  <a:lnTo>
                    <a:pt x="19" y="8503"/>
                  </a:lnTo>
                  <a:lnTo>
                    <a:pt x="56" y="8762"/>
                  </a:lnTo>
                  <a:lnTo>
                    <a:pt x="93" y="9021"/>
                  </a:lnTo>
                  <a:lnTo>
                    <a:pt x="149" y="9261"/>
                  </a:lnTo>
                  <a:lnTo>
                    <a:pt x="223" y="9502"/>
                  </a:lnTo>
                  <a:lnTo>
                    <a:pt x="297" y="9742"/>
                  </a:lnTo>
                  <a:lnTo>
                    <a:pt x="389" y="9982"/>
                  </a:lnTo>
                  <a:lnTo>
                    <a:pt x="500" y="10204"/>
                  </a:lnTo>
                  <a:lnTo>
                    <a:pt x="611" y="10426"/>
                  </a:lnTo>
                  <a:lnTo>
                    <a:pt x="740" y="10629"/>
                  </a:lnTo>
                  <a:lnTo>
                    <a:pt x="870" y="10851"/>
                  </a:lnTo>
                  <a:lnTo>
                    <a:pt x="999" y="11036"/>
                  </a:lnTo>
                  <a:lnTo>
                    <a:pt x="1166" y="11239"/>
                  </a:lnTo>
                  <a:lnTo>
                    <a:pt x="1313" y="11424"/>
                  </a:lnTo>
                  <a:lnTo>
                    <a:pt x="1480" y="11590"/>
                  </a:lnTo>
                  <a:lnTo>
                    <a:pt x="1665" y="11775"/>
                  </a:lnTo>
                  <a:lnTo>
                    <a:pt x="1849" y="11923"/>
                  </a:lnTo>
                  <a:lnTo>
                    <a:pt x="2053" y="12071"/>
                  </a:lnTo>
                  <a:lnTo>
                    <a:pt x="2238" y="12219"/>
                  </a:lnTo>
                  <a:lnTo>
                    <a:pt x="2460" y="12348"/>
                  </a:lnTo>
                  <a:lnTo>
                    <a:pt x="2663" y="12478"/>
                  </a:lnTo>
                  <a:lnTo>
                    <a:pt x="2885" y="12589"/>
                  </a:lnTo>
                  <a:lnTo>
                    <a:pt x="3106" y="12700"/>
                  </a:lnTo>
                  <a:lnTo>
                    <a:pt x="3347" y="12792"/>
                  </a:lnTo>
                  <a:lnTo>
                    <a:pt x="3587" y="12866"/>
                  </a:lnTo>
                  <a:lnTo>
                    <a:pt x="3827" y="12940"/>
                  </a:lnTo>
                  <a:lnTo>
                    <a:pt x="4068" y="12995"/>
                  </a:lnTo>
                  <a:lnTo>
                    <a:pt x="4327" y="13032"/>
                  </a:lnTo>
                  <a:lnTo>
                    <a:pt x="4585" y="13069"/>
                  </a:lnTo>
                  <a:lnTo>
                    <a:pt x="4844" y="13088"/>
                  </a:lnTo>
                  <a:lnTo>
                    <a:pt x="5103" y="13088"/>
                  </a:lnTo>
                  <a:lnTo>
                    <a:pt x="5103" y="13088"/>
                  </a:lnTo>
                  <a:lnTo>
                    <a:pt x="5362" y="13088"/>
                  </a:lnTo>
                  <a:lnTo>
                    <a:pt x="5620" y="13069"/>
                  </a:lnTo>
                  <a:lnTo>
                    <a:pt x="5879" y="13032"/>
                  </a:lnTo>
                  <a:lnTo>
                    <a:pt x="6120" y="12995"/>
                  </a:lnTo>
                  <a:lnTo>
                    <a:pt x="6378" y="12940"/>
                  </a:lnTo>
                  <a:lnTo>
                    <a:pt x="6619" y="12866"/>
                  </a:lnTo>
                  <a:lnTo>
                    <a:pt x="6859" y="12792"/>
                  </a:lnTo>
                  <a:lnTo>
                    <a:pt x="7081" y="12700"/>
                  </a:lnTo>
                  <a:lnTo>
                    <a:pt x="7321" y="12589"/>
                  </a:lnTo>
                  <a:lnTo>
                    <a:pt x="7524" y="12478"/>
                  </a:lnTo>
                  <a:lnTo>
                    <a:pt x="7746" y="12348"/>
                  </a:lnTo>
                  <a:lnTo>
                    <a:pt x="7950" y="12219"/>
                  </a:lnTo>
                  <a:lnTo>
                    <a:pt x="8153" y="12071"/>
                  </a:lnTo>
                  <a:lnTo>
                    <a:pt x="8356" y="11923"/>
                  </a:lnTo>
                  <a:lnTo>
                    <a:pt x="8541" y="11775"/>
                  </a:lnTo>
                  <a:lnTo>
                    <a:pt x="8708" y="11590"/>
                  </a:lnTo>
                  <a:lnTo>
                    <a:pt x="8874" y="11424"/>
                  </a:lnTo>
                  <a:lnTo>
                    <a:pt x="9040" y="11239"/>
                  </a:lnTo>
                  <a:lnTo>
                    <a:pt x="9188" y="11036"/>
                  </a:lnTo>
                  <a:lnTo>
                    <a:pt x="9336" y="10851"/>
                  </a:lnTo>
                  <a:lnTo>
                    <a:pt x="9465" y="10629"/>
                  </a:lnTo>
                  <a:lnTo>
                    <a:pt x="9595" y="10426"/>
                  </a:lnTo>
                  <a:lnTo>
                    <a:pt x="9706" y="10204"/>
                  </a:lnTo>
                  <a:lnTo>
                    <a:pt x="9798" y="9982"/>
                  </a:lnTo>
                  <a:lnTo>
                    <a:pt x="9891" y="9742"/>
                  </a:lnTo>
                  <a:lnTo>
                    <a:pt x="9983" y="9502"/>
                  </a:lnTo>
                  <a:lnTo>
                    <a:pt x="10038" y="9261"/>
                  </a:lnTo>
                  <a:lnTo>
                    <a:pt x="10094" y="9021"/>
                  </a:lnTo>
                  <a:lnTo>
                    <a:pt x="10149" y="8762"/>
                  </a:lnTo>
                  <a:lnTo>
                    <a:pt x="10186" y="8503"/>
                  </a:lnTo>
                  <a:lnTo>
                    <a:pt x="10205" y="8245"/>
                  </a:lnTo>
                  <a:lnTo>
                    <a:pt x="10205" y="7986"/>
                  </a:lnTo>
                  <a:lnTo>
                    <a:pt x="10205" y="7986"/>
                  </a:lnTo>
                  <a:lnTo>
                    <a:pt x="10186" y="7561"/>
                  </a:lnTo>
                  <a:lnTo>
                    <a:pt x="10131" y="7154"/>
                  </a:lnTo>
                  <a:lnTo>
                    <a:pt x="10057" y="6747"/>
                  </a:lnTo>
                  <a:lnTo>
                    <a:pt x="9946" y="6359"/>
                  </a:lnTo>
                  <a:lnTo>
                    <a:pt x="9798" y="5971"/>
                  </a:lnTo>
                  <a:lnTo>
                    <a:pt x="9632" y="5620"/>
                  </a:lnTo>
                  <a:lnTo>
                    <a:pt x="9428" y="5268"/>
                  </a:lnTo>
                  <a:lnTo>
                    <a:pt x="9207" y="4936"/>
                  </a:lnTo>
                  <a:lnTo>
                    <a:pt x="8948" y="4640"/>
                  </a:lnTo>
                  <a:lnTo>
                    <a:pt x="8689" y="4344"/>
                  </a:lnTo>
                  <a:lnTo>
                    <a:pt x="8393" y="4085"/>
                  </a:lnTo>
                  <a:lnTo>
                    <a:pt x="8079" y="3845"/>
                  </a:lnTo>
                  <a:lnTo>
                    <a:pt x="7746" y="3623"/>
                  </a:lnTo>
                  <a:lnTo>
                    <a:pt x="7395" y="3420"/>
                  </a:lnTo>
                  <a:lnTo>
                    <a:pt x="7025" y="3253"/>
                  </a:lnTo>
                  <a:lnTo>
                    <a:pt x="6656" y="31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0"/>
            <p:cNvSpPr/>
            <p:nvPr/>
          </p:nvSpPr>
          <p:spPr>
            <a:xfrm>
              <a:off x="6487553" y="5778581"/>
              <a:ext cx="245932" cy="662030"/>
            </a:xfrm>
            <a:custGeom>
              <a:avLst/>
              <a:gdLst/>
              <a:ahLst/>
              <a:cxnLst/>
              <a:rect l="l" t="t" r="r" b="b"/>
              <a:pathLst>
                <a:path w="4567" h="12294" extrusionOk="0">
                  <a:moveTo>
                    <a:pt x="1" y="1"/>
                  </a:moveTo>
                  <a:lnTo>
                    <a:pt x="1" y="2367"/>
                  </a:lnTo>
                  <a:lnTo>
                    <a:pt x="204" y="2607"/>
                  </a:lnTo>
                  <a:lnTo>
                    <a:pt x="389" y="2847"/>
                  </a:lnTo>
                  <a:lnTo>
                    <a:pt x="574" y="3125"/>
                  </a:lnTo>
                  <a:lnTo>
                    <a:pt x="740" y="3402"/>
                  </a:lnTo>
                  <a:lnTo>
                    <a:pt x="888" y="3679"/>
                  </a:lnTo>
                  <a:lnTo>
                    <a:pt x="1036" y="3975"/>
                  </a:lnTo>
                  <a:lnTo>
                    <a:pt x="1166" y="4289"/>
                  </a:lnTo>
                  <a:lnTo>
                    <a:pt x="1295" y="4603"/>
                  </a:lnTo>
                  <a:lnTo>
                    <a:pt x="1406" y="4918"/>
                  </a:lnTo>
                  <a:lnTo>
                    <a:pt x="1517" y="5232"/>
                  </a:lnTo>
                  <a:lnTo>
                    <a:pt x="1591" y="5565"/>
                  </a:lnTo>
                  <a:lnTo>
                    <a:pt x="1683" y="5897"/>
                  </a:lnTo>
                  <a:lnTo>
                    <a:pt x="1739" y="6230"/>
                  </a:lnTo>
                  <a:lnTo>
                    <a:pt x="1794" y="6581"/>
                  </a:lnTo>
                  <a:lnTo>
                    <a:pt x="1831" y="6914"/>
                  </a:lnTo>
                  <a:lnTo>
                    <a:pt x="1868" y="7247"/>
                  </a:lnTo>
                  <a:lnTo>
                    <a:pt x="2681" y="7099"/>
                  </a:lnTo>
                  <a:lnTo>
                    <a:pt x="3088" y="7025"/>
                  </a:lnTo>
                  <a:lnTo>
                    <a:pt x="3495" y="6969"/>
                  </a:lnTo>
                  <a:lnTo>
                    <a:pt x="3513" y="6969"/>
                  </a:lnTo>
                  <a:lnTo>
                    <a:pt x="3532" y="7228"/>
                  </a:lnTo>
                  <a:lnTo>
                    <a:pt x="3532" y="7284"/>
                  </a:lnTo>
                  <a:lnTo>
                    <a:pt x="3513" y="7580"/>
                  </a:lnTo>
                  <a:lnTo>
                    <a:pt x="3495" y="7857"/>
                  </a:lnTo>
                  <a:lnTo>
                    <a:pt x="3439" y="8134"/>
                  </a:lnTo>
                  <a:lnTo>
                    <a:pt x="3365" y="8411"/>
                  </a:lnTo>
                  <a:lnTo>
                    <a:pt x="3291" y="8670"/>
                  </a:lnTo>
                  <a:lnTo>
                    <a:pt x="3180" y="8929"/>
                  </a:lnTo>
                  <a:lnTo>
                    <a:pt x="3070" y="9169"/>
                  </a:lnTo>
                  <a:lnTo>
                    <a:pt x="2922" y="9410"/>
                  </a:lnTo>
                  <a:lnTo>
                    <a:pt x="2774" y="9631"/>
                  </a:lnTo>
                  <a:lnTo>
                    <a:pt x="2607" y="9853"/>
                  </a:lnTo>
                  <a:lnTo>
                    <a:pt x="2441" y="10057"/>
                  </a:lnTo>
                  <a:lnTo>
                    <a:pt x="2238" y="10260"/>
                  </a:lnTo>
                  <a:lnTo>
                    <a:pt x="2034" y="10426"/>
                  </a:lnTo>
                  <a:lnTo>
                    <a:pt x="1831" y="10593"/>
                  </a:lnTo>
                  <a:lnTo>
                    <a:pt x="1591" y="10741"/>
                  </a:lnTo>
                  <a:lnTo>
                    <a:pt x="1350" y="10888"/>
                  </a:lnTo>
                  <a:lnTo>
                    <a:pt x="1221" y="11184"/>
                  </a:lnTo>
                  <a:lnTo>
                    <a:pt x="1073" y="11461"/>
                  </a:lnTo>
                  <a:lnTo>
                    <a:pt x="1073" y="11461"/>
                  </a:lnTo>
                  <a:lnTo>
                    <a:pt x="1406" y="11314"/>
                  </a:lnTo>
                  <a:lnTo>
                    <a:pt x="1683" y="11184"/>
                  </a:lnTo>
                  <a:lnTo>
                    <a:pt x="1942" y="11036"/>
                  </a:lnTo>
                  <a:lnTo>
                    <a:pt x="2164" y="10907"/>
                  </a:lnTo>
                  <a:lnTo>
                    <a:pt x="2496" y="10704"/>
                  </a:lnTo>
                  <a:lnTo>
                    <a:pt x="2626" y="10630"/>
                  </a:lnTo>
                  <a:lnTo>
                    <a:pt x="2644" y="10630"/>
                  </a:lnTo>
                  <a:lnTo>
                    <a:pt x="2607" y="10667"/>
                  </a:lnTo>
                  <a:lnTo>
                    <a:pt x="2515" y="10759"/>
                  </a:lnTo>
                  <a:lnTo>
                    <a:pt x="2367" y="10907"/>
                  </a:lnTo>
                  <a:lnTo>
                    <a:pt x="2145" y="11055"/>
                  </a:lnTo>
                  <a:lnTo>
                    <a:pt x="1905" y="11240"/>
                  </a:lnTo>
                  <a:lnTo>
                    <a:pt x="1609" y="11406"/>
                  </a:lnTo>
                  <a:lnTo>
                    <a:pt x="1258" y="11591"/>
                  </a:lnTo>
                  <a:lnTo>
                    <a:pt x="888" y="11739"/>
                  </a:lnTo>
                  <a:lnTo>
                    <a:pt x="685" y="12034"/>
                  </a:lnTo>
                  <a:lnTo>
                    <a:pt x="445" y="12293"/>
                  </a:lnTo>
                  <a:lnTo>
                    <a:pt x="851" y="12201"/>
                  </a:lnTo>
                  <a:lnTo>
                    <a:pt x="1239" y="12071"/>
                  </a:lnTo>
                  <a:lnTo>
                    <a:pt x="1628" y="11905"/>
                  </a:lnTo>
                  <a:lnTo>
                    <a:pt x="1979" y="11720"/>
                  </a:lnTo>
                  <a:lnTo>
                    <a:pt x="2330" y="11517"/>
                  </a:lnTo>
                  <a:lnTo>
                    <a:pt x="2663" y="11258"/>
                  </a:lnTo>
                  <a:lnTo>
                    <a:pt x="2959" y="10999"/>
                  </a:lnTo>
                  <a:lnTo>
                    <a:pt x="3254" y="10704"/>
                  </a:lnTo>
                  <a:lnTo>
                    <a:pt x="3513" y="10389"/>
                  </a:lnTo>
                  <a:lnTo>
                    <a:pt x="3735" y="10075"/>
                  </a:lnTo>
                  <a:lnTo>
                    <a:pt x="3957" y="9724"/>
                  </a:lnTo>
                  <a:lnTo>
                    <a:pt x="4142" y="9354"/>
                  </a:lnTo>
                  <a:lnTo>
                    <a:pt x="4290" y="8966"/>
                  </a:lnTo>
                  <a:lnTo>
                    <a:pt x="4400" y="8559"/>
                  </a:lnTo>
                  <a:lnTo>
                    <a:pt x="4493" y="8153"/>
                  </a:lnTo>
                  <a:lnTo>
                    <a:pt x="4548" y="7727"/>
                  </a:lnTo>
                  <a:lnTo>
                    <a:pt x="4548" y="7709"/>
                  </a:lnTo>
                  <a:lnTo>
                    <a:pt x="4548" y="7690"/>
                  </a:lnTo>
                  <a:lnTo>
                    <a:pt x="4548" y="7635"/>
                  </a:lnTo>
                  <a:lnTo>
                    <a:pt x="4548" y="7616"/>
                  </a:lnTo>
                  <a:lnTo>
                    <a:pt x="4567" y="7598"/>
                  </a:lnTo>
                  <a:lnTo>
                    <a:pt x="4567" y="7580"/>
                  </a:lnTo>
                  <a:lnTo>
                    <a:pt x="4567" y="7561"/>
                  </a:lnTo>
                  <a:lnTo>
                    <a:pt x="4567" y="7543"/>
                  </a:lnTo>
                  <a:lnTo>
                    <a:pt x="4567" y="7524"/>
                  </a:lnTo>
                  <a:lnTo>
                    <a:pt x="4567" y="7506"/>
                  </a:lnTo>
                  <a:lnTo>
                    <a:pt x="4567" y="7487"/>
                  </a:lnTo>
                  <a:lnTo>
                    <a:pt x="4567" y="7469"/>
                  </a:lnTo>
                  <a:lnTo>
                    <a:pt x="4567" y="7450"/>
                  </a:lnTo>
                  <a:lnTo>
                    <a:pt x="4567" y="7432"/>
                  </a:lnTo>
                  <a:lnTo>
                    <a:pt x="4567" y="7413"/>
                  </a:lnTo>
                  <a:lnTo>
                    <a:pt x="4567" y="7395"/>
                  </a:lnTo>
                  <a:lnTo>
                    <a:pt x="4567" y="7376"/>
                  </a:lnTo>
                  <a:lnTo>
                    <a:pt x="4567" y="7358"/>
                  </a:lnTo>
                  <a:lnTo>
                    <a:pt x="4567" y="7339"/>
                  </a:lnTo>
                  <a:lnTo>
                    <a:pt x="4567" y="7321"/>
                  </a:lnTo>
                  <a:lnTo>
                    <a:pt x="4567" y="7302"/>
                  </a:lnTo>
                  <a:lnTo>
                    <a:pt x="4567" y="7284"/>
                  </a:lnTo>
                  <a:lnTo>
                    <a:pt x="4548" y="6859"/>
                  </a:lnTo>
                  <a:lnTo>
                    <a:pt x="4493" y="6452"/>
                  </a:lnTo>
                  <a:lnTo>
                    <a:pt x="4419" y="6045"/>
                  </a:lnTo>
                  <a:lnTo>
                    <a:pt x="4308" y="5657"/>
                  </a:lnTo>
                  <a:lnTo>
                    <a:pt x="4160" y="5269"/>
                  </a:lnTo>
                  <a:lnTo>
                    <a:pt x="3994" y="4918"/>
                  </a:lnTo>
                  <a:lnTo>
                    <a:pt x="3790" y="4566"/>
                  </a:lnTo>
                  <a:lnTo>
                    <a:pt x="3569" y="4234"/>
                  </a:lnTo>
                  <a:lnTo>
                    <a:pt x="3310" y="3938"/>
                  </a:lnTo>
                  <a:lnTo>
                    <a:pt x="3051" y="3642"/>
                  </a:lnTo>
                  <a:lnTo>
                    <a:pt x="2755" y="3383"/>
                  </a:lnTo>
                  <a:lnTo>
                    <a:pt x="2441" y="3143"/>
                  </a:lnTo>
                  <a:lnTo>
                    <a:pt x="2108" y="2921"/>
                  </a:lnTo>
                  <a:lnTo>
                    <a:pt x="1757" y="2718"/>
                  </a:lnTo>
                  <a:lnTo>
                    <a:pt x="1387" y="2551"/>
                  </a:lnTo>
                  <a:lnTo>
                    <a:pt x="1018" y="2422"/>
                  </a:lnTo>
                  <a:lnTo>
                    <a:pt x="1018" y="37"/>
                  </a:lnTo>
                  <a:lnTo>
                    <a:pt x="1"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0"/>
            <p:cNvSpPr/>
            <p:nvPr/>
          </p:nvSpPr>
          <p:spPr>
            <a:xfrm>
              <a:off x="6487553" y="5778581"/>
              <a:ext cx="245932" cy="662030"/>
            </a:xfrm>
            <a:custGeom>
              <a:avLst/>
              <a:gdLst/>
              <a:ahLst/>
              <a:cxnLst/>
              <a:rect l="l" t="t" r="r" b="b"/>
              <a:pathLst>
                <a:path w="4567" h="12294" fill="none" extrusionOk="0">
                  <a:moveTo>
                    <a:pt x="1" y="1"/>
                  </a:moveTo>
                  <a:lnTo>
                    <a:pt x="1" y="2367"/>
                  </a:lnTo>
                  <a:lnTo>
                    <a:pt x="1" y="2367"/>
                  </a:lnTo>
                  <a:lnTo>
                    <a:pt x="204" y="2607"/>
                  </a:lnTo>
                  <a:lnTo>
                    <a:pt x="389" y="2847"/>
                  </a:lnTo>
                  <a:lnTo>
                    <a:pt x="574" y="3125"/>
                  </a:lnTo>
                  <a:lnTo>
                    <a:pt x="740" y="3402"/>
                  </a:lnTo>
                  <a:lnTo>
                    <a:pt x="888" y="3679"/>
                  </a:lnTo>
                  <a:lnTo>
                    <a:pt x="1036" y="3975"/>
                  </a:lnTo>
                  <a:lnTo>
                    <a:pt x="1166" y="4289"/>
                  </a:lnTo>
                  <a:lnTo>
                    <a:pt x="1295" y="4603"/>
                  </a:lnTo>
                  <a:lnTo>
                    <a:pt x="1406" y="4918"/>
                  </a:lnTo>
                  <a:lnTo>
                    <a:pt x="1517" y="5232"/>
                  </a:lnTo>
                  <a:lnTo>
                    <a:pt x="1591" y="5565"/>
                  </a:lnTo>
                  <a:lnTo>
                    <a:pt x="1683" y="5897"/>
                  </a:lnTo>
                  <a:lnTo>
                    <a:pt x="1739" y="6230"/>
                  </a:lnTo>
                  <a:lnTo>
                    <a:pt x="1794" y="6581"/>
                  </a:lnTo>
                  <a:lnTo>
                    <a:pt x="1831" y="6914"/>
                  </a:lnTo>
                  <a:lnTo>
                    <a:pt x="1868" y="7247"/>
                  </a:lnTo>
                  <a:lnTo>
                    <a:pt x="1868" y="7247"/>
                  </a:lnTo>
                  <a:lnTo>
                    <a:pt x="2681" y="7099"/>
                  </a:lnTo>
                  <a:lnTo>
                    <a:pt x="3088" y="7025"/>
                  </a:lnTo>
                  <a:lnTo>
                    <a:pt x="3495" y="6969"/>
                  </a:lnTo>
                  <a:lnTo>
                    <a:pt x="3495" y="6969"/>
                  </a:lnTo>
                  <a:lnTo>
                    <a:pt x="3513" y="6969"/>
                  </a:lnTo>
                  <a:lnTo>
                    <a:pt x="3513" y="6969"/>
                  </a:lnTo>
                  <a:lnTo>
                    <a:pt x="3513" y="6969"/>
                  </a:lnTo>
                  <a:lnTo>
                    <a:pt x="3513" y="6969"/>
                  </a:lnTo>
                  <a:lnTo>
                    <a:pt x="3513" y="6969"/>
                  </a:lnTo>
                  <a:lnTo>
                    <a:pt x="3513" y="6969"/>
                  </a:lnTo>
                  <a:lnTo>
                    <a:pt x="3513" y="6969"/>
                  </a:lnTo>
                  <a:lnTo>
                    <a:pt x="3513" y="6969"/>
                  </a:lnTo>
                  <a:lnTo>
                    <a:pt x="3532" y="7228"/>
                  </a:lnTo>
                  <a:lnTo>
                    <a:pt x="3532" y="7228"/>
                  </a:lnTo>
                  <a:lnTo>
                    <a:pt x="3532" y="7228"/>
                  </a:lnTo>
                  <a:lnTo>
                    <a:pt x="3532" y="7228"/>
                  </a:lnTo>
                  <a:lnTo>
                    <a:pt x="3532" y="7228"/>
                  </a:lnTo>
                  <a:lnTo>
                    <a:pt x="3532" y="7228"/>
                  </a:lnTo>
                  <a:lnTo>
                    <a:pt x="3532" y="7284"/>
                  </a:lnTo>
                  <a:lnTo>
                    <a:pt x="3532" y="7284"/>
                  </a:lnTo>
                  <a:lnTo>
                    <a:pt x="3532" y="7284"/>
                  </a:lnTo>
                  <a:lnTo>
                    <a:pt x="3532" y="7284"/>
                  </a:lnTo>
                  <a:lnTo>
                    <a:pt x="3532" y="7284"/>
                  </a:lnTo>
                  <a:lnTo>
                    <a:pt x="3513" y="7580"/>
                  </a:lnTo>
                  <a:lnTo>
                    <a:pt x="3495" y="7857"/>
                  </a:lnTo>
                  <a:lnTo>
                    <a:pt x="3439" y="8134"/>
                  </a:lnTo>
                  <a:lnTo>
                    <a:pt x="3365" y="8411"/>
                  </a:lnTo>
                  <a:lnTo>
                    <a:pt x="3291" y="8670"/>
                  </a:lnTo>
                  <a:lnTo>
                    <a:pt x="3180" y="8929"/>
                  </a:lnTo>
                  <a:lnTo>
                    <a:pt x="3070" y="9169"/>
                  </a:lnTo>
                  <a:lnTo>
                    <a:pt x="2922" y="9410"/>
                  </a:lnTo>
                  <a:lnTo>
                    <a:pt x="2774" y="9631"/>
                  </a:lnTo>
                  <a:lnTo>
                    <a:pt x="2607" y="9853"/>
                  </a:lnTo>
                  <a:lnTo>
                    <a:pt x="2441" y="10057"/>
                  </a:lnTo>
                  <a:lnTo>
                    <a:pt x="2238" y="10260"/>
                  </a:lnTo>
                  <a:lnTo>
                    <a:pt x="2034" y="10426"/>
                  </a:lnTo>
                  <a:lnTo>
                    <a:pt x="1831" y="10593"/>
                  </a:lnTo>
                  <a:lnTo>
                    <a:pt x="1591" y="10741"/>
                  </a:lnTo>
                  <a:lnTo>
                    <a:pt x="1350" y="10888"/>
                  </a:lnTo>
                  <a:lnTo>
                    <a:pt x="1350" y="10888"/>
                  </a:lnTo>
                  <a:lnTo>
                    <a:pt x="1221" y="11184"/>
                  </a:lnTo>
                  <a:lnTo>
                    <a:pt x="1073" y="11461"/>
                  </a:lnTo>
                  <a:lnTo>
                    <a:pt x="1073" y="11461"/>
                  </a:lnTo>
                  <a:lnTo>
                    <a:pt x="1406" y="11314"/>
                  </a:lnTo>
                  <a:lnTo>
                    <a:pt x="1683" y="11184"/>
                  </a:lnTo>
                  <a:lnTo>
                    <a:pt x="1942" y="11036"/>
                  </a:lnTo>
                  <a:lnTo>
                    <a:pt x="2164" y="10907"/>
                  </a:lnTo>
                  <a:lnTo>
                    <a:pt x="2496" y="10704"/>
                  </a:lnTo>
                  <a:lnTo>
                    <a:pt x="2626" y="10630"/>
                  </a:lnTo>
                  <a:lnTo>
                    <a:pt x="2626" y="10630"/>
                  </a:lnTo>
                  <a:lnTo>
                    <a:pt x="2644" y="10630"/>
                  </a:lnTo>
                  <a:lnTo>
                    <a:pt x="2644" y="10630"/>
                  </a:lnTo>
                  <a:lnTo>
                    <a:pt x="2607" y="10667"/>
                  </a:lnTo>
                  <a:lnTo>
                    <a:pt x="2515" y="10759"/>
                  </a:lnTo>
                  <a:lnTo>
                    <a:pt x="2367" y="10907"/>
                  </a:lnTo>
                  <a:lnTo>
                    <a:pt x="2145" y="11055"/>
                  </a:lnTo>
                  <a:lnTo>
                    <a:pt x="1905" y="11240"/>
                  </a:lnTo>
                  <a:lnTo>
                    <a:pt x="1609" y="11406"/>
                  </a:lnTo>
                  <a:lnTo>
                    <a:pt x="1258" y="11591"/>
                  </a:lnTo>
                  <a:lnTo>
                    <a:pt x="888" y="11739"/>
                  </a:lnTo>
                  <a:lnTo>
                    <a:pt x="888" y="11739"/>
                  </a:lnTo>
                  <a:lnTo>
                    <a:pt x="685" y="12034"/>
                  </a:lnTo>
                  <a:lnTo>
                    <a:pt x="445" y="12293"/>
                  </a:lnTo>
                  <a:lnTo>
                    <a:pt x="445" y="12293"/>
                  </a:lnTo>
                  <a:lnTo>
                    <a:pt x="851" y="12201"/>
                  </a:lnTo>
                  <a:lnTo>
                    <a:pt x="1239" y="12071"/>
                  </a:lnTo>
                  <a:lnTo>
                    <a:pt x="1628" y="11905"/>
                  </a:lnTo>
                  <a:lnTo>
                    <a:pt x="1979" y="11720"/>
                  </a:lnTo>
                  <a:lnTo>
                    <a:pt x="2330" y="11517"/>
                  </a:lnTo>
                  <a:lnTo>
                    <a:pt x="2663" y="11258"/>
                  </a:lnTo>
                  <a:lnTo>
                    <a:pt x="2959" y="10999"/>
                  </a:lnTo>
                  <a:lnTo>
                    <a:pt x="3254" y="10704"/>
                  </a:lnTo>
                  <a:lnTo>
                    <a:pt x="3513" y="10389"/>
                  </a:lnTo>
                  <a:lnTo>
                    <a:pt x="3735" y="10075"/>
                  </a:lnTo>
                  <a:lnTo>
                    <a:pt x="3957" y="9724"/>
                  </a:lnTo>
                  <a:lnTo>
                    <a:pt x="4142" y="9354"/>
                  </a:lnTo>
                  <a:lnTo>
                    <a:pt x="4290" y="8966"/>
                  </a:lnTo>
                  <a:lnTo>
                    <a:pt x="4400" y="8559"/>
                  </a:lnTo>
                  <a:lnTo>
                    <a:pt x="4493" y="8153"/>
                  </a:lnTo>
                  <a:lnTo>
                    <a:pt x="4548" y="7727"/>
                  </a:lnTo>
                  <a:lnTo>
                    <a:pt x="4548" y="7727"/>
                  </a:lnTo>
                  <a:lnTo>
                    <a:pt x="4548" y="7727"/>
                  </a:lnTo>
                  <a:lnTo>
                    <a:pt x="4548" y="7727"/>
                  </a:lnTo>
                  <a:lnTo>
                    <a:pt x="4548" y="7727"/>
                  </a:lnTo>
                  <a:lnTo>
                    <a:pt x="4548" y="7727"/>
                  </a:lnTo>
                  <a:lnTo>
                    <a:pt x="4548" y="7709"/>
                  </a:lnTo>
                  <a:lnTo>
                    <a:pt x="4548" y="7709"/>
                  </a:lnTo>
                  <a:lnTo>
                    <a:pt x="4548" y="7709"/>
                  </a:lnTo>
                  <a:lnTo>
                    <a:pt x="4548" y="7709"/>
                  </a:lnTo>
                  <a:lnTo>
                    <a:pt x="4548" y="7709"/>
                  </a:lnTo>
                  <a:lnTo>
                    <a:pt x="4548" y="7709"/>
                  </a:lnTo>
                  <a:lnTo>
                    <a:pt x="4548" y="7690"/>
                  </a:lnTo>
                  <a:lnTo>
                    <a:pt x="4548" y="7690"/>
                  </a:lnTo>
                  <a:lnTo>
                    <a:pt x="4548" y="7690"/>
                  </a:lnTo>
                  <a:lnTo>
                    <a:pt x="4548" y="7690"/>
                  </a:lnTo>
                  <a:lnTo>
                    <a:pt x="4548" y="7635"/>
                  </a:lnTo>
                  <a:lnTo>
                    <a:pt x="4548" y="7635"/>
                  </a:lnTo>
                  <a:lnTo>
                    <a:pt x="4548" y="7635"/>
                  </a:lnTo>
                  <a:lnTo>
                    <a:pt x="4548" y="7635"/>
                  </a:lnTo>
                  <a:lnTo>
                    <a:pt x="4548" y="7616"/>
                  </a:lnTo>
                  <a:lnTo>
                    <a:pt x="4548" y="7616"/>
                  </a:lnTo>
                  <a:lnTo>
                    <a:pt x="4548" y="7616"/>
                  </a:lnTo>
                  <a:lnTo>
                    <a:pt x="4548" y="7616"/>
                  </a:lnTo>
                  <a:lnTo>
                    <a:pt x="4567" y="7598"/>
                  </a:lnTo>
                  <a:lnTo>
                    <a:pt x="4567" y="7598"/>
                  </a:lnTo>
                  <a:lnTo>
                    <a:pt x="4567" y="7598"/>
                  </a:lnTo>
                  <a:lnTo>
                    <a:pt x="4567" y="7598"/>
                  </a:lnTo>
                  <a:lnTo>
                    <a:pt x="4567" y="7598"/>
                  </a:lnTo>
                  <a:lnTo>
                    <a:pt x="4567" y="7598"/>
                  </a:lnTo>
                  <a:lnTo>
                    <a:pt x="4567" y="7580"/>
                  </a:lnTo>
                  <a:lnTo>
                    <a:pt x="4567" y="7580"/>
                  </a:lnTo>
                  <a:lnTo>
                    <a:pt x="4567" y="7580"/>
                  </a:lnTo>
                  <a:lnTo>
                    <a:pt x="4567" y="7580"/>
                  </a:lnTo>
                  <a:lnTo>
                    <a:pt x="4567" y="7561"/>
                  </a:lnTo>
                  <a:lnTo>
                    <a:pt x="4567" y="7561"/>
                  </a:lnTo>
                  <a:lnTo>
                    <a:pt x="4567" y="7561"/>
                  </a:lnTo>
                  <a:lnTo>
                    <a:pt x="4567" y="7561"/>
                  </a:lnTo>
                  <a:lnTo>
                    <a:pt x="4567" y="7561"/>
                  </a:lnTo>
                  <a:lnTo>
                    <a:pt x="4567" y="7561"/>
                  </a:lnTo>
                  <a:lnTo>
                    <a:pt x="4567" y="7543"/>
                  </a:lnTo>
                  <a:lnTo>
                    <a:pt x="4567" y="7543"/>
                  </a:lnTo>
                  <a:lnTo>
                    <a:pt x="4567" y="7543"/>
                  </a:lnTo>
                  <a:lnTo>
                    <a:pt x="4567" y="7543"/>
                  </a:lnTo>
                  <a:lnTo>
                    <a:pt x="4567" y="7524"/>
                  </a:lnTo>
                  <a:lnTo>
                    <a:pt x="4567" y="7524"/>
                  </a:lnTo>
                  <a:lnTo>
                    <a:pt x="4567" y="7524"/>
                  </a:lnTo>
                  <a:lnTo>
                    <a:pt x="4567" y="7524"/>
                  </a:lnTo>
                  <a:lnTo>
                    <a:pt x="4567" y="7506"/>
                  </a:lnTo>
                  <a:lnTo>
                    <a:pt x="4567" y="7506"/>
                  </a:lnTo>
                  <a:lnTo>
                    <a:pt x="4567" y="7506"/>
                  </a:lnTo>
                  <a:lnTo>
                    <a:pt x="4567" y="7506"/>
                  </a:lnTo>
                  <a:lnTo>
                    <a:pt x="4567" y="7487"/>
                  </a:lnTo>
                  <a:lnTo>
                    <a:pt x="4567" y="7487"/>
                  </a:lnTo>
                  <a:lnTo>
                    <a:pt x="4567" y="7487"/>
                  </a:lnTo>
                  <a:lnTo>
                    <a:pt x="4567" y="7487"/>
                  </a:lnTo>
                  <a:lnTo>
                    <a:pt x="4567" y="7469"/>
                  </a:lnTo>
                  <a:lnTo>
                    <a:pt x="4567" y="7469"/>
                  </a:lnTo>
                  <a:lnTo>
                    <a:pt x="4567" y="7469"/>
                  </a:lnTo>
                  <a:lnTo>
                    <a:pt x="4567" y="7469"/>
                  </a:lnTo>
                  <a:lnTo>
                    <a:pt x="4567" y="7469"/>
                  </a:lnTo>
                  <a:lnTo>
                    <a:pt x="4567" y="7469"/>
                  </a:lnTo>
                  <a:lnTo>
                    <a:pt x="4567" y="7450"/>
                  </a:lnTo>
                  <a:lnTo>
                    <a:pt x="4567" y="7450"/>
                  </a:lnTo>
                  <a:lnTo>
                    <a:pt x="4567" y="7450"/>
                  </a:lnTo>
                  <a:lnTo>
                    <a:pt x="4567" y="7450"/>
                  </a:lnTo>
                  <a:lnTo>
                    <a:pt x="4567" y="7432"/>
                  </a:lnTo>
                  <a:lnTo>
                    <a:pt x="4567" y="7432"/>
                  </a:lnTo>
                  <a:lnTo>
                    <a:pt x="4567" y="7432"/>
                  </a:lnTo>
                  <a:lnTo>
                    <a:pt x="4567" y="7432"/>
                  </a:lnTo>
                  <a:lnTo>
                    <a:pt x="4567" y="7413"/>
                  </a:lnTo>
                  <a:lnTo>
                    <a:pt x="4567" y="7413"/>
                  </a:lnTo>
                  <a:lnTo>
                    <a:pt x="4567" y="7413"/>
                  </a:lnTo>
                  <a:lnTo>
                    <a:pt x="4567" y="7413"/>
                  </a:lnTo>
                  <a:lnTo>
                    <a:pt x="4567" y="7395"/>
                  </a:lnTo>
                  <a:lnTo>
                    <a:pt x="4567" y="7395"/>
                  </a:lnTo>
                  <a:lnTo>
                    <a:pt x="4567" y="7395"/>
                  </a:lnTo>
                  <a:lnTo>
                    <a:pt x="4567" y="7395"/>
                  </a:lnTo>
                  <a:lnTo>
                    <a:pt x="4567" y="7376"/>
                  </a:lnTo>
                  <a:lnTo>
                    <a:pt x="4567" y="7376"/>
                  </a:lnTo>
                  <a:lnTo>
                    <a:pt x="4567" y="7376"/>
                  </a:lnTo>
                  <a:lnTo>
                    <a:pt x="4567" y="7376"/>
                  </a:lnTo>
                  <a:lnTo>
                    <a:pt x="4567" y="7376"/>
                  </a:lnTo>
                  <a:lnTo>
                    <a:pt x="4567" y="7376"/>
                  </a:lnTo>
                  <a:lnTo>
                    <a:pt x="4567" y="7358"/>
                  </a:lnTo>
                  <a:lnTo>
                    <a:pt x="4567" y="7358"/>
                  </a:lnTo>
                  <a:lnTo>
                    <a:pt x="4567" y="7358"/>
                  </a:lnTo>
                  <a:lnTo>
                    <a:pt x="4567" y="7358"/>
                  </a:lnTo>
                  <a:lnTo>
                    <a:pt x="4567" y="7339"/>
                  </a:lnTo>
                  <a:lnTo>
                    <a:pt x="4567" y="7339"/>
                  </a:lnTo>
                  <a:lnTo>
                    <a:pt x="4567" y="7339"/>
                  </a:lnTo>
                  <a:lnTo>
                    <a:pt x="4567" y="7339"/>
                  </a:lnTo>
                  <a:lnTo>
                    <a:pt x="4567" y="7339"/>
                  </a:lnTo>
                  <a:lnTo>
                    <a:pt x="4567" y="7339"/>
                  </a:lnTo>
                  <a:lnTo>
                    <a:pt x="4567" y="7321"/>
                  </a:lnTo>
                  <a:lnTo>
                    <a:pt x="4567" y="7321"/>
                  </a:lnTo>
                  <a:lnTo>
                    <a:pt x="4567" y="7321"/>
                  </a:lnTo>
                  <a:lnTo>
                    <a:pt x="4567" y="7321"/>
                  </a:lnTo>
                  <a:lnTo>
                    <a:pt x="4567" y="7302"/>
                  </a:lnTo>
                  <a:lnTo>
                    <a:pt x="4567" y="7302"/>
                  </a:lnTo>
                  <a:lnTo>
                    <a:pt x="4567" y="7302"/>
                  </a:lnTo>
                  <a:lnTo>
                    <a:pt x="4567" y="7302"/>
                  </a:lnTo>
                  <a:lnTo>
                    <a:pt x="4567" y="7284"/>
                  </a:lnTo>
                  <a:lnTo>
                    <a:pt x="4567" y="7284"/>
                  </a:lnTo>
                  <a:lnTo>
                    <a:pt x="4567" y="7284"/>
                  </a:lnTo>
                  <a:lnTo>
                    <a:pt x="4548" y="6859"/>
                  </a:lnTo>
                  <a:lnTo>
                    <a:pt x="4493" y="6452"/>
                  </a:lnTo>
                  <a:lnTo>
                    <a:pt x="4419" y="6045"/>
                  </a:lnTo>
                  <a:lnTo>
                    <a:pt x="4308" y="5657"/>
                  </a:lnTo>
                  <a:lnTo>
                    <a:pt x="4160" y="5269"/>
                  </a:lnTo>
                  <a:lnTo>
                    <a:pt x="3994" y="4918"/>
                  </a:lnTo>
                  <a:lnTo>
                    <a:pt x="3790" y="4566"/>
                  </a:lnTo>
                  <a:lnTo>
                    <a:pt x="3569" y="4234"/>
                  </a:lnTo>
                  <a:lnTo>
                    <a:pt x="3310" y="3938"/>
                  </a:lnTo>
                  <a:lnTo>
                    <a:pt x="3051" y="3642"/>
                  </a:lnTo>
                  <a:lnTo>
                    <a:pt x="2755" y="3383"/>
                  </a:lnTo>
                  <a:lnTo>
                    <a:pt x="2441" y="3143"/>
                  </a:lnTo>
                  <a:lnTo>
                    <a:pt x="2108" y="2921"/>
                  </a:lnTo>
                  <a:lnTo>
                    <a:pt x="1757" y="2718"/>
                  </a:lnTo>
                  <a:lnTo>
                    <a:pt x="1387" y="2551"/>
                  </a:lnTo>
                  <a:lnTo>
                    <a:pt x="1018" y="2422"/>
                  </a:lnTo>
                  <a:lnTo>
                    <a:pt x="1018" y="37"/>
                  </a:lnTo>
                  <a:lnTo>
                    <a:pt x="1018" y="3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0"/>
            <p:cNvSpPr/>
            <p:nvPr/>
          </p:nvSpPr>
          <p:spPr>
            <a:xfrm>
              <a:off x="6287501" y="6350951"/>
              <a:ext cx="257888" cy="74690"/>
            </a:xfrm>
            <a:custGeom>
              <a:avLst/>
              <a:gdLst/>
              <a:ahLst/>
              <a:cxnLst/>
              <a:rect l="l" t="t" r="r" b="b"/>
              <a:pathLst>
                <a:path w="4789" h="1387" extrusionOk="0">
                  <a:moveTo>
                    <a:pt x="0" y="1"/>
                  </a:moveTo>
                  <a:lnTo>
                    <a:pt x="56" y="75"/>
                  </a:lnTo>
                  <a:lnTo>
                    <a:pt x="241" y="241"/>
                  </a:lnTo>
                  <a:lnTo>
                    <a:pt x="537" y="463"/>
                  </a:lnTo>
                  <a:lnTo>
                    <a:pt x="925" y="722"/>
                  </a:lnTo>
                  <a:lnTo>
                    <a:pt x="1165" y="851"/>
                  </a:lnTo>
                  <a:lnTo>
                    <a:pt x="1405" y="962"/>
                  </a:lnTo>
                  <a:lnTo>
                    <a:pt x="1664" y="1091"/>
                  </a:lnTo>
                  <a:lnTo>
                    <a:pt x="1941" y="1184"/>
                  </a:lnTo>
                  <a:lnTo>
                    <a:pt x="2237" y="1276"/>
                  </a:lnTo>
                  <a:lnTo>
                    <a:pt x="2533" y="1332"/>
                  </a:lnTo>
                  <a:lnTo>
                    <a:pt x="2847" y="1369"/>
                  </a:lnTo>
                  <a:lnTo>
                    <a:pt x="3180" y="1387"/>
                  </a:lnTo>
                  <a:lnTo>
                    <a:pt x="3550" y="1369"/>
                  </a:lnTo>
                  <a:lnTo>
                    <a:pt x="3919" y="1313"/>
                  </a:lnTo>
                  <a:lnTo>
                    <a:pt x="4271" y="1221"/>
                  </a:lnTo>
                  <a:lnTo>
                    <a:pt x="4603" y="1110"/>
                  </a:lnTo>
                  <a:lnTo>
                    <a:pt x="4788" y="832"/>
                  </a:lnTo>
                  <a:lnTo>
                    <a:pt x="4418" y="943"/>
                  </a:lnTo>
                  <a:lnTo>
                    <a:pt x="4030" y="1054"/>
                  </a:lnTo>
                  <a:lnTo>
                    <a:pt x="3605" y="1110"/>
                  </a:lnTo>
                  <a:lnTo>
                    <a:pt x="3402" y="1128"/>
                  </a:lnTo>
                  <a:lnTo>
                    <a:pt x="3180" y="1147"/>
                  </a:lnTo>
                  <a:lnTo>
                    <a:pt x="2866" y="1128"/>
                  </a:lnTo>
                  <a:lnTo>
                    <a:pt x="2551" y="1091"/>
                  </a:lnTo>
                  <a:lnTo>
                    <a:pt x="2256" y="1036"/>
                  </a:lnTo>
                  <a:lnTo>
                    <a:pt x="1978" y="962"/>
                  </a:lnTo>
                  <a:lnTo>
                    <a:pt x="1701" y="869"/>
                  </a:lnTo>
                  <a:lnTo>
                    <a:pt x="1442" y="777"/>
                  </a:lnTo>
                  <a:lnTo>
                    <a:pt x="1202" y="666"/>
                  </a:lnTo>
                  <a:lnTo>
                    <a:pt x="980" y="574"/>
                  </a:lnTo>
                  <a:lnTo>
                    <a:pt x="592" y="352"/>
                  </a:lnTo>
                  <a:lnTo>
                    <a:pt x="296" y="167"/>
                  </a:lnTo>
                  <a:lnTo>
                    <a:pt x="93" y="38"/>
                  </a:lnTo>
                  <a:lnTo>
                    <a:pt x="0"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0"/>
            <p:cNvSpPr/>
            <p:nvPr/>
          </p:nvSpPr>
          <p:spPr>
            <a:xfrm>
              <a:off x="6535371" y="6350951"/>
              <a:ext cx="94614" cy="59773"/>
            </a:xfrm>
            <a:custGeom>
              <a:avLst/>
              <a:gdLst/>
              <a:ahLst/>
              <a:cxnLst/>
              <a:rect l="l" t="t" r="r" b="b"/>
              <a:pathLst>
                <a:path w="1757" h="1110" extrusionOk="0">
                  <a:moveTo>
                    <a:pt x="1738" y="1"/>
                  </a:moveTo>
                  <a:lnTo>
                    <a:pt x="1608" y="75"/>
                  </a:lnTo>
                  <a:lnTo>
                    <a:pt x="1276" y="278"/>
                  </a:lnTo>
                  <a:lnTo>
                    <a:pt x="1054" y="407"/>
                  </a:lnTo>
                  <a:lnTo>
                    <a:pt x="795" y="555"/>
                  </a:lnTo>
                  <a:lnTo>
                    <a:pt x="518" y="685"/>
                  </a:lnTo>
                  <a:lnTo>
                    <a:pt x="185" y="832"/>
                  </a:lnTo>
                  <a:lnTo>
                    <a:pt x="0" y="1110"/>
                  </a:lnTo>
                  <a:lnTo>
                    <a:pt x="370" y="962"/>
                  </a:lnTo>
                  <a:lnTo>
                    <a:pt x="721" y="777"/>
                  </a:lnTo>
                  <a:lnTo>
                    <a:pt x="1017" y="611"/>
                  </a:lnTo>
                  <a:lnTo>
                    <a:pt x="1257" y="426"/>
                  </a:lnTo>
                  <a:lnTo>
                    <a:pt x="1479" y="278"/>
                  </a:lnTo>
                  <a:lnTo>
                    <a:pt x="1627" y="130"/>
                  </a:lnTo>
                  <a:lnTo>
                    <a:pt x="1719" y="38"/>
                  </a:lnTo>
                  <a:lnTo>
                    <a:pt x="1756"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0"/>
            <p:cNvSpPr/>
            <p:nvPr/>
          </p:nvSpPr>
          <p:spPr>
            <a:xfrm>
              <a:off x="6375114" y="5741747"/>
              <a:ext cx="112492" cy="36887"/>
            </a:xfrm>
            <a:custGeom>
              <a:avLst/>
              <a:gdLst/>
              <a:ahLst/>
              <a:cxnLst/>
              <a:rect l="l" t="t" r="r" b="b"/>
              <a:pathLst>
                <a:path w="2089" h="685" extrusionOk="0">
                  <a:moveTo>
                    <a:pt x="0" y="1"/>
                  </a:moveTo>
                  <a:lnTo>
                    <a:pt x="0" y="370"/>
                  </a:lnTo>
                  <a:lnTo>
                    <a:pt x="222" y="444"/>
                  </a:lnTo>
                  <a:lnTo>
                    <a:pt x="462" y="500"/>
                  </a:lnTo>
                  <a:lnTo>
                    <a:pt x="961" y="592"/>
                  </a:lnTo>
                  <a:lnTo>
                    <a:pt x="1516" y="648"/>
                  </a:lnTo>
                  <a:lnTo>
                    <a:pt x="2089" y="685"/>
                  </a:lnTo>
                  <a:lnTo>
                    <a:pt x="2089" y="38"/>
                  </a:lnTo>
                  <a:lnTo>
                    <a:pt x="1553" y="38"/>
                  </a:lnTo>
                  <a:lnTo>
                    <a:pt x="777" y="19"/>
                  </a:lnTo>
                  <a:lnTo>
                    <a:pt x="0"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0"/>
            <p:cNvSpPr/>
            <p:nvPr/>
          </p:nvSpPr>
          <p:spPr>
            <a:xfrm>
              <a:off x="6375114" y="5741747"/>
              <a:ext cx="112492" cy="36887"/>
            </a:xfrm>
            <a:custGeom>
              <a:avLst/>
              <a:gdLst/>
              <a:ahLst/>
              <a:cxnLst/>
              <a:rect l="l" t="t" r="r" b="b"/>
              <a:pathLst>
                <a:path w="2089" h="685" fill="none" extrusionOk="0">
                  <a:moveTo>
                    <a:pt x="0" y="1"/>
                  </a:moveTo>
                  <a:lnTo>
                    <a:pt x="0" y="370"/>
                  </a:lnTo>
                  <a:lnTo>
                    <a:pt x="0" y="370"/>
                  </a:lnTo>
                  <a:lnTo>
                    <a:pt x="222" y="444"/>
                  </a:lnTo>
                  <a:lnTo>
                    <a:pt x="462" y="500"/>
                  </a:lnTo>
                  <a:lnTo>
                    <a:pt x="961" y="592"/>
                  </a:lnTo>
                  <a:lnTo>
                    <a:pt x="1516" y="648"/>
                  </a:lnTo>
                  <a:lnTo>
                    <a:pt x="2089" y="685"/>
                  </a:lnTo>
                  <a:lnTo>
                    <a:pt x="2089" y="38"/>
                  </a:lnTo>
                  <a:lnTo>
                    <a:pt x="2089" y="38"/>
                  </a:lnTo>
                  <a:lnTo>
                    <a:pt x="1553" y="38"/>
                  </a:lnTo>
                  <a:lnTo>
                    <a:pt x="1553" y="38"/>
                  </a:lnTo>
                  <a:lnTo>
                    <a:pt x="777" y="1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0"/>
            <p:cNvSpPr/>
            <p:nvPr/>
          </p:nvSpPr>
          <p:spPr>
            <a:xfrm>
              <a:off x="6487553" y="5741747"/>
              <a:ext cx="54819" cy="38880"/>
            </a:xfrm>
            <a:custGeom>
              <a:avLst/>
              <a:gdLst/>
              <a:ahLst/>
              <a:cxnLst/>
              <a:rect l="l" t="t" r="r" b="b"/>
              <a:pathLst>
                <a:path w="1018" h="722" extrusionOk="0">
                  <a:moveTo>
                    <a:pt x="1018" y="1"/>
                  </a:moveTo>
                  <a:lnTo>
                    <a:pt x="1" y="38"/>
                  </a:lnTo>
                  <a:lnTo>
                    <a:pt x="1" y="685"/>
                  </a:lnTo>
                  <a:lnTo>
                    <a:pt x="1018" y="721"/>
                  </a:lnTo>
                  <a:lnTo>
                    <a:pt x="1018"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0"/>
            <p:cNvSpPr/>
            <p:nvPr/>
          </p:nvSpPr>
          <p:spPr>
            <a:xfrm>
              <a:off x="6487553" y="5741747"/>
              <a:ext cx="54819" cy="38880"/>
            </a:xfrm>
            <a:custGeom>
              <a:avLst/>
              <a:gdLst/>
              <a:ahLst/>
              <a:cxnLst/>
              <a:rect l="l" t="t" r="r" b="b"/>
              <a:pathLst>
                <a:path w="1018" h="722" fill="none" extrusionOk="0">
                  <a:moveTo>
                    <a:pt x="1018" y="1"/>
                  </a:moveTo>
                  <a:lnTo>
                    <a:pt x="1018" y="1"/>
                  </a:lnTo>
                  <a:lnTo>
                    <a:pt x="1" y="38"/>
                  </a:lnTo>
                  <a:lnTo>
                    <a:pt x="1" y="685"/>
                  </a:lnTo>
                  <a:lnTo>
                    <a:pt x="1" y="685"/>
                  </a:lnTo>
                  <a:lnTo>
                    <a:pt x="1018" y="721"/>
                  </a:lnTo>
                  <a:lnTo>
                    <a:pt x="10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0"/>
            <p:cNvSpPr/>
            <p:nvPr/>
          </p:nvSpPr>
          <p:spPr>
            <a:xfrm>
              <a:off x="6239736" y="6149875"/>
              <a:ext cx="438016" cy="87668"/>
            </a:xfrm>
            <a:custGeom>
              <a:avLst/>
              <a:gdLst/>
              <a:ahLst/>
              <a:cxnLst/>
              <a:rect l="l" t="t" r="r" b="b"/>
              <a:pathLst>
                <a:path w="8134" h="1628" extrusionOk="0">
                  <a:moveTo>
                    <a:pt x="1072" y="1"/>
                  </a:moveTo>
                  <a:lnTo>
                    <a:pt x="887" y="19"/>
                  </a:lnTo>
                  <a:lnTo>
                    <a:pt x="703" y="56"/>
                  </a:lnTo>
                  <a:lnTo>
                    <a:pt x="518" y="93"/>
                  </a:lnTo>
                  <a:lnTo>
                    <a:pt x="351" y="167"/>
                  </a:lnTo>
                  <a:lnTo>
                    <a:pt x="167" y="241"/>
                  </a:lnTo>
                  <a:lnTo>
                    <a:pt x="0" y="333"/>
                  </a:lnTo>
                  <a:lnTo>
                    <a:pt x="499" y="629"/>
                  </a:lnTo>
                  <a:lnTo>
                    <a:pt x="1017" y="888"/>
                  </a:lnTo>
                  <a:lnTo>
                    <a:pt x="1516" y="1110"/>
                  </a:lnTo>
                  <a:lnTo>
                    <a:pt x="2034" y="1295"/>
                  </a:lnTo>
                  <a:lnTo>
                    <a:pt x="2533" y="1442"/>
                  </a:lnTo>
                  <a:lnTo>
                    <a:pt x="3050" y="1535"/>
                  </a:lnTo>
                  <a:lnTo>
                    <a:pt x="3549" y="1609"/>
                  </a:lnTo>
                  <a:lnTo>
                    <a:pt x="4067" y="1627"/>
                  </a:lnTo>
                  <a:lnTo>
                    <a:pt x="4566" y="1609"/>
                  </a:lnTo>
                  <a:lnTo>
                    <a:pt x="5084" y="1535"/>
                  </a:lnTo>
                  <a:lnTo>
                    <a:pt x="5583" y="1442"/>
                  </a:lnTo>
                  <a:lnTo>
                    <a:pt x="6100" y="1295"/>
                  </a:lnTo>
                  <a:lnTo>
                    <a:pt x="6599" y="1110"/>
                  </a:lnTo>
                  <a:lnTo>
                    <a:pt x="7117" y="888"/>
                  </a:lnTo>
                  <a:lnTo>
                    <a:pt x="7616" y="629"/>
                  </a:lnTo>
                  <a:lnTo>
                    <a:pt x="8134" y="333"/>
                  </a:lnTo>
                  <a:lnTo>
                    <a:pt x="7357" y="444"/>
                  </a:lnTo>
                  <a:lnTo>
                    <a:pt x="6636" y="500"/>
                  </a:lnTo>
                  <a:lnTo>
                    <a:pt x="5952" y="518"/>
                  </a:lnTo>
                  <a:lnTo>
                    <a:pt x="5324" y="518"/>
                  </a:lnTo>
                  <a:lnTo>
                    <a:pt x="4751" y="463"/>
                  </a:lnTo>
                  <a:lnTo>
                    <a:pt x="4196" y="407"/>
                  </a:lnTo>
                  <a:lnTo>
                    <a:pt x="3697" y="333"/>
                  </a:lnTo>
                  <a:lnTo>
                    <a:pt x="3217" y="259"/>
                  </a:lnTo>
                  <a:lnTo>
                    <a:pt x="2292" y="93"/>
                  </a:lnTo>
                  <a:lnTo>
                    <a:pt x="1867" y="38"/>
                  </a:lnTo>
                  <a:lnTo>
                    <a:pt x="14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0"/>
            <p:cNvSpPr/>
            <p:nvPr/>
          </p:nvSpPr>
          <p:spPr>
            <a:xfrm>
              <a:off x="6239736" y="6149875"/>
              <a:ext cx="438015" cy="87668"/>
            </a:xfrm>
            <a:custGeom>
              <a:avLst/>
              <a:gdLst/>
              <a:ahLst/>
              <a:cxnLst/>
              <a:rect l="l" t="t" r="r" b="b"/>
              <a:pathLst>
                <a:path w="8134" h="1628" fill="none" extrusionOk="0">
                  <a:moveTo>
                    <a:pt x="0" y="333"/>
                  </a:moveTo>
                  <a:lnTo>
                    <a:pt x="0" y="333"/>
                  </a:lnTo>
                  <a:lnTo>
                    <a:pt x="499" y="629"/>
                  </a:lnTo>
                  <a:lnTo>
                    <a:pt x="1017" y="888"/>
                  </a:lnTo>
                  <a:lnTo>
                    <a:pt x="1516" y="1110"/>
                  </a:lnTo>
                  <a:lnTo>
                    <a:pt x="2034" y="1295"/>
                  </a:lnTo>
                  <a:lnTo>
                    <a:pt x="2533" y="1442"/>
                  </a:lnTo>
                  <a:lnTo>
                    <a:pt x="3050" y="1535"/>
                  </a:lnTo>
                  <a:lnTo>
                    <a:pt x="3549" y="1609"/>
                  </a:lnTo>
                  <a:lnTo>
                    <a:pt x="4067" y="1627"/>
                  </a:lnTo>
                  <a:lnTo>
                    <a:pt x="4566" y="1609"/>
                  </a:lnTo>
                  <a:lnTo>
                    <a:pt x="5084" y="1535"/>
                  </a:lnTo>
                  <a:lnTo>
                    <a:pt x="5583" y="1442"/>
                  </a:lnTo>
                  <a:lnTo>
                    <a:pt x="6100" y="1295"/>
                  </a:lnTo>
                  <a:lnTo>
                    <a:pt x="6599" y="1110"/>
                  </a:lnTo>
                  <a:lnTo>
                    <a:pt x="7117" y="888"/>
                  </a:lnTo>
                  <a:lnTo>
                    <a:pt x="7616" y="629"/>
                  </a:lnTo>
                  <a:lnTo>
                    <a:pt x="8134" y="333"/>
                  </a:lnTo>
                  <a:lnTo>
                    <a:pt x="8134" y="333"/>
                  </a:lnTo>
                  <a:lnTo>
                    <a:pt x="7357" y="444"/>
                  </a:lnTo>
                  <a:lnTo>
                    <a:pt x="6636" y="500"/>
                  </a:lnTo>
                  <a:lnTo>
                    <a:pt x="5952" y="518"/>
                  </a:lnTo>
                  <a:lnTo>
                    <a:pt x="5324" y="518"/>
                  </a:lnTo>
                  <a:lnTo>
                    <a:pt x="4751" y="463"/>
                  </a:lnTo>
                  <a:lnTo>
                    <a:pt x="4196" y="407"/>
                  </a:lnTo>
                  <a:lnTo>
                    <a:pt x="3697" y="333"/>
                  </a:lnTo>
                  <a:lnTo>
                    <a:pt x="3217" y="259"/>
                  </a:lnTo>
                  <a:lnTo>
                    <a:pt x="3217" y="259"/>
                  </a:lnTo>
                  <a:lnTo>
                    <a:pt x="2292" y="93"/>
                  </a:lnTo>
                  <a:lnTo>
                    <a:pt x="1867" y="38"/>
                  </a:lnTo>
                  <a:lnTo>
                    <a:pt x="1460" y="1"/>
                  </a:lnTo>
                  <a:lnTo>
                    <a:pt x="1072" y="1"/>
                  </a:lnTo>
                  <a:lnTo>
                    <a:pt x="887" y="19"/>
                  </a:lnTo>
                  <a:lnTo>
                    <a:pt x="703" y="56"/>
                  </a:lnTo>
                  <a:lnTo>
                    <a:pt x="518" y="93"/>
                  </a:lnTo>
                  <a:lnTo>
                    <a:pt x="351" y="167"/>
                  </a:lnTo>
                  <a:lnTo>
                    <a:pt x="167" y="241"/>
                  </a:lnTo>
                  <a:lnTo>
                    <a:pt x="0" y="3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0"/>
            <p:cNvSpPr/>
            <p:nvPr/>
          </p:nvSpPr>
          <p:spPr>
            <a:xfrm>
              <a:off x="6239736" y="6153860"/>
              <a:ext cx="438015" cy="235970"/>
            </a:xfrm>
            <a:custGeom>
              <a:avLst/>
              <a:gdLst/>
              <a:ahLst/>
              <a:cxnLst/>
              <a:rect l="l" t="t" r="r" b="b"/>
              <a:pathLst>
                <a:path w="8134" h="4382" extrusionOk="0">
                  <a:moveTo>
                    <a:pt x="8115" y="0"/>
                  </a:moveTo>
                  <a:lnTo>
                    <a:pt x="7357" y="111"/>
                  </a:lnTo>
                  <a:lnTo>
                    <a:pt x="6599" y="259"/>
                  </a:lnTo>
                  <a:lnTo>
                    <a:pt x="5084" y="574"/>
                  </a:lnTo>
                  <a:lnTo>
                    <a:pt x="4344" y="703"/>
                  </a:lnTo>
                  <a:lnTo>
                    <a:pt x="3956" y="758"/>
                  </a:lnTo>
                  <a:lnTo>
                    <a:pt x="3586" y="795"/>
                  </a:lnTo>
                  <a:lnTo>
                    <a:pt x="3198" y="832"/>
                  </a:lnTo>
                  <a:lnTo>
                    <a:pt x="2440" y="832"/>
                  </a:lnTo>
                  <a:lnTo>
                    <a:pt x="2070" y="814"/>
                  </a:lnTo>
                  <a:lnTo>
                    <a:pt x="1793" y="777"/>
                  </a:lnTo>
                  <a:lnTo>
                    <a:pt x="1534" y="740"/>
                  </a:lnTo>
                  <a:lnTo>
                    <a:pt x="1017" y="611"/>
                  </a:lnTo>
                  <a:lnTo>
                    <a:pt x="499" y="444"/>
                  </a:lnTo>
                  <a:lnTo>
                    <a:pt x="0" y="259"/>
                  </a:lnTo>
                  <a:lnTo>
                    <a:pt x="0" y="315"/>
                  </a:lnTo>
                  <a:lnTo>
                    <a:pt x="19" y="740"/>
                  </a:lnTo>
                  <a:lnTo>
                    <a:pt x="74" y="1128"/>
                  </a:lnTo>
                  <a:lnTo>
                    <a:pt x="185" y="1516"/>
                  </a:lnTo>
                  <a:lnTo>
                    <a:pt x="314" y="1904"/>
                  </a:lnTo>
                  <a:lnTo>
                    <a:pt x="481" y="2256"/>
                  </a:lnTo>
                  <a:lnTo>
                    <a:pt x="684" y="2588"/>
                  </a:lnTo>
                  <a:lnTo>
                    <a:pt x="924" y="2903"/>
                  </a:lnTo>
                  <a:lnTo>
                    <a:pt x="1183" y="3198"/>
                  </a:lnTo>
                  <a:lnTo>
                    <a:pt x="1479" y="3457"/>
                  </a:lnTo>
                  <a:lnTo>
                    <a:pt x="1793" y="3679"/>
                  </a:lnTo>
                  <a:lnTo>
                    <a:pt x="2126" y="3901"/>
                  </a:lnTo>
                  <a:lnTo>
                    <a:pt x="2477" y="4067"/>
                  </a:lnTo>
                  <a:lnTo>
                    <a:pt x="2847" y="4197"/>
                  </a:lnTo>
                  <a:lnTo>
                    <a:pt x="3235" y="4308"/>
                  </a:lnTo>
                  <a:lnTo>
                    <a:pt x="3642" y="4363"/>
                  </a:lnTo>
                  <a:lnTo>
                    <a:pt x="4067" y="4382"/>
                  </a:lnTo>
                  <a:lnTo>
                    <a:pt x="4474" y="4363"/>
                  </a:lnTo>
                  <a:lnTo>
                    <a:pt x="4880" y="4308"/>
                  </a:lnTo>
                  <a:lnTo>
                    <a:pt x="5268" y="4197"/>
                  </a:lnTo>
                  <a:lnTo>
                    <a:pt x="5638" y="4067"/>
                  </a:lnTo>
                  <a:lnTo>
                    <a:pt x="6008" y="3901"/>
                  </a:lnTo>
                  <a:lnTo>
                    <a:pt x="6341" y="3679"/>
                  </a:lnTo>
                  <a:lnTo>
                    <a:pt x="6655" y="3457"/>
                  </a:lnTo>
                  <a:lnTo>
                    <a:pt x="6932" y="3198"/>
                  </a:lnTo>
                  <a:lnTo>
                    <a:pt x="7209" y="2903"/>
                  </a:lnTo>
                  <a:lnTo>
                    <a:pt x="7431" y="2588"/>
                  </a:lnTo>
                  <a:lnTo>
                    <a:pt x="7635" y="2256"/>
                  </a:lnTo>
                  <a:lnTo>
                    <a:pt x="7819" y="1904"/>
                  </a:lnTo>
                  <a:lnTo>
                    <a:pt x="7949" y="1516"/>
                  </a:lnTo>
                  <a:lnTo>
                    <a:pt x="8041" y="1128"/>
                  </a:lnTo>
                  <a:lnTo>
                    <a:pt x="8115" y="740"/>
                  </a:lnTo>
                  <a:lnTo>
                    <a:pt x="8134" y="315"/>
                  </a:lnTo>
                  <a:lnTo>
                    <a:pt x="81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0"/>
            <p:cNvSpPr/>
            <p:nvPr/>
          </p:nvSpPr>
          <p:spPr>
            <a:xfrm>
              <a:off x="6676727" y="6153860"/>
              <a:ext cx="54" cy="54"/>
            </a:xfrm>
            <a:custGeom>
              <a:avLst/>
              <a:gdLst/>
              <a:ahLst/>
              <a:cxnLst/>
              <a:rect l="l" t="t" r="r" b="b"/>
              <a:pathLst>
                <a:path w="1" h="1" extrusionOk="0">
                  <a:moveTo>
                    <a:pt x="0" y="0"/>
                  </a:moveTo>
                  <a:lnTo>
                    <a:pt x="0" y="0"/>
                  </a:lnTo>
                  <a:lnTo>
                    <a:pt x="0" y="0"/>
                  </a:lnTo>
                  <a:lnTo>
                    <a:pt x="0" y="0"/>
                  </a:lnTo>
                  <a:lnTo>
                    <a:pt x="0" y="0"/>
                  </a:lnTo>
                  <a:lnTo>
                    <a:pt x="0" y="0"/>
                  </a:lnTo>
                  <a:lnTo>
                    <a:pt x="0" y="0"/>
                  </a:lnTo>
                  <a:close/>
                </a:path>
              </a:pathLst>
            </a:custGeom>
            <a:solidFill>
              <a:srgbClr val="91E4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0"/>
            <p:cNvSpPr/>
            <p:nvPr/>
          </p:nvSpPr>
          <p:spPr>
            <a:xfrm>
              <a:off x="6676727" y="6153860"/>
              <a:ext cx="54" cy="54"/>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0"/>
            <p:cNvSpPr/>
            <p:nvPr/>
          </p:nvSpPr>
          <p:spPr>
            <a:xfrm>
              <a:off x="6547326" y="6168777"/>
              <a:ext cx="40818" cy="9047"/>
            </a:xfrm>
            <a:custGeom>
              <a:avLst/>
              <a:gdLst/>
              <a:ahLst/>
              <a:cxnLst/>
              <a:rect l="l" t="t" r="r" b="b"/>
              <a:pathLst>
                <a:path w="758" h="168" extrusionOk="0">
                  <a:moveTo>
                    <a:pt x="758" y="1"/>
                  </a:moveTo>
                  <a:lnTo>
                    <a:pt x="758" y="1"/>
                  </a:lnTo>
                  <a:lnTo>
                    <a:pt x="0" y="167"/>
                  </a:lnTo>
                  <a:lnTo>
                    <a:pt x="0" y="167"/>
                  </a:lnTo>
                  <a:lnTo>
                    <a:pt x="0" y="167"/>
                  </a:lnTo>
                  <a:lnTo>
                    <a:pt x="0" y="167"/>
                  </a:lnTo>
                  <a:lnTo>
                    <a:pt x="758" y="1"/>
                  </a:lnTo>
                  <a:lnTo>
                    <a:pt x="758" y="1"/>
                  </a:lnTo>
                  <a:lnTo>
                    <a:pt x="758" y="1"/>
                  </a:lnTo>
                  <a:close/>
                </a:path>
              </a:pathLst>
            </a:custGeom>
            <a:solidFill>
              <a:srgbClr val="A2E9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0"/>
            <p:cNvSpPr/>
            <p:nvPr/>
          </p:nvSpPr>
          <p:spPr>
            <a:xfrm>
              <a:off x="6547326" y="6168777"/>
              <a:ext cx="40818" cy="9047"/>
            </a:xfrm>
            <a:custGeom>
              <a:avLst/>
              <a:gdLst/>
              <a:ahLst/>
              <a:cxnLst/>
              <a:rect l="l" t="t" r="r" b="b"/>
              <a:pathLst>
                <a:path w="758" h="168" fill="none" extrusionOk="0">
                  <a:moveTo>
                    <a:pt x="758" y="1"/>
                  </a:moveTo>
                  <a:lnTo>
                    <a:pt x="758" y="1"/>
                  </a:lnTo>
                  <a:lnTo>
                    <a:pt x="0" y="167"/>
                  </a:lnTo>
                  <a:lnTo>
                    <a:pt x="0" y="167"/>
                  </a:lnTo>
                  <a:lnTo>
                    <a:pt x="0" y="167"/>
                  </a:lnTo>
                  <a:lnTo>
                    <a:pt x="0" y="167"/>
                  </a:lnTo>
                  <a:lnTo>
                    <a:pt x="758" y="1"/>
                  </a:lnTo>
                  <a:lnTo>
                    <a:pt x="758" y="1"/>
                  </a:lnTo>
                  <a:lnTo>
                    <a:pt x="7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0"/>
            <p:cNvSpPr/>
            <p:nvPr/>
          </p:nvSpPr>
          <p:spPr>
            <a:xfrm>
              <a:off x="6588090" y="6153860"/>
              <a:ext cx="87668" cy="14970"/>
            </a:xfrm>
            <a:custGeom>
              <a:avLst/>
              <a:gdLst/>
              <a:ahLst/>
              <a:cxnLst/>
              <a:rect l="l" t="t" r="r" b="b"/>
              <a:pathLst>
                <a:path w="1628" h="278" extrusionOk="0">
                  <a:moveTo>
                    <a:pt x="1628" y="0"/>
                  </a:moveTo>
                  <a:lnTo>
                    <a:pt x="1628" y="0"/>
                  </a:lnTo>
                  <a:lnTo>
                    <a:pt x="1221" y="56"/>
                  </a:lnTo>
                  <a:lnTo>
                    <a:pt x="814" y="130"/>
                  </a:lnTo>
                  <a:lnTo>
                    <a:pt x="1" y="278"/>
                  </a:lnTo>
                  <a:lnTo>
                    <a:pt x="1" y="278"/>
                  </a:lnTo>
                  <a:lnTo>
                    <a:pt x="1" y="278"/>
                  </a:lnTo>
                  <a:lnTo>
                    <a:pt x="1" y="278"/>
                  </a:lnTo>
                  <a:lnTo>
                    <a:pt x="814" y="130"/>
                  </a:lnTo>
                  <a:lnTo>
                    <a:pt x="1221" y="56"/>
                  </a:lnTo>
                  <a:lnTo>
                    <a:pt x="1628" y="0"/>
                  </a:lnTo>
                  <a:close/>
                </a:path>
              </a:pathLst>
            </a:custGeom>
            <a:solidFill>
              <a:srgbClr val="91E4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0"/>
            <p:cNvSpPr/>
            <p:nvPr/>
          </p:nvSpPr>
          <p:spPr>
            <a:xfrm>
              <a:off x="6588090" y="6153860"/>
              <a:ext cx="87668" cy="14970"/>
            </a:xfrm>
            <a:custGeom>
              <a:avLst/>
              <a:gdLst/>
              <a:ahLst/>
              <a:cxnLst/>
              <a:rect l="l" t="t" r="r" b="b"/>
              <a:pathLst>
                <a:path w="1628" h="278" fill="none" extrusionOk="0">
                  <a:moveTo>
                    <a:pt x="1628" y="0"/>
                  </a:moveTo>
                  <a:lnTo>
                    <a:pt x="1628" y="0"/>
                  </a:lnTo>
                  <a:lnTo>
                    <a:pt x="1221" y="56"/>
                  </a:lnTo>
                  <a:lnTo>
                    <a:pt x="814" y="130"/>
                  </a:lnTo>
                  <a:lnTo>
                    <a:pt x="1" y="278"/>
                  </a:lnTo>
                  <a:lnTo>
                    <a:pt x="1" y="278"/>
                  </a:lnTo>
                  <a:lnTo>
                    <a:pt x="1" y="278"/>
                  </a:lnTo>
                  <a:lnTo>
                    <a:pt x="1" y="278"/>
                  </a:lnTo>
                  <a:lnTo>
                    <a:pt x="814" y="130"/>
                  </a:lnTo>
                  <a:lnTo>
                    <a:pt x="1221" y="56"/>
                  </a:lnTo>
                  <a:lnTo>
                    <a:pt x="162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0"/>
            <p:cNvSpPr/>
            <p:nvPr/>
          </p:nvSpPr>
          <p:spPr>
            <a:xfrm>
              <a:off x="6541349" y="6177770"/>
              <a:ext cx="6031" cy="1023"/>
            </a:xfrm>
            <a:custGeom>
              <a:avLst/>
              <a:gdLst/>
              <a:ahLst/>
              <a:cxnLst/>
              <a:rect l="l" t="t" r="r" b="b"/>
              <a:pathLst>
                <a:path w="112" h="19" extrusionOk="0">
                  <a:moveTo>
                    <a:pt x="111" y="0"/>
                  </a:moveTo>
                  <a:lnTo>
                    <a:pt x="111" y="0"/>
                  </a:lnTo>
                  <a:lnTo>
                    <a:pt x="0" y="19"/>
                  </a:lnTo>
                  <a:lnTo>
                    <a:pt x="0" y="19"/>
                  </a:lnTo>
                  <a:lnTo>
                    <a:pt x="0" y="19"/>
                  </a:lnTo>
                  <a:lnTo>
                    <a:pt x="0" y="19"/>
                  </a:lnTo>
                  <a:lnTo>
                    <a:pt x="111" y="0"/>
                  </a:lnTo>
                  <a:lnTo>
                    <a:pt x="111" y="0"/>
                  </a:lnTo>
                  <a:lnTo>
                    <a:pt x="111" y="0"/>
                  </a:lnTo>
                  <a:close/>
                </a:path>
              </a:pathLst>
            </a:custGeom>
            <a:solidFill>
              <a:srgbClr val="00C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0"/>
            <p:cNvSpPr/>
            <p:nvPr/>
          </p:nvSpPr>
          <p:spPr>
            <a:xfrm>
              <a:off x="6541349" y="6177770"/>
              <a:ext cx="6031" cy="1023"/>
            </a:xfrm>
            <a:custGeom>
              <a:avLst/>
              <a:gdLst/>
              <a:ahLst/>
              <a:cxnLst/>
              <a:rect l="l" t="t" r="r" b="b"/>
              <a:pathLst>
                <a:path w="112" h="19" fill="none" extrusionOk="0">
                  <a:moveTo>
                    <a:pt x="111" y="0"/>
                  </a:moveTo>
                  <a:lnTo>
                    <a:pt x="111" y="0"/>
                  </a:lnTo>
                  <a:lnTo>
                    <a:pt x="0" y="19"/>
                  </a:lnTo>
                  <a:lnTo>
                    <a:pt x="0" y="19"/>
                  </a:lnTo>
                  <a:lnTo>
                    <a:pt x="0" y="19"/>
                  </a:lnTo>
                  <a:lnTo>
                    <a:pt x="0" y="19"/>
                  </a:lnTo>
                  <a:lnTo>
                    <a:pt x="111" y="0"/>
                  </a:lnTo>
                  <a:lnTo>
                    <a:pt x="111" y="0"/>
                  </a:lnTo>
                  <a:lnTo>
                    <a:pt x="11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0"/>
            <p:cNvSpPr/>
            <p:nvPr/>
          </p:nvSpPr>
          <p:spPr>
            <a:xfrm>
              <a:off x="6455728" y="6153860"/>
              <a:ext cx="222024" cy="235971"/>
            </a:xfrm>
            <a:custGeom>
              <a:avLst/>
              <a:gdLst/>
              <a:ahLst/>
              <a:cxnLst/>
              <a:rect l="l" t="t" r="r" b="b"/>
              <a:pathLst>
                <a:path w="4123" h="4382" extrusionOk="0">
                  <a:moveTo>
                    <a:pt x="2533" y="888"/>
                  </a:moveTo>
                  <a:lnTo>
                    <a:pt x="2588" y="906"/>
                  </a:lnTo>
                  <a:lnTo>
                    <a:pt x="2718" y="962"/>
                  </a:lnTo>
                  <a:lnTo>
                    <a:pt x="2810" y="1054"/>
                  </a:lnTo>
                  <a:lnTo>
                    <a:pt x="2829" y="1128"/>
                  </a:lnTo>
                  <a:lnTo>
                    <a:pt x="2866" y="1184"/>
                  </a:lnTo>
                  <a:lnTo>
                    <a:pt x="2866" y="1276"/>
                  </a:lnTo>
                  <a:lnTo>
                    <a:pt x="2866" y="1350"/>
                  </a:lnTo>
                  <a:lnTo>
                    <a:pt x="2847" y="1424"/>
                  </a:lnTo>
                  <a:lnTo>
                    <a:pt x="2810" y="1498"/>
                  </a:lnTo>
                  <a:lnTo>
                    <a:pt x="2773" y="1553"/>
                  </a:lnTo>
                  <a:lnTo>
                    <a:pt x="2718" y="1609"/>
                  </a:lnTo>
                  <a:lnTo>
                    <a:pt x="2644" y="1646"/>
                  </a:lnTo>
                  <a:lnTo>
                    <a:pt x="2570" y="1683"/>
                  </a:lnTo>
                  <a:lnTo>
                    <a:pt x="2404" y="1683"/>
                  </a:lnTo>
                  <a:lnTo>
                    <a:pt x="2330" y="1664"/>
                  </a:lnTo>
                  <a:lnTo>
                    <a:pt x="2219" y="1609"/>
                  </a:lnTo>
                  <a:lnTo>
                    <a:pt x="2126" y="1516"/>
                  </a:lnTo>
                  <a:lnTo>
                    <a:pt x="2089" y="1461"/>
                  </a:lnTo>
                  <a:lnTo>
                    <a:pt x="2071" y="1387"/>
                  </a:lnTo>
                  <a:lnTo>
                    <a:pt x="2071" y="1313"/>
                  </a:lnTo>
                  <a:lnTo>
                    <a:pt x="2071" y="1221"/>
                  </a:lnTo>
                  <a:lnTo>
                    <a:pt x="2089" y="1147"/>
                  </a:lnTo>
                  <a:lnTo>
                    <a:pt x="2126" y="1073"/>
                  </a:lnTo>
                  <a:lnTo>
                    <a:pt x="2163" y="1017"/>
                  </a:lnTo>
                  <a:lnTo>
                    <a:pt x="2219" y="962"/>
                  </a:lnTo>
                  <a:lnTo>
                    <a:pt x="2293" y="925"/>
                  </a:lnTo>
                  <a:lnTo>
                    <a:pt x="2367" y="888"/>
                  </a:lnTo>
                  <a:close/>
                  <a:moveTo>
                    <a:pt x="1683" y="2478"/>
                  </a:moveTo>
                  <a:lnTo>
                    <a:pt x="1738" y="2496"/>
                  </a:lnTo>
                  <a:lnTo>
                    <a:pt x="1794" y="2514"/>
                  </a:lnTo>
                  <a:lnTo>
                    <a:pt x="1830" y="2570"/>
                  </a:lnTo>
                  <a:lnTo>
                    <a:pt x="1849" y="2625"/>
                  </a:lnTo>
                  <a:lnTo>
                    <a:pt x="1849" y="2681"/>
                  </a:lnTo>
                  <a:lnTo>
                    <a:pt x="1830" y="2755"/>
                  </a:lnTo>
                  <a:lnTo>
                    <a:pt x="1775" y="2810"/>
                  </a:lnTo>
                  <a:lnTo>
                    <a:pt x="1720" y="2829"/>
                  </a:lnTo>
                  <a:lnTo>
                    <a:pt x="1683" y="2847"/>
                  </a:lnTo>
                  <a:lnTo>
                    <a:pt x="1609" y="2829"/>
                  </a:lnTo>
                  <a:lnTo>
                    <a:pt x="1572" y="2810"/>
                  </a:lnTo>
                  <a:lnTo>
                    <a:pt x="1535" y="2755"/>
                  </a:lnTo>
                  <a:lnTo>
                    <a:pt x="1498" y="2699"/>
                  </a:lnTo>
                  <a:lnTo>
                    <a:pt x="1498" y="2644"/>
                  </a:lnTo>
                  <a:lnTo>
                    <a:pt x="1516" y="2570"/>
                  </a:lnTo>
                  <a:lnTo>
                    <a:pt x="1572" y="2514"/>
                  </a:lnTo>
                  <a:lnTo>
                    <a:pt x="1627" y="2496"/>
                  </a:lnTo>
                  <a:lnTo>
                    <a:pt x="1683" y="2478"/>
                  </a:lnTo>
                  <a:close/>
                  <a:moveTo>
                    <a:pt x="4086" y="0"/>
                  </a:moveTo>
                  <a:lnTo>
                    <a:pt x="3679" y="56"/>
                  </a:lnTo>
                  <a:lnTo>
                    <a:pt x="3272" y="130"/>
                  </a:lnTo>
                  <a:lnTo>
                    <a:pt x="2459" y="278"/>
                  </a:lnTo>
                  <a:lnTo>
                    <a:pt x="1701" y="444"/>
                  </a:lnTo>
                  <a:lnTo>
                    <a:pt x="1590" y="463"/>
                  </a:lnTo>
                  <a:lnTo>
                    <a:pt x="1572" y="758"/>
                  </a:lnTo>
                  <a:lnTo>
                    <a:pt x="1553" y="1054"/>
                  </a:lnTo>
                  <a:lnTo>
                    <a:pt x="1498" y="1350"/>
                  </a:lnTo>
                  <a:lnTo>
                    <a:pt x="1442" y="1627"/>
                  </a:lnTo>
                  <a:lnTo>
                    <a:pt x="1387" y="1904"/>
                  </a:lnTo>
                  <a:lnTo>
                    <a:pt x="1313" y="2163"/>
                  </a:lnTo>
                  <a:lnTo>
                    <a:pt x="1220" y="2422"/>
                  </a:lnTo>
                  <a:lnTo>
                    <a:pt x="1110" y="2681"/>
                  </a:lnTo>
                  <a:lnTo>
                    <a:pt x="1017" y="2921"/>
                  </a:lnTo>
                  <a:lnTo>
                    <a:pt x="888" y="3161"/>
                  </a:lnTo>
                  <a:lnTo>
                    <a:pt x="758" y="3402"/>
                  </a:lnTo>
                  <a:lnTo>
                    <a:pt x="629" y="3605"/>
                  </a:lnTo>
                  <a:lnTo>
                    <a:pt x="481" y="3827"/>
                  </a:lnTo>
                  <a:lnTo>
                    <a:pt x="333" y="4012"/>
                  </a:lnTo>
                  <a:lnTo>
                    <a:pt x="167" y="4197"/>
                  </a:lnTo>
                  <a:lnTo>
                    <a:pt x="0" y="4382"/>
                  </a:lnTo>
                  <a:lnTo>
                    <a:pt x="56" y="4382"/>
                  </a:lnTo>
                  <a:lnTo>
                    <a:pt x="463" y="4363"/>
                  </a:lnTo>
                  <a:lnTo>
                    <a:pt x="869" y="4308"/>
                  </a:lnTo>
                  <a:lnTo>
                    <a:pt x="1257" y="4197"/>
                  </a:lnTo>
                  <a:lnTo>
                    <a:pt x="1627" y="4067"/>
                  </a:lnTo>
                  <a:lnTo>
                    <a:pt x="1997" y="3901"/>
                  </a:lnTo>
                  <a:lnTo>
                    <a:pt x="2330" y="3679"/>
                  </a:lnTo>
                  <a:lnTo>
                    <a:pt x="2644" y="3457"/>
                  </a:lnTo>
                  <a:lnTo>
                    <a:pt x="2921" y="3198"/>
                  </a:lnTo>
                  <a:lnTo>
                    <a:pt x="3198" y="2903"/>
                  </a:lnTo>
                  <a:lnTo>
                    <a:pt x="3420" y="2588"/>
                  </a:lnTo>
                  <a:lnTo>
                    <a:pt x="3624" y="2256"/>
                  </a:lnTo>
                  <a:lnTo>
                    <a:pt x="3808" y="1904"/>
                  </a:lnTo>
                  <a:lnTo>
                    <a:pt x="3938" y="1516"/>
                  </a:lnTo>
                  <a:lnTo>
                    <a:pt x="4030" y="1128"/>
                  </a:lnTo>
                  <a:lnTo>
                    <a:pt x="4104" y="740"/>
                  </a:lnTo>
                  <a:lnTo>
                    <a:pt x="4123" y="315"/>
                  </a:lnTo>
                  <a:lnTo>
                    <a:pt x="4104"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30"/>
            <p:cNvSpPr/>
            <p:nvPr/>
          </p:nvSpPr>
          <p:spPr>
            <a:xfrm>
              <a:off x="6536341" y="6287246"/>
              <a:ext cx="18955" cy="19978"/>
            </a:xfrm>
            <a:custGeom>
              <a:avLst/>
              <a:gdLst/>
              <a:ahLst/>
              <a:cxnLst/>
              <a:rect l="l" t="t" r="r" b="b"/>
              <a:pathLst>
                <a:path w="352" h="371" fill="none" extrusionOk="0">
                  <a:moveTo>
                    <a:pt x="186" y="370"/>
                  </a:moveTo>
                  <a:lnTo>
                    <a:pt x="186" y="370"/>
                  </a:lnTo>
                  <a:lnTo>
                    <a:pt x="112" y="352"/>
                  </a:lnTo>
                  <a:lnTo>
                    <a:pt x="75" y="333"/>
                  </a:lnTo>
                  <a:lnTo>
                    <a:pt x="38" y="278"/>
                  </a:lnTo>
                  <a:lnTo>
                    <a:pt x="1" y="222"/>
                  </a:lnTo>
                  <a:lnTo>
                    <a:pt x="1" y="222"/>
                  </a:lnTo>
                  <a:lnTo>
                    <a:pt x="1" y="167"/>
                  </a:lnTo>
                  <a:lnTo>
                    <a:pt x="19" y="93"/>
                  </a:lnTo>
                  <a:lnTo>
                    <a:pt x="75" y="37"/>
                  </a:lnTo>
                  <a:lnTo>
                    <a:pt x="130" y="19"/>
                  </a:lnTo>
                  <a:lnTo>
                    <a:pt x="130" y="19"/>
                  </a:lnTo>
                  <a:lnTo>
                    <a:pt x="186" y="1"/>
                  </a:lnTo>
                  <a:lnTo>
                    <a:pt x="186" y="1"/>
                  </a:lnTo>
                  <a:lnTo>
                    <a:pt x="241" y="19"/>
                  </a:lnTo>
                  <a:lnTo>
                    <a:pt x="297" y="37"/>
                  </a:lnTo>
                  <a:lnTo>
                    <a:pt x="333" y="93"/>
                  </a:lnTo>
                  <a:lnTo>
                    <a:pt x="352" y="148"/>
                  </a:lnTo>
                  <a:lnTo>
                    <a:pt x="352" y="148"/>
                  </a:lnTo>
                  <a:lnTo>
                    <a:pt x="352" y="204"/>
                  </a:lnTo>
                  <a:lnTo>
                    <a:pt x="333" y="278"/>
                  </a:lnTo>
                  <a:lnTo>
                    <a:pt x="278" y="333"/>
                  </a:lnTo>
                  <a:lnTo>
                    <a:pt x="223" y="352"/>
                  </a:lnTo>
                  <a:lnTo>
                    <a:pt x="223" y="352"/>
                  </a:lnTo>
                  <a:lnTo>
                    <a:pt x="186" y="3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30"/>
            <p:cNvSpPr/>
            <p:nvPr/>
          </p:nvSpPr>
          <p:spPr>
            <a:xfrm>
              <a:off x="6567197" y="6201625"/>
              <a:ext cx="42864" cy="42864"/>
            </a:xfrm>
            <a:custGeom>
              <a:avLst/>
              <a:gdLst/>
              <a:ahLst/>
              <a:cxnLst/>
              <a:rect l="l" t="t" r="r" b="b"/>
              <a:pathLst>
                <a:path w="796" h="796" fill="none" extrusionOk="0">
                  <a:moveTo>
                    <a:pt x="389" y="796"/>
                  </a:moveTo>
                  <a:lnTo>
                    <a:pt x="389" y="796"/>
                  </a:lnTo>
                  <a:lnTo>
                    <a:pt x="334" y="796"/>
                  </a:lnTo>
                  <a:lnTo>
                    <a:pt x="260" y="777"/>
                  </a:lnTo>
                  <a:lnTo>
                    <a:pt x="149" y="722"/>
                  </a:lnTo>
                  <a:lnTo>
                    <a:pt x="56" y="629"/>
                  </a:lnTo>
                  <a:lnTo>
                    <a:pt x="19" y="574"/>
                  </a:lnTo>
                  <a:lnTo>
                    <a:pt x="1" y="500"/>
                  </a:lnTo>
                  <a:lnTo>
                    <a:pt x="1" y="500"/>
                  </a:lnTo>
                  <a:lnTo>
                    <a:pt x="1" y="426"/>
                  </a:lnTo>
                  <a:lnTo>
                    <a:pt x="1" y="334"/>
                  </a:lnTo>
                  <a:lnTo>
                    <a:pt x="19" y="260"/>
                  </a:lnTo>
                  <a:lnTo>
                    <a:pt x="56" y="186"/>
                  </a:lnTo>
                  <a:lnTo>
                    <a:pt x="93" y="130"/>
                  </a:lnTo>
                  <a:lnTo>
                    <a:pt x="149" y="75"/>
                  </a:lnTo>
                  <a:lnTo>
                    <a:pt x="223" y="38"/>
                  </a:lnTo>
                  <a:lnTo>
                    <a:pt x="297" y="1"/>
                  </a:lnTo>
                  <a:lnTo>
                    <a:pt x="297" y="1"/>
                  </a:lnTo>
                  <a:lnTo>
                    <a:pt x="389" y="1"/>
                  </a:lnTo>
                  <a:lnTo>
                    <a:pt x="389" y="1"/>
                  </a:lnTo>
                  <a:lnTo>
                    <a:pt x="463" y="1"/>
                  </a:lnTo>
                  <a:lnTo>
                    <a:pt x="518" y="19"/>
                  </a:lnTo>
                  <a:lnTo>
                    <a:pt x="648" y="75"/>
                  </a:lnTo>
                  <a:lnTo>
                    <a:pt x="740" y="167"/>
                  </a:lnTo>
                  <a:lnTo>
                    <a:pt x="759" y="241"/>
                  </a:lnTo>
                  <a:lnTo>
                    <a:pt x="796" y="297"/>
                  </a:lnTo>
                  <a:lnTo>
                    <a:pt x="796" y="297"/>
                  </a:lnTo>
                  <a:lnTo>
                    <a:pt x="796" y="389"/>
                  </a:lnTo>
                  <a:lnTo>
                    <a:pt x="796" y="463"/>
                  </a:lnTo>
                  <a:lnTo>
                    <a:pt x="777" y="537"/>
                  </a:lnTo>
                  <a:lnTo>
                    <a:pt x="740" y="611"/>
                  </a:lnTo>
                  <a:lnTo>
                    <a:pt x="703" y="666"/>
                  </a:lnTo>
                  <a:lnTo>
                    <a:pt x="648" y="722"/>
                  </a:lnTo>
                  <a:lnTo>
                    <a:pt x="574" y="759"/>
                  </a:lnTo>
                  <a:lnTo>
                    <a:pt x="500" y="796"/>
                  </a:lnTo>
                  <a:lnTo>
                    <a:pt x="500" y="796"/>
                  </a:lnTo>
                  <a:lnTo>
                    <a:pt x="389" y="7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30"/>
            <p:cNvSpPr/>
            <p:nvPr/>
          </p:nvSpPr>
          <p:spPr>
            <a:xfrm>
              <a:off x="6455728" y="6153860"/>
              <a:ext cx="222023" cy="235970"/>
            </a:xfrm>
            <a:custGeom>
              <a:avLst/>
              <a:gdLst/>
              <a:ahLst/>
              <a:cxnLst/>
              <a:rect l="l" t="t" r="r" b="b"/>
              <a:pathLst>
                <a:path w="4123" h="4382" fill="none" extrusionOk="0">
                  <a:moveTo>
                    <a:pt x="4104" y="0"/>
                  </a:moveTo>
                  <a:lnTo>
                    <a:pt x="4104" y="0"/>
                  </a:lnTo>
                  <a:lnTo>
                    <a:pt x="4104" y="0"/>
                  </a:lnTo>
                  <a:lnTo>
                    <a:pt x="4104" y="0"/>
                  </a:lnTo>
                  <a:lnTo>
                    <a:pt x="4086" y="0"/>
                  </a:lnTo>
                  <a:lnTo>
                    <a:pt x="4086" y="0"/>
                  </a:lnTo>
                  <a:lnTo>
                    <a:pt x="3679" y="56"/>
                  </a:lnTo>
                  <a:lnTo>
                    <a:pt x="3272" y="130"/>
                  </a:lnTo>
                  <a:lnTo>
                    <a:pt x="2459" y="278"/>
                  </a:lnTo>
                  <a:lnTo>
                    <a:pt x="2459" y="278"/>
                  </a:lnTo>
                  <a:lnTo>
                    <a:pt x="1701" y="444"/>
                  </a:lnTo>
                  <a:lnTo>
                    <a:pt x="1701" y="444"/>
                  </a:lnTo>
                  <a:lnTo>
                    <a:pt x="1590" y="463"/>
                  </a:lnTo>
                  <a:lnTo>
                    <a:pt x="1590" y="463"/>
                  </a:lnTo>
                  <a:lnTo>
                    <a:pt x="1572" y="758"/>
                  </a:lnTo>
                  <a:lnTo>
                    <a:pt x="1553" y="1054"/>
                  </a:lnTo>
                  <a:lnTo>
                    <a:pt x="1498" y="1350"/>
                  </a:lnTo>
                  <a:lnTo>
                    <a:pt x="1442" y="1627"/>
                  </a:lnTo>
                  <a:lnTo>
                    <a:pt x="1387" y="1904"/>
                  </a:lnTo>
                  <a:lnTo>
                    <a:pt x="1313" y="2163"/>
                  </a:lnTo>
                  <a:lnTo>
                    <a:pt x="1220" y="2422"/>
                  </a:lnTo>
                  <a:lnTo>
                    <a:pt x="1110" y="2681"/>
                  </a:lnTo>
                  <a:lnTo>
                    <a:pt x="1017" y="2921"/>
                  </a:lnTo>
                  <a:lnTo>
                    <a:pt x="888" y="3161"/>
                  </a:lnTo>
                  <a:lnTo>
                    <a:pt x="758" y="3402"/>
                  </a:lnTo>
                  <a:lnTo>
                    <a:pt x="629" y="3605"/>
                  </a:lnTo>
                  <a:lnTo>
                    <a:pt x="481" y="3827"/>
                  </a:lnTo>
                  <a:lnTo>
                    <a:pt x="333" y="4012"/>
                  </a:lnTo>
                  <a:lnTo>
                    <a:pt x="167" y="4197"/>
                  </a:lnTo>
                  <a:lnTo>
                    <a:pt x="0" y="4382"/>
                  </a:lnTo>
                  <a:lnTo>
                    <a:pt x="0" y="4382"/>
                  </a:lnTo>
                  <a:lnTo>
                    <a:pt x="56" y="4382"/>
                  </a:lnTo>
                  <a:lnTo>
                    <a:pt x="56" y="4382"/>
                  </a:lnTo>
                  <a:lnTo>
                    <a:pt x="463" y="4363"/>
                  </a:lnTo>
                  <a:lnTo>
                    <a:pt x="869" y="4308"/>
                  </a:lnTo>
                  <a:lnTo>
                    <a:pt x="1257" y="4197"/>
                  </a:lnTo>
                  <a:lnTo>
                    <a:pt x="1627" y="4067"/>
                  </a:lnTo>
                  <a:lnTo>
                    <a:pt x="1997" y="3901"/>
                  </a:lnTo>
                  <a:lnTo>
                    <a:pt x="2330" y="3679"/>
                  </a:lnTo>
                  <a:lnTo>
                    <a:pt x="2644" y="3457"/>
                  </a:lnTo>
                  <a:lnTo>
                    <a:pt x="2921" y="3198"/>
                  </a:lnTo>
                  <a:lnTo>
                    <a:pt x="3198" y="2903"/>
                  </a:lnTo>
                  <a:lnTo>
                    <a:pt x="3420" y="2588"/>
                  </a:lnTo>
                  <a:lnTo>
                    <a:pt x="3624" y="2256"/>
                  </a:lnTo>
                  <a:lnTo>
                    <a:pt x="3808" y="1904"/>
                  </a:lnTo>
                  <a:lnTo>
                    <a:pt x="3938" y="1516"/>
                  </a:lnTo>
                  <a:lnTo>
                    <a:pt x="4030" y="1128"/>
                  </a:lnTo>
                  <a:lnTo>
                    <a:pt x="4104" y="740"/>
                  </a:lnTo>
                  <a:lnTo>
                    <a:pt x="4123" y="315"/>
                  </a:lnTo>
                  <a:lnTo>
                    <a:pt x="4123" y="315"/>
                  </a:lnTo>
                  <a:lnTo>
                    <a:pt x="4123" y="315"/>
                  </a:lnTo>
                  <a:lnTo>
                    <a:pt x="41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30"/>
            <p:cNvSpPr/>
            <p:nvPr/>
          </p:nvSpPr>
          <p:spPr>
            <a:xfrm>
              <a:off x="6315395" y="6241474"/>
              <a:ext cx="42811" cy="42865"/>
            </a:xfrm>
            <a:custGeom>
              <a:avLst/>
              <a:gdLst/>
              <a:ahLst/>
              <a:cxnLst/>
              <a:rect l="l" t="t" r="r" b="b"/>
              <a:pathLst>
                <a:path w="795" h="796" extrusionOk="0">
                  <a:moveTo>
                    <a:pt x="296" y="0"/>
                  </a:moveTo>
                  <a:lnTo>
                    <a:pt x="222" y="37"/>
                  </a:lnTo>
                  <a:lnTo>
                    <a:pt x="148" y="74"/>
                  </a:lnTo>
                  <a:lnTo>
                    <a:pt x="92" y="130"/>
                  </a:lnTo>
                  <a:lnTo>
                    <a:pt x="55" y="185"/>
                  </a:lnTo>
                  <a:lnTo>
                    <a:pt x="19" y="259"/>
                  </a:lnTo>
                  <a:lnTo>
                    <a:pt x="0" y="333"/>
                  </a:lnTo>
                  <a:lnTo>
                    <a:pt x="0" y="425"/>
                  </a:lnTo>
                  <a:lnTo>
                    <a:pt x="0" y="499"/>
                  </a:lnTo>
                  <a:lnTo>
                    <a:pt x="19" y="573"/>
                  </a:lnTo>
                  <a:lnTo>
                    <a:pt x="55" y="629"/>
                  </a:lnTo>
                  <a:lnTo>
                    <a:pt x="148" y="721"/>
                  </a:lnTo>
                  <a:lnTo>
                    <a:pt x="259" y="777"/>
                  </a:lnTo>
                  <a:lnTo>
                    <a:pt x="333" y="795"/>
                  </a:lnTo>
                  <a:lnTo>
                    <a:pt x="499" y="795"/>
                  </a:lnTo>
                  <a:lnTo>
                    <a:pt x="573" y="758"/>
                  </a:lnTo>
                  <a:lnTo>
                    <a:pt x="647" y="721"/>
                  </a:lnTo>
                  <a:lnTo>
                    <a:pt x="702" y="666"/>
                  </a:lnTo>
                  <a:lnTo>
                    <a:pt x="739" y="610"/>
                  </a:lnTo>
                  <a:lnTo>
                    <a:pt x="776" y="536"/>
                  </a:lnTo>
                  <a:lnTo>
                    <a:pt x="795" y="462"/>
                  </a:lnTo>
                  <a:lnTo>
                    <a:pt x="795" y="388"/>
                  </a:lnTo>
                  <a:lnTo>
                    <a:pt x="795" y="296"/>
                  </a:lnTo>
                  <a:lnTo>
                    <a:pt x="758" y="222"/>
                  </a:lnTo>
                  <a:lnTo>
                    <a:pt x="721" y="148"/>
                  </a:lnTo>
                  <a:lnTo>
                    <a:pt x="665" y="93"/>
                  </a:lnTo>
                  <a:lnTo>
                    <a:pt x="592" y="56"/>
                  </a:lnTo>
                  <a:lnTo>
                    <a:pt x="388"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30"/>
            <p:cNvSpPr/>
            <p:nvPr/>
          </p:nvSpPr>
          <p:spPr>
            <a:xfrm>
              <a:off x="6315395" y="6241474"/>
              <a:ext cx="42811" cy="42864"/>
            </a:xfrm>
            <a:custGeom>
              <a:avLst/>
              <a:gdLst/>
              <a:ahLst/>
              <a:cxnLst/>
              <a:rect l="l" t="t" r="r" b="b"/>
              <a:pathLst>
                <a:path w="795" h="796" fill="none" extrusionOk="0">
                  <a:moveTo>
                    <a:pt x="388" y="0"/>
                  </a:moveTo>
                  <a:lnTo>
                    <a:pt x="388" y="0"/>
                  </a:lnTo>
                  <a:lnTo>
                    <a:pt x="296" y="0"/>
                  </a:lnTo>
                  <a:lnTo>
                    <a:pt x="296" y="0"/>
                  </a:lnTo>
                  <a:lnTo>
                    <a:pt x="222" y="37"/>
                  </a:lnTo>
                  <a:lnTo>
                    <a:pt x="148" y="74"/>
                  </a:lnTo>
                  <a:lnTo>
                    <a:pt x="92" y="130"/>
                  </a:lnTo>
                  <a:lnTo>
                    <a:pt x="55" y="185"/>
                  </a:lnTo>
                  <a:lnTo>
                    <a:pt x="19" y="259"/>
                  </a:lnTo>
                  <a:lnTo>
                    <a:pt x="0" y="333"/>
                  </a:lnTo>
                  <a:lnTo>
                    <a:pt x="0" y="425"/>
                  </a:lnTo>
                  <a:lnTo>
                    <a:pt x="0" y="499"/>
                  </a:lnTo>
                  <a:lnTo>
                    <a:pt x="0" y="499"/>
                  </a:lnTo>
                  <a:lnTo>
                    <a:pt x="19" y="573"/>
                  </a:lnTo>
                  <a:lnTo>
                    <a:pt x="55" y="629"/>
                  </a:lnTo>
                  <a:lnTo>
                    <a:pt x="148" y="721"/>
                  </a:lnTo>
                  <a:lnTo>
                    <a:pt x="259" y="777"/>
                  </a:lnTo>
                  <a:lnTo>
                    <a:pt x="333" y="795"/>
                  </a:lnTo>
                  <a:lnTo>
                    <a:pt x="388" y="795"/>
                  </a:lnTo>
                  <a:lnTo>
                    <a:pt x="388" y="795"/>
                  </a:lnTo>
                  <a:lnTo>
                    <a:pt x="499" y="795"/>
                  </a:lnTo>
                  <a:lnTo>
                    <a:pt x="499" y="795"/>
                  </a:lnTo>
                  <a:lnTo>
                    <a:pt x="573" y="758"/>
                  </a:lnTo>
                  <a:lnTo>
                    <a:pt x="647" y="721"/>
                  </a:lnTo>
                  <a:lnTo>
                    <a:pt x="702" y="666"/>
                  </a:lnTo>
                  <a:lnTo>
                    <a:pt x="739" y="610"/>
                  </a:lnTo>
                  <a:lnTo>
                    <a:pt x="776" y="536"/>
                  </a:lnTo>
                  <a:lnTo>
                    <a:pt x="795" y="462"/>
                  </a:lnTo>
                  <a:lnTo>
                    <a:pt x="795" y="388"/>
                  </a:lnTo>
                  <a:lnTo>
                    <a:pt x="795" y="296"/>
                  </a:lnTo>
                  <a:lnTo>
                    <a:pt x="795" y="296"/>
                  </a:lnTo>
                  <a:lnTo>
                    <a:pt x="758" y="222"/>
                  </a:lnTo>
                  <a:lnTo>
                    <a:pt x="721" y="148"/>
                  </a:lnTo>
                  <a:lnTo>
                    <a:pt x="665" y="93"/>
                  </a:lnTo>
                  <a:lnTo>
                    <a:pt x="592" y="56"/>
                  </a:lnTo>
                  <a:lnTo>
                    <a:pt x="592" y="56"/>
                  </a:lnTo>
                  <a:lnTo>
                    <a:pt x="592" y="56"/>
                  </a:lnTo>
                  <a:lnTo>
                    <a:pt x="3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30"/>
            <p:cNvSpPr/>
            <p:nvPr/>
          </p:nvSpPr>
          <p:spPr>
            <a:xfrm>
              <a:off x="6567197" y="6201625"/>
              <a:ext cx="42864" cy="42864"/>
            </a:xfrm>
            <a:custGeom>
              <a:avLst/>
              <a:gdLst/>
              <a:ahLst/>
              <a:cxnLst/>
              <a:rect l="l" t="t" r="r" b="b"/>
              <a:pathLst>
                <a:path w="796" h="796" fill="none" extrusionOk="0">
                  <a:moveTo>
                    <a:pt x="389" y="1"/>
                  </a:moveTo>
                  <a:lnTo>
                    <a:pt x="389" y="1"/>
                  </a:lnTo>
                  <a:lnTo>
                    <a:pt x="297" y="1"/>
                  </a:lnTo>
                  <a:lnTo>
                    <a:pt x="297" y="1"/>
                  </a:lnTo>
                  <a:lnTo>
                    <a:pt x="223" y="38"/>
                  </a:lnTo>
                  <a:lnTo>
                    <a:pt x="149" y="75"/>
                  </a:lnTo>
                  <a:lnTo>
                    <a:pt x="93" y="130"/>
                  </a:lnTo>
                  <a:lnTo>
                    <a:pt x="56" y="186"/>
                  </a:lnTo>
                  <a:lnTo>
                    <a:pt x="19" y="260"/>
                  </a:lnTo>
                  <a:lnTo>
                    <a:pt x="1" y="334"/>
                  </a:lnTo>
                  <a:lnTo>
                    <a:pt x="1" y="426"/>
                  </a:lnTo>
                  <a:lnTo>
                    <a:pt x="1" y="500"/>
                  </a:lnTo>
                  <a:lnTo>
                    <a:pt x="1" y="500"/>
                  </a:lnTo>
                  <a:lnTo>
                    <a:pt x="19" y="574"/>
                  </a:lnTo>
                  <a:lnTo>
                    <a:pt x="56" y="629"/>
                  </a:lnTo>
                  <a:lnTo>
                    <a:pt x="149" y="722"/>
                  </a:lnTo>
                  <a:lnTo>
                    <a:pt x="260" y="777"/>
                  </a:lnTo>
                  <a:lnTo>
                    <a:pt x="334" y="796"/>
                  </a:lnTo>
                  <a:lnTo>
                    <a:pt x="389" y="796"/>
                  </a:lnTo>
                  <a:lnTo>
                    <a:pt x="389" y="796"/>
                  </a:lnTo>
                  <a:lnTo>
                    <a:pt x="500" y="796"/>
                  </a:lnTo>
                  <a:lnTo>
                    <a:pt x="500" y="796"/>
                  </a:lnTo>
                  <a:lnTo>
                    <a:pt x="574" y="759"/>
                  </a:lnTo>
                  <a:lnTo>
                    <a:pt x="648" y="722"/>
                  </a:lnTo>
                  <a:lnTo>
                    <a:pt x="703" y="666"/>
                  </a:lnTo>
                  <a:lnTo>
                    <a:pt x="740" y="611"/>
                  </a:lnTo>
                  <a:lnTo>
                    <a:pt x="777" y="537"/>
                  </a:lnTo>
                  <a:lnTo>
                    <a:pt x="796" y="463"/>
                  </a:lnTo>
                  <a:lnTo>
                    <a:pt x="796" y="389"/>
                  </a:lnTo>
                  <a:lnTo>
                    <a:pt x="796" y="297"/>
                  </a:lnTo>
                  <a:lnTo>
                    <a:pt x="796" y="297"/>
                  </a:lnTo>
                  <a:lnTo>
                    <a:pt x="759" y="241"/>
                  </a:lnTo>
                  <a:lnTo>
                    <a:pt x="740" y="167"/>
                  </a:lnTo>
                  <a:lnTo>
                    <a:pt x="648" y="75"/>
                  </a:lnTo>
                  <a:lnTo>
                    <a:pt x="518" y="19"/>
                  </a:lnTo>
                  <a:lnTo>
                    <a:pt x="463" y="1"/>
                  </a:lnTo>
                  <a:lnTo>
                    <a:pt x="3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30"/>
            <p:cNvSpPr/>
            <p:nvPr/>
          </p:nvSpPr>
          <p:spPr>
            <a:xfrm>
              <a:off x="6462674" y="6215572"/>
              <a:ext cx="29941" cy="29941"/>
            </a:xfrm>
            <a:custGeom>
              <a:avLst/>
              <a:gdLst/>
              <a:ahLst/>
              <a:cxnLst/>
              <a:rect l="l" t="t" r="r" b="b"/>
              <a:pathLst>
                <a:path w="556" h="556" extrusionOk="0">
                  <a:moveTo>
                    <a:pt x="204" y="1"/>
                  </a:moveTo>
                  <a:lnTo>
                    <a:pt x="167" y="19"/>
                  </a:lnTo>
                  <a:lnTo>
                    <a:pt x="112" y="56"/>
                  </a:lnTo>
                  <a:lnTo>
                    <a:pt x="38" y="130"/>
                  </a:lnTo>
                  <a:lnTo>
                    <a:pt x="1" y="222"/>
                  </a:lnTo>
                  <a:lnTo>
                    <a:pt x="1" y="278"/>
                  </a:lnTo>
                  <a:lnTo>
                    <a:pt x="19" y="333"/>
                  </a:lnTo>
                  <a:lnTo>
                    <a:pt x="56" y="426"/>
                  </a:lnTo>
                  <a:lnTo>
                    <a:pt x="112" y="500"/>
                  </a:lnTo>
                  <a:lnTo>
                    <a:pt x="186" y="537"/>
                  </a:lnTo>
                  <a:lnTo>
                    <a:pt x="278" y="555"/>
                  </a:lnTo>
                  <a:lnTo>
                    <a:pt x="352" y="537"/>
                  </a:lnTo>
                  <a:lnTo>
                    <a:pt x="408" y="518"/>
                  </a:lnTo>
                  <a:lnTo>
                    <a:pt x="444" y="500"/>
                  </a:lnTo>
                  <a:lnTo>
                    <a:pt x="518" y="407"/>
                  </a:lnTo>
                  <a:lnTo>
                    <a:pt x="555" y="315"/>
                  </a:lnTo>
                  <a:lnTo>
                    <a:pt x="555" y="259"/>
                  </a:lnTo>
                  <a:lnTo>
                    <a:pt x="555" y="204"/>
                  </a:lnTo>
                  <a:lnTo>
                    <a:pt x="518" y="111"/>
                  </a:lnTo>
                  <a:lnTo>
                    <a:pt x="444" y="56"/>
                  </a:lnTo>
                  <a:lnTo>
                    <a:pt x="371" y="19"/>
                  </a:lnTo>
                  <a:lnTo>
                    <a:pt x="278"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0"/>
            <p:cNvSpPr/>
            <p:nvPr/>
          </p:nvSpPr>
          <p:spPr>
            <a:xfrm>
              <a:off x="6462674" y="6215572"/>
              <a:ext cx="29941" cy="29941"/>
            </a:xfrm>
            <a:custGeom>
              <a:avLst/>
              <a:gdLst/>
              <a:ahLst/>
              <a:cxnLst/>
              <a:rect l="l" t="t" r="r" b="b"/>
              <a:pathLst>
                <a:path w="556" h="556" fill="none" extrusionOk="0">
                  <a:moveTo>
                    <a:pt x="278" y="1"/>
                  </a:moveTo>
                  <a:lnTo>
                    <a:pt x="278" y="1"/>
                  </a:lnTo>
                  <a:lnTo>
                    <a:pt x="204" y="1"/>
                  </a:lnTo>
                  <a:lnTo>
                    <a:pt x="204" y="1"/>
                  </a:lnTo>
                  <a:lnTo>
                    <a:pt x="167" y="19"/>
                  </a:lnTo>
                  <a:lnTo>
                    <a:pt x="112" y="56"/>
                  </a:lnTo>
                  <a:lnTo>
                    <a:pt x="38" y="130"/>
                  </a:lnTo>
                  <a:lnTo>
                    <a:pt x="1" y="222"/>
                  </a:lnTo>
                  <a:lnTo>
                    <a:pt x="1" y="278"/>
                  </a:lnTo>
                  <a:lnTo>
                    <a:pt x="19" y="333"/>
                  </a:lnTo>
                  <a:lnTo>
                    <a:pt x="19" y="333"/>
                  </a:lnTo>
                  <a:lnTo>
                    <a:pt x="56" y="426"/>
                  </a:lnTo>
                  <a:lnTo>
                    <a:pt x="112" y="500"/>
                  </a:lnTo>
                  <a:lnTo>
                    <a:pt x="186" y="537"/>
                  </a:lnTo>
                  <a:lnTo>
                    <a:pt x="278" y="555"/>
                  </a:lnTo>
                  <a:lnTo>
                    <a:pt x="278" y="555"/>
                  </a:lnTo>
                  <a:lnTo>
                    <a:pt x="352" y="537"/>
                  </a:lnTo>
                  <a:lnTo>
                    <a:pt x="352" y="537"/>
                  </a:lnTo>
                  <a:lnTo>
                    <a:pt x="408" y="518"/>
                  </a:lnTo>
                  <a:lnTo>
                    <a:pt x="444" y="500"/>
                  </a:lnTo>
                  <a:lnTo>
                    <a:pt x="518" y="407"/>
                  </a:lnTo>
                  <a:lnTo>
                    <a:pt x="555" y="315"/>
                  </a:lnTo>
                  <a:lnTo>
                    <a:pt x="555" y="259"/>
                  </a:lnTo>
                  <a:lnTo>
                    <a:pt x="555" y="204"/>
                  </a:lnTo>
                  <a:lnTo>
                    <a:pt x="555" y="204"/>
                  </a:lnTo>
                  <a:lnTo>
                    <a:pt x="518" y="111"/>
                  </a:lnTo>
                  <a:lnTo>
                    <a:pt x="444" y="56"/>
                  </a:lnTo>
                  <a:lnTo>
                    <a:pt x="371" y="19"/>
                  </a:lnTo>
                  <a:lnTo>
                    <a:pt x="2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0"/>
            <p:cNvSpPr/>
            <p:nvPr/>
          </p:nvSpPr>
          <p:spPr>
            <a:xfrm>
              <a:off x="6427833" y="6325049"/>
              <a:ext cx="32902" cy="32902"/>
            </a:xfrm>
            <a:custGeom>
              <a:avLst/>
              <a:gdLst/>
              <a:ahLst/>
              <a:cxnLst/>
              <a:rect l="l" t="t" r="r" b="b"/>
              <a:pathLst>
                <a:path w="611" h="611" extrusionOk="0">
                  <a:moveTo>
                    <a:pt x="297" y="1"/>
                  </a:moveTo>
                  <a:lnTo>
                    <a:pt x="223" y="19"/>
                  </a:lnTo>
                  <a:lnTo>
                    <a:pt x="167" y="38"/>
                  </a:lnTo>
                  <a:lnTo>
                    <a:pt x="130" y="75"/>
                  </a:lnTo>
                  <a:lnTo>
                    <a:pt x="75" y="112"/>
                  </a:lnTo>
                  <a:lnTo>
                    <a:pt x="38" y="149"/>
                  </a:lnTo>
                  <a:lnTo>
                    <a:pt x="19" y="204"/>
                  </a:lnTo>
                  <a:lnTo>
                    <a:pt x="1" y="260"/>
                  </a:lnTo>
                  <a:lnTo>
                    <a:pt x="1" y="315"/>
                  </a:lnTo>
                  <a:lnTo>
                    <a:pt x="19" y="389"/>
                  </a:lnTo>
                  <a:lnTo>
                    <a:pt x="56" y="482"/>
                  </a:lnTo>
                  <a:lnTo>
                    <a:pt x="112" y="556"/>
                  </a:lnTo>
                  <a:lnTo>
                    <a:pt x="204" y="593"/>
                  </a:lnTo>
                  <a:lnTo>
                    <a:pt x="297" y="611"/>
                  </a:lnTo>
                  <a:lnTo>
                    <a:pt x="371" y="593"/>
                  </a:lnTo>
                  <a:lnTo>
                    <a:pt x="445" y="574"/>
                  </a:lnTo>
                  <a:lnTo>
                    <a:pt x="481" y="556"/>
                  </a:lnTo>
                  <a:lnTo>
                    <a:pt x="537" y="519"/>
                  </a:lnTo>
                  <a:lnTo>
                    <a:pt x="555" y="463"/>
                  </a:lnTo>
                  <a:lnTo>
                    <a:pt x="592" y="408"/>
                  </a:lnTo>
                  <a:lnTo>
                    <a:pt x="611" y="352"/>
                  </a:lnTo>
                  <a:lnTo>
                    <a:pt x="611" y="297"/>
                  </a:lnTo>
                  <a:lnTo>
                    <a:pt x="592" y="241"/>
                  </a:lnTo>
                  <a:lnTo>
                    <a:pt x="555" y="149"/>
                  </a:lnTo>
                  <a:lnTo>
                    <a:pt x="481" y="75"/>
                  </a:lnTo>
                  <a:lnTo>
                    <a:pt x="408" y="19"/>
                  </a:lnTo>
                  <a:lnTo>
                    <a:pt x="297"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0"/>
            <p:cNvSpPr/>
            <p:nvPr/>
          </p:nvSpPr>
          <p:spPr>
            <a:xfrm>
              <a:off x="6427833" y="6325049"/>
              <a:ext cx="32902" cy="32902"/>
            </a:xfrm>
            <a:custGeom>
              <a:avLst/>
              <a:gdLst/>
              <a:ahLst/>
              <a:cxnLst/>
              <a:rect l="l" t="t" r="r" b="b"/>
              <a:pathLst>
                <a:path w="611" h="611" fill="none" extrusionOk="0">
                  <a:moveTo>
                    <a:pt x="297" y="1"/>
                  </a:moveTo>
                  <a:lnTo>
                    <a:pt x="297" y="1"/>
                  </a:lnTo>
                  <a:lnTo>
                    <a:pt x="223" y="19"/>
                  </a:lnTo>
                  <a:lnTo>
                    <a:pt x="223" y="19"/>
                  </a:lnTo>
                  <a:lnTo>
                    <a:pt x="167" y="38"/>
                  </a:lnTo>
                  <a:lnTo>
                    <a:pt x="130" y="75"/>
                  </a:lnTo>
                  <a:lnTo>
                    <a:pt x="75" y="112"/>
                  </a:lnTo>
                  <a:lnTo>
                    <a:pt x="38" y="149"/>
                  </a:lnTo>
                  <a:lnTo>
                    <a:pt x="19" y="204"/>
                  </a:lnTo>
                  <a:lnTo>
                    <a:pt x="1" y="260"/>
                  </a:lnTo>
                  <a:lnTo>
                    <a:pt x="1" y="315"/>
                  </a:lnTo>
                  <a:lnTo>
                    <a:pt x="19" y="389"/>
                  </a:lnTo>
                  <a:lnTo>
                    <a:pt x="19" y="389"/>
                  </a:lnTo>
                  <a:lnTo>
                    <a:pt x="56" y="482"/>
                  </a:lnTo>
                  <a:lnTo>
                    <a:pt x="112" y="556"/>
                  </a:lnTo>
                  <a:lnTo>
                    <a:pt x="204" y="593"/>
                  </a:lnTo>
                  <a:lnTo>
                    <a:pt x="297" y="611"/>
                  </a:lnTo>
                  <a:lnTo>
                    <a:pt x="297" y="611"/>
                  </a:lnTo>
                  <a:lnTo>
                    <a:pt x="371" y="593"/>
                  </a:lnTo>
                  <a:lnTo>
                    <a:pt x="371" y="593"/>
                  </a:lnTo>
                  <a:lnTo>
                    <a:pt x="445" y="574"/>
                  </a:lnTo>
                  <a:lnTo>
                    <a:pt x="481" y="556"/>
                  </a:lnTo>
                  <a:lnTo>
                    <a:pt x="537" y="519"/>
                  </a:lnTo>
                  <a:lnTo>
                    <a:pt x="555" y="463"/>
                  </a:lnTo>
                  <a:lnTo>
                    <a:pt x="592" y="408"/>
                  </a:lnTo>
                  <a:lnTo>
                    <a:pt x="611" y="352"/>
                  </a:lnTo>
                  <a:lnTo>
                    <a:pt x="611" y="297"/>
                  </a:lnTo>
                  <a:lnTo>
                    <a:pt x="592" y="241"/>
                  </a:lnTo>
                  <a:lnTo>
                    <a:pt x="592" y="241"/>
                  </a:lnTo>
                  <a:lnTo>
                    <a:pt x="555" y="149"/>
                  </a:lnTo>
                  <a:lnTo>
                    <a:pt x="481" y="75"/>
                  </a:lnTo>
                  <a:lnTo>
                    <a:pt x="408" y="19"/>
                  </a:lnTo>
                  <a:lnTo>
                    <a:pt x="2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0"/>
            <p:cNvSpPr/>
            <p:nvPr/>
          </p:nvSpPr>
          <p:spPr>
            <a:xfrm>
              <a:off x="6342266" y="5688005"/>
              <a:ext cx="232955" cy="55789"/>
            </a:xfrm>
            <a:custGeom>
              <a:avLst/>
              <a:gdLst/>
              <a:ahLst/>
              <a:cxnLst/>
              <a:rect l="l" t="t" r="r" b="b"/>
              <a:pathLst>
                <a:path w="4326" h="1036" extrusionOk="0">
                  <a:moveTo>
                    <a:pt x="2163" y="0"/>
                  </a:moveTo>
                  <a:lnTo>
                    <a:pt x="1294" y="19"/>
                  </a:lnTo>
                  <a:lnTo>
                    <a:pt x="444" y="56"/>
                  </a:lnTo>
                  <a:lnTo>
                    <a:pt x="351" y="56"/>
                  </a:lnTo>
                  <a:lnTo>
                    <a:pt x="259" y="93"/>
                  </a:lnTo>
                  <a:lnTo>
                    <a:pt x="185" y="130"/>
                  </a:lnTo>
                  <a:lnTo>
                    <a:pt x="130" y="185"/>
                  </a:lnTo>
                  <a:lnTo>
                    <a:pt x="74" y="259"/>
                  </a:lnTo>
                  <a:lnTo>
                    <a:pt x="19" y="333"/>
                  </a:lnTo>
                  <a:lnTo>
                    <a:pt x="0" y="426"/>
                  </a:lnTo>
                  <a:lnTo>
                    <a:pt x="0" y="518"/>
                  </a:lnTo>
                  <a:lnTo>
                    <a:pt x="0" y="610"/>
                  </a:lnTo>
                  <a:lnTo>
                    <a:pt x="19" y="684"/>
                  </a:lnTo>
                  <a:lnTo>
                    <a:pt x="56" y="758"/>
                  </a:lnTo>
                  <a:lnTo>
                    <a:pt x="111" y="832"/>
                  </a:lnTo>
                  <a:lnTo>
                    <a:pt x="185" y="888"/>
                  </a:lnTo>
                  <a:lnTo>
                    <a:pt x="259" y="943"/>
                  </a:lnTo>
                  <a:lnTo>
                    <a:pt x="333" y="962"/>
                  </a:lnTo>
                  <a:lnTo>
                    <a:pt x="425" y="980"/>
                  </a:lnTo>
                  <a:lnTo>
                    <a:pt x="1294" y="1017"/>
                  </a:lnTo>
                  <a:lnTo>
                    <a:pt x="2163" y="1036"/>
                  </a:lnTo>
                  <a:lnTo>
                    <a:pt x="3032" y="1017"/>
                  </a:lnTo>
                  <a:lnTo>
                    <a:pt x="3882" y="980"/>
                  </a:lnTo>
                  <a:lnTo>
                    <a:pt x="3974" y="962"/>
                  </a:lnTo>
                  <a:lnTo>
                    <a:pt x="4067" y="943"/>
                  </a:lnTo>
                  <a:lnTo>
                    <a:pt x="4141" y="888"/>
                  </a:lnTo>
                  <a:lnTo>
                    <a:pt x="4196" y="832"/>
                  </a:lnTo>
                  <a:lnTo>
                    <a:pt x="4252" y="758"/>
                  </a:lnTo>
                  <a:lnTo>
                    <a:pt x="4289" y="684"/>
                  </a:lnTo>
                  <a:lnTo>
                    <a:pt x="4326" y="610"/>
                  </a:lnTo>
                  <a:lnTo>
                    <a:pt x="4326" y="518"/>
                  </a:lnTo>
                  <a:lnTo>
                    <a:pt x="4326" y="426"/>
                  </a:lnTo>
                  <a:lnTo>
                    <a:pt x="4289" y="333"/>
                  </a:lnTo>
                  <a:lnTo>
                    <a:pt x="4252" y="259"/>
                  </a:lnTo>
                  <a:lnTo>
                    <a:pt x="4196" y="185"/>
                  </a:lnTo>
                  <a:lnTo>
                    <a:pt x="4141" y="130"/>
                  </a:lnTo>
                  <a:lnTo>
                    <a:pt x="4048" y="93"/>
                  </a:lnTo>
                  <a:lnTo>
                    <a:pt x="3974" y="56"/>
                  </a:lnTo>
                  <a:lnTo>
                    <a:pt x="3882" y="56"/>
                  </a:lnTo>
                  <a:lnTo>
                    <a:pt x="3013" y="19"/>
                  </a:lnTo>
                  <a:lnTo>
                    <a:pt x="21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0"/>
            <p:cNvSpPr/>
            <p:nvPr/>
          </p:nvSpPr>
          <p:spPr>
            <a:xfrm>
              <a:off x="6375114" y="5705937"/>
              <a:ext cx="167258" cy="10985"/>
            </a:xfrm>
            <a:custGeom>
              <a:avLst/>
              <a:gdLst/>
              <a:ahLst/>
              <a:cxnLst/>
              <a:rect l="l" t="t" r="r" b="b"/>
              <a:pathLst>
                <a:path w="3106" h="204" extrusionOk="0">
                  <a:moveTo>
                    <a:pt x="943" y="0"/>
                  </a:moveTo>
                  <a:lnTo>
                    <a:pt x="462" y="19"/>
                  </a:lnTo>
                  <a:lnTo>
                    <a:pt x="130" y="56"/>
                  </a:lnTo>
                  <a:lnTo>
                    <a:pt x="37" y="74"/>
                  </a:lnTo>
                  <a:lnTo>
                    <a:pt x="0" y="93"/>
                  </a:lnTo>
                  <a:lnTo>
                    <a:pt x="0" y="111"/>
                  </a:lnTo>
                  <a:lnTo>
                    <a:pt x="462" y="148"/>
                  </a:lnTo>
                  <a:lnTo>
                    <a:pt x="943" y="185"/>
                  </a:lnTo>
                  <a:lnTo>
                    <a:pt x="1553" y="203"/>
                  </a:lnTo>
                  <a:lnTo>
                    <a:pt x="2144" y="185"/>
                  </a:lnTo>
                  <a:lnTo>
                    <a:pt x="2644" y="148"/>
                  </a:lnTo>
                  <a:lnTo>
                    <a:pt x="3106" y="111"/>
                  </a:lnTo>
                  <a:lnTo>
                    <a:pt x="3087" y="93"/>
                  </a:lnTo>
                  <a:lnTo>
                    <a:pt x="3069" y="74"/>
                  </a:lnTo>
                  <a:lnTo>
                    <a:pt x="2976" y="56"/>
                  </a:lnTo>
                  <a:lnTo>
                    <a:pt x="2644" y="19"/>
                  </a:lnTo>
                  <a:lnTo>
                    <a:pt x="2144" y="19"/>
                  </a:lnTo>
                  <a:lnTo>
                    <a:pt x="1553"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0"/>
            <p:cNvSpPr/>
            <p:nvPr/>
          </p:nvSpPr>
          <p:spPr>
            <a:xfrm>
              <a:off x="6223796" y="5980679"/>
              <a:ext cx="130424" cy="154334"/>
            </a:xfrm>
            <a:custGeom>
              <a:avLst/>
              <a:gdLst/>
              <a:ahLst/>
              <a:cxnLst/>
              <a:rect l="l" t="t" r="r" b="b"/>
              <a:pathLst>
                <a:path w="2422" h="2866" extrusionOk="0">
                  <a:moveTo>
                    <a:pt x="1627" y="0"/>
                  </a:moveTo>
                  <a:lnTo>
                    <a:pt x="1405" y="166"/>
                  </a:lnTo>
                  <a:lnTo>
                    <a:pt x="1183" y="351"/>
                  </a:lnTo>
                  <a:lnTo>
                    <a:pt x="999" y="555"/>
                  </a:lnTo>
                  <a:lnTo>
                    <a:pt x="814" y="776"/>
                  </a:lnTo>
                  <a:lnTo>
                    <a:pt x="647" y="980"/>
                  </a:lnTo>
                  <a:lnTo>
                    <a:pt x="518" y="1202"/>
                  </a:lnTo>
                  <a:lnTo>
                    <a:pt x="389" y="1405"/>
                  </a:lnTo>
                  <a:lnTo>
                    <a:pt x="296" y="1627"/>
                  </a:lnTo>
                  <a:lnTo>
                    <a:pt x="185" y="1849"/>
                  </a:lnTo>
                  <a:lnTo>
                    <a:pt x="111" y="2070"/>
                  </a:lnTo>
                  <a:lnTo>
                    <a:pt x="56" y="2311"/>
                  </a:lnTo>
                  <a:lnTo>
                    <a:pt x="0" y="2551"/>
                  </a:lnTo>
                  <a:lnTo>
                    <a:pt x="980" y="2865"/>
                  </a:lnTo>
                  <a:lnTo>
                    <a:pt x="1054" y="2570"/>
                  </a:lnTo>
                  <a:lnTo>
                    <a:pt x="1146" y="2255"/>
                  </a:lnTo>
                  <a:lnTo>
                    <a:pt x="1257" y="1941"/>
                  </a:lnTo>
                  <a:lnTo>
                    <a:pt x="1405" y="1608"/>
                  </a:lnTo>
                  <a:lnTo>
                    <a:pt x="1590" y="1257"/>
                  </a:lnTo>
                  <a:lnTo>
                    <a:pt x="1830" y="924"/>
                  </a:lnTo>
                  <a:lnTo>
                    <a:pt x="2089" y="592"/>
                  </a:lnTo>
                  <a:lnTo>
                    <a:pt x="2422" y="277"/>
                  </a:lnTo>
                  <a:lnTo>
                    <a:pt x="1627"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0"/>
            <p:cNvSpPr/>
            <p:nvPr/>
          </p:nvSpPr>
          <p:spPr>
            <a:xfrm>
              <a:off x="6223796" y="5980679"/>
              <a:ext cx="130424" cy="154334"/>
            </a:xfrm>
            <a:custGeom>
              <a:avLst/>
              <a:gdLst/>
              <a:ahLst/>
              <a:cxnLst/>
              <a:rect l="l" t="t" r="r" b="b"/>
              <a:pathLst>
                <a:path w="2422" h="2866" fill="none" extrusionOk="0">
                  <a:moveTo>
                    <a:pt x="1627" y="0"/>
                  </a:moveTo>
                  <a:lnTo>
                    <a:pt x="1627" y="0"/>
                  </a:lnTo>
                  <a:lnTo>
                    <a:pt x="1405" y="166"/>
                  </a:lnTo>
                  <a:lnTo>
                    <a:pt x="1183" y="351"/>
                  </a:lnTo>
                  <a:lnTo>
                    <a:pt x="999" y="555"/>
                  </a:lnTo>
                  <a:lnTo>
                    <a:pt x="814" y="776"/>
                  </a:lnTo>
                  <a:lnTo>
                    <a:pt x="814" y="776"/>
                  </a:lnTo>
                  <a:lnTo>
                    <a:pt x="647" y="980"/>
                  </a:lnTo>
                  <a:lnTo>
                    <a:pt x="518" y="1202"/>
                  </a:lnTo>
                  <a:lnTo>
                    <a:pt x="389" y="1405"/>
                  </a:lnTo>
                  <a:lnTo>
                    <a:pt x="296" y="1627"/>
                  </a:lnTo>
                  <a:lnTo>
                    <a:pt x="185" y="1849"/>
                  </a:lnTo>
                  <a:lnTo>
                    <a:pt x="111" y="2070"/>
                  </a:lnTo>
                  <a:lnTo>
                    <a:pt x="56" y="2311"/>
                  </a:lnTo>
                  <a:lnTo>
                    <a:pt x="0" y="2551"/>
                  </a:lnTo>
                  <a:lnTo>
                    <a:pt x="980" y="2865"/>
                  </a:lnTo>
                  <a:lnTo>
                    <a:pt x="980" y="2865"/>
                  </a:lnTo>
                  <a:lnTo>
                    <a:pt x="1054" y="2570"/>
                  </a:lnTo>
                  <a:lnTo>
                    <a:pt x="1146" y="2255"/>
                  </a:lnTo>
                  <a:lnTo>
                    <a:pt x="1257" y="1941"/>
                  </a:lnTo>
                  <a:lnTo>
                    <a:pt x="1405" y="1608"/>
                  </a:lnTo>
                  <a:lnTo>
                    <a:pt x="1590" y="1257"/>
                  </a:lnTo>
                  <a:lnTo>
                    <a:pt x="1830" y="924"/>
                  </a:lnTo>
                  <a:lnTo>
                    <a:pt x="2089" y="592"/>
                  </a:lnTo>
                  <a:lnTo>
                    <a:pt x="2422" y="277"/>
                  </a:lnTo>
                  <a:lnTo>
                    <a:pt x="162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0"/>
            <p:cNvSpPr/>
            <p:nvPr/>
          </p:nvSpPr>
          <p:spPr>
            <a:xfrm>
              <a:off x="6289493" y="6171792"/>
              <a:ext cx="58804" cy="24932"/>
            </a:xfrm>
            <a:custGeom>
              <a:avLst/>
              <a:gdLst/>
              <a:ahLst/>
              <a:cxnLst/>
              <a:rect l="l" t="t" r="r" b="b"/>
              <a:pathLst>
                <a:path w="1092" h="463" fill="none" extrusionOk="0">
                  <a:moveTo>
                    <a:pt x="19" y="0"/>
                  </a:moveTo>
                  <a:lnTo>
                    <a:pt x="19" y="0"/>
                  </a:lnTo>
                  <a:lnTo>
                    <a:pt x="0" y="259"/>
                  </a:lnTo>
                  <a:lnTo>
                    <a:pt x="0" y="259"/>
                  </a:lnTo>
                  <a:lnTo>
                    <a:pt x="259" y="333"/>
                  </a:lnTo>
                  <a:lnTo>
                    <a:pt x="536" y="388"/>
                  </a:lnTo>
                  <a:lnTo>
                    <a:pt x="795" y="425"/>
                  </a:lnTo>
                  <a:lnTo>
                    <a:pt x="1073" y="462"/>
                  </a:lnTo>
                  <a:lnTo>
                    <a:pt x="1073" y="462"/>
                  </a:lnTo>
                  <a:lnTo>
                    <a:pt x="1091" y="370"/>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30"/>
            <p:cNvSpPr/>
            <p:nvPr/>
          </p:nvSpPr>
          <p:spPr>
            <a:xfrm>
              <a:off x="6336289" y="6241474"/>
              <a:ext cx="10985" cy="3016"/>
            </a:xfrm>
            <a:custGeom>
              <a:avLst/>
              <a:gdLst/>
              <a:ahLst/>
              <a:cxnLst/>
              <a:rect l="l" t="t" r="r" b="b"/>
              <a:pathLst>
                <a:path w="204" h="56" extrusionOk="0">
                  <a:moveTo>
                    <a:pt x="0" y="0"/>
                  </a:moveTo>
                  <a:lnTo>
                    <a:pt x="204" y="56"/>
                  </a:lnTo>
                  <a:lnTo>
                    <a:pt x="111" y="19"/>
                  </a:lnTo>
                  <a:lnTo>
                    <a:pt x="0" y="0"/>
                  </a:lnTo>
                  <a:close/>
                </a:path>
              </a:pathLst>
            </a:custGeom>
            <a:solidFill>
              <a:srgbClr val="00D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0"/>
            <p:cNvSpPr/>
            <p:nvPr/>
          </p:nvSpPr>
          <p:spPr>
            <a:xfrm>
              <a:off x="6336289" y="6241474"/>
              <a:ext cx="10985" cy="3016"/>
            </a:xfrm>
            <a:custGeom>
              <a:avLst/>
              <a:gdLst/>
              <a:ahLst/>
              <a:cxnLst/>
              <a:rect l="l" t="t" r="r" b="b"/>
              <a:pathLst>
                <a:path w="204" h="56" fill="none" extrusionOk="0">
                  <a:moveTo>
                    <a:pt x="0" y="0"/>
                  </a:moveTo>
                  <a:lnTo>
                    <a:pt x="0" y="0"/>
                  </a:lnTo>
                  <a:lnTo>
                    <a:pt x="0" y="0"/>
                  </a:lnTo>
                  <a:lnTo>
                    <a:pt x="204" y="56"/>
                  </a:lnTo>
                  <a:lnTo>
                    <a:pt x="204" y="56"/>
                  </a:lnTo>
                  <a:lnTo>
                    <a:pt x="204" y="56"/>
                  </a:lnTo>
                  <a:lnTo>
                    <a:pt x="204" y="56"/>
                  </a:lnTo>
                  <a:lnTo>
                    <a:pt x="111"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0"/>
            <p:cNvSpPr/>
            <p:nvPr/>
          </p:nvSpPr>
          <p:spPr>
            <a:xfrm>
              <a:off x="6003820" y="5809437"/>
              <a:ext cx="395205" cy="45826"/>
            </a:xfrm>
            <a:custGeom>
              <a:avLst/>
              <a:gdLst/>
              <a:ahLst/>
              <a:cxnLst/>
              <a:rect l="l" t="t" r="r" b="b"/>
              <a:pathLst>
                <a:path w="7339" h="851" extrusionOk="0">
                  <a:moveTo>
                    <a:pt x="407" y="1"/>
                  </a:moveTo>
                  <a:lnTo>
                    <a:pt x="333" y="19"/>
                  </a:lnTo>
                  <a:lnTo>
                    <a:pt x="240" y="38"/>
                  </a:lnTo>
                  <a:lnTo>
                    <a:pt x="185" y="74"/>
                  </a:lnTo>
                  <a:lnTo>
                    <a:pt x="111" y="130"/>
                  </a:lnTo>
                  <a:lnTo>
                    <a:pt x="56" y="185"/>
                  </a:lnTo>
                  <a:lnTo>
                    <a:pt x="19" y="259"/>
                  </a:lnTo>
                  <a:lnTo>
                    <a:pt x="0" y="333"/>
                  </a:lnTo>
                  <a:lnTo>
                    <a:pt x="0" y="426"/>
                  </a:lnTo>
                  <a:lnTo>
                    <a:pt x="0" y="518"/>
                  </a:lnTo>
                  <a:lnTo>
                    <a:pt x="19" y="592"/>
                  </a:lnTo>
                  <a:lnTo>
                    <a:pt x="56" y="666"/>
                  </a:lnTo>
                  <a:lnTo>
                    <a:pt x="111" y="721"/>
                  </a:lnTo>
                  <a:lnTo>
                    <a:pt x="185" y="777"/>
                  </a:lnTo>
                  <a:lnTo>
                    <a:pt x="240" y="814"/>
                  </a:lnTo>
                  <a:lnTo>
                    <a:pt x="333" y="832"/>
                  </a:lnTo>
                  <a:lnTo>
                    <a:pt x="407" y="851"/>
                  </a:lnTo>
                  <a:lnTo>
                    <a:pt x="6914" y="851"/>
                  </a:lnTo>
                  <a:lnTo>
                    <a:pt x="7006" y="832"/>
                  </a:lnTo>
                  <a:lnTo>
                    <a:pt x="7080" y="814"/>
                  </a:lnTo>
                  <a:lnTo>
                    <a:pt x="7154" y="777"/>
                  </a:lnTo>
                  <a:lnTo>
                    <a:pt x="7209" y="721"/>
                  </a:lnTo>
                  <a:lnTo>
                    <a:pt x="7265" y="666"/>
                  </a:lnTo>
                  <a:lnTo>
                    <a:pt x="7302" y="592"/>
                  </a:lnTo>
                  <a:lnTo>
                    <a:pt x="7339" y="518"/>
                  </a:lnTo>
                  <a:lnTo>
                    <a:pt x="7339" y="426"/>
                  </a:lnTo>
                  <a:lnTo>
                    <a:pt x="7339" y="333"/>
                  </a:lnTo>
                  <a:lnTo>
                    <a:pt x="7302" y="259"/>
                  </a:lnTo>
                  <a:lnTo>
                    <a:pt x="7265" y="185"/>
                  </a:lnTo>
                  <a:lnTo>
                    <a:pt x="7209" y="130"/>
                  </a:lnTo>
                  <a:lnTo>
                    <a:pt x="7154" y="74"/>
                  </a:lnTo>
                  <a:lnTo>
                    <a:pt x="7080" y="38"/>
                  </a:lnTo>
                  <a:lnTo>
                    <a:pt x="7006" y="19"/>
                  </a:lnTo>
                  <a:lnTo>
                    <a:pt x="69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0"/>
            <p:cNvSpPr/>
            <p:nvPr/>
          </p:nvSpPr>
          <p:spPr>
            <a:xfrm>
              <a:off x="6349213" y="5809437"/>
              <a:ext cx="49811" cy="45826"/>
            </a:xfrm>
            <a:custGeom>
              <a:avLst/>
              <a:gdLst/>
              <a:ahLst/>
              <a:cxnLst/>
              <a:rect l="l" t="t" r="r" b="b"/>
              <a:pathLst>
                <a:path w="925" h="851" extrusionOk="0">
                  <a:moveTo>
                    <a:pt x="56" y="1"/>
                  </a:moveTo>
                  <a:lnTo>
                    <a:pt x="1" y="222"/>
                  </a:lnTo>
                  <a:lnTo>
                    <a:pt x="1" y="426"/>
                  </a:lnTo>
                  <a:lnTo>
                    <a:pt x="1" y="629"/>
                  </a:lnTo>
                  <a:lnTo>
                    <a:pt x="56" y="851"/>
                  </a:lnTo>
                  <a:lnTo>
                    <a:pt x="500" y="851"/>
                  </a:lnTo>
                  <a:lnTo>
                    <a:pt x="592" y="832"/>
                  </a:lnTo>
                  <a:lnTo>
                    <a:pt x="666" y="814"/>
                  </a:lnTo>
                  <a:lnTo>
                    <a:pt x="740" y="777"/>
                  </a:lnTo>
                  <a:lnTo>
                    <a:pt x="795" y="721"/>
                  </a:lnTo>
                  <a:lnTo>
                    <a:pt x="851" y="666"/>
                  </a:lnTo>
                  <a:lnTo>
                    <a:pt x="888" y="592"/>
                  </a:lnTo>
                  <a:lnTo>
                    <a:pt x="925" y="518"/>
                  </a:lnTo>
                  <a:lnTo>
                    <a:pt x="925" y="426"/>
                  </a:lnTo>
                  <a:lnTo>
                    <a:pt x="925" y="333"/>
                  </a:lnTo>
                  <a:lnTo>
                    <a:pt x="888" y="259"/>
                  </a:lnTo>
                  <a:lnTo>
                    <a:pt x="851" y="185"/>
                  </a:lnTo>
                  <a:lnTo>
                    <a:pt x="795" y="130"/>
                  </a:lnTo>
                  <a:lnTo>
                    <a:pt x="740" y="74"/>
                  </a:lnTo>
                  <a:lnTo>
                    <a:pt x="666" y="38"/>
                  </a:lnTo>
                  <a:lnTo>
                    <a:pt x="592" y="19"/>
                  </a:lnTo>
                  <a:lnTo>
                    <a:pt x="500"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0"/>
            <p:cNvSpPr/>
            <p:nvPr/>
          </p:nvSpPr>
          <p:spPr>
            <a:xfrm>
              <a:off x="6003820" y="5537710"/>
              <a:ext cx="44803" cy="1155725"/>
            </a:xfrm>
            <a:custGeom>
              <a:avLst/>
              <a:gdLst/>
              <a:ahLst/>
              <a:cxnLst/>
              <a:rect l="l" t="t" r="r" b="b"/>
              <a:pathLst>
                <a:path w="832" h="21462" extrusionOk="0">
                  <a:moveTo>
                    <a:pt x="0" y="0"/>
                  </a:moveTo>
                  <a:lnTo>
                    <a:pt x="0" y="21036"/>
                  </a:lnTo>
                  <a:lnTo>
                    <a:pt x="0" y="21129"/>
                  </a:lnTo>
                  <a:lnTo>
                    <a:pt x="19" y="21203"/>
                  </a:lnTo>
                  <a:lnTo>
                    <a:pt x="56" y="21277"/>
                  </a:lnTo>
                  <a:lnTo>
                    <a:pt x="111" y="21332"/>
                  </a:lnTo>
                  <a:lnTo>
                    <a:pt x="185" y="21388"/>
                  </a:lnTo>
                  <a:lnTo>
                    <a:pt x="240" y="21425"/>
                  </a:lnTo>
                  <a:lnTo>
                    <a:pt x="333" y="21462"/>
                  </a:lnTo>
                  <a:lnTo>
                    <a:pt x="499" y="21462"/>
                  </a:lnTo>
                  <a:lnTo>
                    <a:pt x="573" y="21425"/>
                  </a:lnTo>
                  <a:lnTo>
                    <a:pt x="647" y="21388"/>
                  </a:lnTo>
                  <a:lnTo>
                    <a:pt x="703" y="21332"/>
                  </a:lnTo>
                  <a:lnTo>
                    <a:pt x="758" y="21277"/>
                  </a:lnTo>
                  <a:lnTo>
                    <a:pt x="795" y="21203"/>
                  </a:lnTo>
                  <a:lnTo>
                    <a:pt x="813" y="21129"/>
                  </a:lnTo>
                  <a:lnTo>
                    <a:pt x="832" y="21036"/>
                  </a:lnTo>
                  <a:lnTo>
                    <a:pt x="8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0"/>
            <p:cNvSpPr/>
            <p:nvPr/>
          </p:nvSpPr>
          <p:spPr>
            <a:xfrm>
              <a:off x="6003820" y="5767649"/>
              <a:ext cx="86644" cy="129455"/>
            </a:xfrm>
            <a:custGeom>
              <a:avLst/>
              <a:gdLst/>
              <a:ahLst/>
              <a:cxnLst/>
              <a:rect l="l" t="t" r="r" b="b"/>
              <a:pathLst>
                <a:path w="1609" h="2404" extrusionOk="0">
                  <a:moveTo>
                    <a:pt x="407" y="0"/>
                  </a:moveTo>
                  <a:lnTo>
                    <a:pt x="203" y="19"/>
                  </a:lnTo>
                  <a:lnTo>
                    <a:pt x="0" y="74"/>
                  </a:lnTo>
                  <a:lnTo>
                    <a:pt x="0" y="2329"/>
                  </a:lnTo>
                  <a:lnTo>
                    <a:pt x="203" y="2385"/>
                  </a:lnTo>
                  <a:lnTo>
                    <a:pt x="407" y="2403"/>
                  </a:lnTo>
                  <a:lnTo>
                    <a:pt x="629" y="2385"/>
                  </a:lnTo>
                  <a:lnTo>
                    <a:pt x="832" y="2329"/>
                  </a:lnTo>
                  <a:lnTo>
                    <a:pt x="832" y="1627"/>
                  </a:lnTo>
                  <a:lnTo>
                    <a:pt x="1534" y="1627"/>
                  </a:lnTo>
                  <a:lnTo>
                    <a:pt x="1590" y="1424"/>
                  </a:lnTo>
                  <a:lnTo>
                    <a:pt x="1608" y="1202"/>
                  </a:lnTo>
                  <a:lnTo>
                    <a:pt x="1590" y="980"/>
                  </a:lnTo>
                  <a:lnTo>
                    <a:pt x="1534" y="777"/>
                  </a:lnTo>
                  <a:lnTo>
                    <a:pt x="832" y="777"/>
                  </a:lnTo>
                  <a:lnTo>
                    <a:pt x="832" y="74"/>
                  </a:lnTo>
                  <a:lnTo>
                    <a:pt x="629" y="19"/>
                  </a:lnTo>
                  <a:lnTo>
                    <a:pt x="407"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0"/>
            <p:cNvSpPr/>
            <p:nvPr/>
          </p:nvSpPr>
          <p:spPr>
            <a:xfrm>
              <a:off x="5980880" y="5787520"/>
              <a:ext cx="89660" cy="89660"/>
            </a:xfrm>
            <a:custGeom>
              <a:avLst/>
              <a:gdLst/>
              <a:ahLst/>
              <a:cxnLst/>
              <a:rect l="l" t="t" r="r" b="b"/>
              <a:pathLst>
                <a:path w="1665" h="1665" extrusionOk="0">
                  <a:moveTo>
                    <a:pt x="833" y="1"/>
                  </a:moveTo>
                  <a:lnTo>
                    <a:pt x="666" y="19"/>
                  </a:lnTo>
                  <a:lnTo>
                    <a:pt x="519" y="56"/>
                  </a:lnTo>
                  <a:lnTo>
                    <a:pt x="371" y="149"/>
                  </a:lnTo>
                  <a:lnTo>
                    <a:pt x="241" y="241"/>
                  </a:lnTo>
                  <a:lnTo>
                    <a:pt x="149" y="371"/>
                  </a:lnTo>
                  <a:lnTo>
                    <a:pt x="75" y="500"/>
                  </a:lnTo>
                  <a:lnTo>
                    <a:pt x="19" y="666"/>
                  </a:lnTo>
                  <a:lnTo>
                    <a:pt x="1" y="833"/>
                  </a:lnTo>
                  <a:lnTo>
                    <a:pt x="19" y="999"/>
                  </a:lnTo>
                  <a:lnTo>
                    <a:pt x="75" y="1147"/>
                  </a:lnTo>
                  <a:lnTo>
                    <a:pt x="149" y="1295"/>
                  </a:lnTo>
                  <a:lnTo>
                    <a:pt x="241" y="1424"/>
                  </a:lnTo>
                  <a:lnTo>
                    <a:pt x="371" y="1517"/>
                  </a:lnTo>
                  <a:lnTo>
                    <a:pt x="519" y="1591"/>
                  </a:lnTo>
                  <a:lnTo>
                    <a:pt x="666" y="1646"/>
                  </a:lnTo>
                  <a:lnTo>
                    <a:pt x="833" y="1665"/>
                  </a:lnTo>
                  <a:lnTo>
                    <a:pt x="999" y="1646"/>
                  </a:lnTo>
                  <a:lnTo>
                    <a:pt x="1166" y="1591"/>
                  </a:lnTo>
                  <a:lnTo>
                    <a:pt x="1295" y="1517"/>
                  </a:lnTo>
                  <a:lnTo>
                    <a:pt x="1424" y="1424"/>
                  </a:lnTo>
                  <a:lnTo>
                    <a:pt x="1535" y="1295"/>
                  </a:lnTo>
                  <a:lnTo>
                    <a:pt x="1609" y="1147"/>
                  </a:lnTo>
                  <a:lnTo>
                    <a:pt x="1646" y="999"/>
                  </a:lnTo>
                  <a:lnTo>
                    <a:pt x="1665" y="833"/>
                  </a:lnTo>
                  <a:lnTo>
                    <a:pt x="1646" y="666"/>
                  </a:lnTo>
                  <a:lnTo>
                    <a:pt x="1609" y="500"/>
                  </a:lnTo>
                  <a:lnTo>
                    <a:pt x="1535" y="371"/>
                  </a:lnTo>
                  <a:lnTo>
                    <a:pt x="1424" y="241"/>
                  </a:lnTo>
                  <a:lnTo>
                    <a:pt x="1295" y="149"/>
                  </a:lnTo>
                  <a:lnTo>
                    <a:pt x="1166" y="56"/>
                  </a:lnTo>
                  <a:lnTo>
                    <a:pt x="999" y="19"/>
                  </a:lnTo>
                  <a:lnTo>
                    <a:pt x="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0"/>
            <p:cNvSpPr/>
            <p:nvPr/>
          </p:nvSpPr>
          <p:spPr>
            <a:xfrm>
              <a:off x="5980880" y="6648579"/>
              <a:ext cx="743668" cy="44857"/>
            </a:xfrm>
            <a:custGeom>
              <a:avLst/>
              <a:gdLst/>
              <a:ahLst/>
              <a:cxnLst/>
              <a:rect l="l" t="t" r="r" b="b"/>
              <a:pathLst>
                <a:path w="13810" h="833" extrusionOk="0">
                  <a:moveTo>
                    <a:pt x="1" y="1"/>
                  </a:moveTo>
                  <a:lnTo>
                    <a:pt x="1" y="833"/>
                  </a:lnTo>
                  <a:lnTo>
                    <a:pt x="13809" y="833"/>
                  </a:lnTo>
                  <a:lnTo>
                    <a:pt x="138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0"/>
            <p:cNvSpPr/>
            <p:nvPr/>
          </p:nvSpPr>
          <p:spPr>
            <a:xfrm>
              <a:off x="6365152" y="5787520"/>
              <a:ext cx="68713" cy="89660"/>
            </a:xfrm>
            <a:custGeom>
              <a:avLst/>
              <a:gdLst/>
              <a:ahLst/>
              <a:cxnLst/>
              <a:rect l="l" t="t" r="r" b="b"/>
              <a:pathLst>
                <a:path w="1276" h="1665" extrusionOk="0">
                  <a:moveTo>
                    <a:pt x="0" y="1"/>
                  </a:moveTo>
                  <a:lnTo>
                    <a:pt x="0" y="1665"/>
                  </a:lnTo>
                  <a:lnTo>
                    <a:pt x="1276" y="1665"/>
                  </a:lnTo>
                  <a:lnTo>
                    <a:pt x="1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0"/>
            <p:cNvSpPr/>
            <p:nvPr/>
          </p:nvSpPr>
          <p:spPr>
            <a:xfrm>
              <a:off x="6481629" y="5787520"/>
              <a:ext cx="67743" cy="89660"/>
            </a:xfrm>
            <a:custGeom>
              <a:avLst/>
              <a:gdLst/>
              <a:ahLst/>
              <a:cxnLst/>
              <a:rect l="l" t="t" r="r" b="b"/>
              <a:pathLst>
                <a:path w="1258" h="1665" extrusionOk="0">
                  <a:moveTo>
                    <a:pt x="0" y="1"/>
                  </a:moveTo>
                  <a:lnTo>
                    <a:pt x="0" y="1665"/>
                  </a:lnTo>
                  <a:lnTo>
                    <a:pt x="1257" y="1665"/>
                  </a:lnTo>
                  <a:lnTo>
                    <a:pt x="12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0"/>
            <p:cNvSpPr/>
            <p:nvPr/>
          </p:nvSpPr>
          <p:spPr>
            <a:xfrm>
              <a:off x="5980880" y="6648579"/>
              <a:ext cx="743668" cy="44857"/>
            </a:xfrm>
            <a:custGeom>
              <a:avLst/>
              <a:gdLst/>
              <a:ahLst/>
              <a:cxnLst/>
              <a:rect l="l" t="t" r="r" b="b"/>
              <a:pathLst>
                <a:path w="13810" h="833" extrusionOk="0">
                  <a:moveTo>
                    <a:pt x="1" y="1"/>
                  </a:moveTo>
                  <a:lnTo>
                    <a:pt x="1" y="833"/>
                  </a:lnTo>
                  <a:lnTo>
                    <a:pt x="13809" y="833"/>
                  </a:lnTo>
                  <a:lnTo>
                    <a:pt x="13809"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2" name="Google Shape;2636;p30">
            <a:extLst>
              <a:ext uri="{FF2B5EF4-FFF2-40B4-BE49-F238E27FC236}">
                <a16:creationId xmlns:a16="http://schemas.microsoft.com/office/drawing/2014/main" id="{F3FC8CED-BACA-F567-1C2F-C57FEFF49CB9}"/>
              </a:ext>
            </a:extLst>
          </p:cNvPr>
          <p:cNvSpPr txBox="1">
            <a:spLocks/>
          </p:cNvSpPr>
          <p:nvPr/>
        </p:nvSpPr>
        <p:spPr>
          <a:xfrm>
            <a:off x="768900" y="3603413"/>
            <a:ext cx="3803100" cy="36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l" rtl="0">
              <a:lnSpc>
                <a:spcPct val="100000"/>
              </a:lnSpc>
              <a:spcBef>
                <a:spcPts val="0"/>
              </a:spcBef>
              <a:spcAft>
                <a:spcPts val="0"/>
              </a:spcAft>
              <a:buClr>
                <a:schemeClr val="lt1"/>
              </a:buClr>
              <a:buSzPts val="1500"/>
              <a:buFont typeface="Manjari"/>
              <a:buNone/>
              <a:defRPr sz="1500" b="0" i="0" u="none" strike="noStrike" cap="none">
                <a:solidFill>
                  <a:schemeClr val="lt1"/>
                </a:solidFill>
                <a:latin typeface="Manjari"/>
                <a:ea typeface="Manjari"/>
                <a:cs typeface="Manjari"/>
                <a:sym typeface="Manjari"/>
              </a:defRPr>
            </a:lvl1pPr>
            <a:lvl2pPr marL="914400" marR="0" lvl="1" indent="-323850" algn="ctr" rtl="0">
              <a:lnSpc>
                <a:spcPct val="100000"/>
              </a:lnSpc>
              <a:spcBef>
                <a:spcPts val="0"/>
              </a:spcBef>
              <a:spcAft>
                <a:spcPts val="0"/>
              </a:spcAft>
              <a:buClr>
                <a:schemeClr val="lt1"/>
              </a:buClr>
              <a:buSzPts val="1800"/>
              <a:buFont typeface="Manjari"/>
              <a:buNone/>
              <a:defRPr sz="1800" b="0" i="0" u="none" strike="noStrike" cap="none">
                <a:solidFill>
                  <a:schemeClr val="lt1"/>
                </a:solidFill>
                <a:latin typeface="Manjari"/>
                <a:ea typeface="Manjari"/>
                <a:cs typeface="Manjari"/>
                <a:sym typeface="Manjari"/>
              </a:defRPr>
            </a:lvl2pPr>
            <a:lvl3pPr marL="1371600" marR="0" lvl="2" indent="-323850" algn="ctr" rtl="0">
              <a:lnSpc>
                <a:spcPct val="100000"/>
              </a:lnSpc>
              <a:spcBef>
                <a:spcPts val="0"/>
              </a:spcBef>
              <a:spcAft>
                <a:spcPts val="0"/>
              </a:spcAft>
              <a:buClr>
                <a:schemeClr val="lt1"/>
              </a:buClr>
              <a:buSzPts val="1800"/>
              <a:buFont typeface="Manjari"/>
              <a:buNone/>
              <a:defRPr sz="1800" b="0" i="0" u="none" strike="noStrike" cap="none">
                <a:solidFill>
                  <a:schemeClr val="lt1"/>
                </a:solidFill>
                <a:latin typeface="Manjari"/>
                <a:ea typeface="Manjari"/>
                <a:cs typeface="Manjari"/>
                <a:sym typeface="Manjari"/>
              </a:defRPr>
            </a:lvl3pPr>
            <a:lvl4pPr marL="1828800" marR="0" lvl="3" indent="-323850" algn="ctr" rtl="0">
              <a:lnSpc>
                <a:spcPct val="100000"/>
              </a:lnSpc>
              <a:spcBef>
                <a:spcPts val="0"/>
              </a:spcBef>
              <a:spcAft>
                <a:spcPts val="0"/>
              </a:spcAft>
              <a:buClr>
                <a:schemeClr val="lt1"/>
              </a:buClr>
              <a:buSzPts val="1800"/>
              <a:buFont typeface="Manjari"/>
              <a:buNone/>
              <a:defRPr sz="1800" b="0" i="0" u="none" strike="noStrike" cap="none">
                <a:solidFill>
                  <a:schemeClr val="lt1"/>
                </a:solidFill>
                <a:latin typeface="Manjari"/>
                <a:ea typeface="Manjari"/>
                <a:cs typeface="Manjari"/>
                <a:sym typeface="Manjari"/>
              </a:defRPr>
            </a:lvl4pPr>
            <a:lvl5pPr marL="2286000" marR="0" lvl="4" indent="-323850" algn="ctr" rtl="0">
              <a:lnSpc>
                <a:spcPct val="100000"/>
              </a:lnSpc>
              <a:spcBef>
                <a:spcPts val="0"/>
              </a:spcBef>
              <a:spcAft>
                <a:spcPts val="0"/>
              </a:spcAft>
              <a:buClr>
                <a:schemeClr val="lt1"/>
              </a:buClr>
              <a:buSzPts val="1800"/>
              <a:buFont typeface="Manjari"/>
              <a:buNone/>
              <a:defRPr sz="1800" b="0" i="0" u="none" strike="noStrike" cap="none">
                <a:solidFill>
                  <a:schemeClr val="lt1"/>
                </a:solidFill>
                <a:latin typeface="Manjari"/>
                <a:ea typeface="Manjari"/>
                <a:cs typeface="Manjari"/>
                <a:sym typeface="Manjari"/>
              </a:defRPr>
            </a:lvl5pPr>
            <a:lvl6pPr marL="2743200" marR="0" lvl="5" indent="-323850" algn="ctr" rtl="0">
              <a:lnSpc>
                <a:spcPct val="100000"/>
              </a:lnSpc>
              <a:spcBef>
                <a:spcPts val="0"/>
              </a:spcBef>
              <a:spcAft>
                <a:spcPts val="0"/>
              </a:spcAft>
              <a:buClr>
                <a:schemeClr val="lt1"/>
              </a:buClr>
              <a:buSzPts val="1800"/>
              <a:buFont typeface="Manjari"/>
              <a:buNone/>
              <a:defRPr sz="1800" b="0" i="0" u="none" strike="noStrike" cap="none">
                <a:solidFill>
                  <a:schemeClr val="lt1"/>
                </a:solidFill>
                <a:latin typeface="Manjari"/>
                <a:ea typeface="Manjari"/>
                <a:cs typeface="Manjari"/>
                <a:sym typeface="Manjari"/>
              </a:defRPr>
            </a:lvl6pPr>
            <a:lvl7pPr marL="3200400" marR="0" lvl="6" indent="-323850" algn="ctr" rtl="0">
              <a:lnSpc>
                <a:spcPct val="100000"/>
              </a:lnSpc>
              <a:spcBef>
                <a:spcPts val="0"/>
              </a:spcBef>
              <a:spcAft>
                <a:spcPts val="0"/>
              </a:spcAft>
              <a:buClr>
                <a:schemeClr val="lt1"/>
              </a:buClr>
              <a:buSzPts val="1800"/>
              <a:buFont typeface="Manjari"/>
              <a:buNone/>
              <a:defRPr sz="1800" b="0" i="0" u="none" strike="noStrike" cap="none">
                <a:solidFill>
                  <a:schemeClr val="lt1"/>
                </a:solidFill>
                <a:latin typeface="Manjari"/>
                <a:ea typeface="Manjari"/>
                <a:cs typeface="Manjari"/>
                <a:sym typeface="Manjari"/>
              </a:defRPr>
            </a:lvl7pPr>
            <a:lvl8pPr marL="3657600" marR="0" lvl="7" indent="-323850" algn="ctr" rtl="0">
              <a:lnSpc>
                <a:spcPct val="100000"/>
              </a:lnSpc>
              <a:spcBef>
                <a:spcPts val="0"/>
              </a:spcBef>
              <a:spcAft>
                <a:spcPts val="0"/>
              </a:spcAft>
              <a:buClr>
                <a:schemeClr val="lt1"/>
              </a:buClr>
              <a:buSzPts val="1800"/>
              <a:buFont typeface="Manjari"/>
              <a:buNone/>
              <a:defRPr sz="1800" b="0" i="0" u="none" strike="noStrike" cap="none">
                <a:solidFill>
                  <a:schemeClr val="lt1"/>
                </a:solidFill>
                <a:latin typeface="Manjari"/>
                <a:ea typeface="Manjari"/>
                <a:cs typeface="Manjari"/>
                <a:sym typeface="Manjari"/>
              </a:defRPr>
            </a:lvl8pPr>
            <a:lvl9pPr marL="4114800" marR="0" lvl="8" indent="-323850" algn="ctr" rtl="0">
              <a:lnSpc>
                <a:spcPct val="100000"/>
              </a:lnSpc>
              <a:spcBef>
                <a:spcPts val="0"/>
              </a:spcBef>
              <a:spcAft>
                <a:spcPts val="0"/>
              </a:spcAft>
              <a:buClr>
                <a:schemeClr val="lt1"/>
              </a:buClr>
              <a:buSzPts val="1800"/>
              <a:buFont typeface="Manjari"/>
              <a:buNone/>
              <a:defRPr sz="1800" b="0" i="0" u="none" strike="noStrike" cap="none">
                <a:solidFill>
                  <a:schemeClr val="lt1"/>
                </a:solidFill>
                <a:latin typeface="Manjari"/>
                <a:ea typeface="Manjari"/>
                <a:cs typeface="Manjari"/>
                <a:sym typeface="Manjari"/>
              </a:defRPr>
            </a:lvl9pPr>
          </a:lstStyle>
          <a:p>
            <a:pPr marL="0" indent="0"/>
            <a:r>
              <a:rPr lang="fr-FR" dirty="0">
                <a:latin typeface="Raleway" panose="020B0503030101060003" pitchFamily="34" charset="0"/>
              </a:rPr>
              <a:t>Demande de stage – Université de Poitiers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3"/>
        <p:cNvGrpSpPr/>
        <p:nvPr/>
      </p:nvGrpSpPr>
      <p:grpSpPr>
        <a:xfrm>
          <a:off x="0" y="0"/>
          <a:ext cx="0" cy="0"/>
          <a:chOff x="0" y="0"/>
          <a:chExt cx="0" cy="0"/>
        </a:xfrm>
      </p:grpSpPr>
      <p:sp>
        <p:nvSpPr>
          <p:cNvPr id="3224" name="Google Shape;3224;p36"/>
          <p:cNvSpPr txBox="1">
            <a:spLocks noGrp="1"/>
          </p:cNvSpPr>
          <p:nvPr>
            <p:ph type="title"/>
          </p:nvPr>
        </p:nvSpPr>
        <p:spPr>
          <a:xfrm>
            <a:off x="720000" y="539500"/>
            <a:ext cx="7704000" cy="4572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accent3"/>
                </a:solidFill>
              </a:rPr>
              <a:t>Mes projets</a:t>
            </a:r>
            <a:endParaRPr dirty="0">
              <a:solidFill>
                <a:schemeClr val="accent3"/>
              </a:solidFill>
            </a:endParaRPr>
          </a:p>
        </p:txBody>
      </p:sp>
      <p:sp>
        <p:nvSpPr>
          <p:cNvPr id="89" name="Google Shape;3225;p36">
            <a:extLst>
              <a:ext uri="{FF2B5EF4-FFF2-40B4-BE49-F238E27FC236}">
                <a16:creationId xmlns:a16="http://schemas.microsoft.com/office/drawing/2014/main" id="{32DB5BE3-E53A-6E99-574C-1B8CEF884652}"/>
              </a:ext>
            </a:extLst>
          </p:cNvPr>
          <p:cNvSpPr txBox="1">
            <a:spLocks/>
          </p:cNvSpPr>
          <p:nvPr/>
        </p:nvSpPr>
        <p:spPr>
          <a:xfrm>
            <a:off x="2621616" y="1332456"/>
            <a:ext cx="3900768" cy="1828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lt1"/>
              </a:buClr>
              <a:buSzPts val="2500"/>
              <a:buFont typeface="Titillium Web"/>
              <a:buNone/>
              <a:defRPr sz="2500" b="0" i="0" u="none" strike="noStrike" cap="none">
                <a:solidFill>
                  <a:schemeClr val="lt1"/>
                </a:solidFill>
                <a:latin typeface="Baloo 2"/>
                <a:ea typeface="Baloo 2"/>
                <a:cs typeface="Baloo 2"/>
                <a:sym typeface="Baloo 2"/>
              </a:defRPr>
            </a:lvl1pPr>
            <a:lvl2pPr marL="914400" marR="0" lvl="1"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2pPr>
            <a:lvl3pPr marL="1371600" marR="0" lvl="2"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3pPr>
            <a:lvl4pPr marL="1828800" marR="0" lvl="3"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4pPr>
            <a:lvl5pPr marL="2286000" marR="0" lvl="4"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5pPr>
            <a:lvl6pPr marL="2743200" marR="0" lvl="5"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6pPr>
            <a:lvl7pPr marL="3200400" marR="0" lvl="6"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7pPr>
            <a:lvl8pPr marL="3657600" marR="0" lvl="7"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8pPr>
            <a:lvl9pPr marL="4114800" marR="0" lvl="8"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9pPr>
          </a:lstStyle>
          <a:p>
            <a:pPr marL="0" indent="0"/>
            <a:r>
              <a:rPr lang="fr-FR" sz="2400" b="0" i="0" dirty="0">
                <a:solidFill>
                  <a:schemeClr val="bg1"/>
                </a:solidFill>
                <a:effectLst/>
                <a:latin typeface="Raleway" panose="020B0503030101060003" pitchFamily="34" charset="0"/>
              </a:rPr>
              <a:t>Apprentissage extra académique</a:t>
            </a:r>
            <a:endParaRPr lang="fr-FR" sz="2400" dirty="0">
              <a:solidFill>
                <a:schemeClr val="bg1"/>
              </a:solidFill>
              <a:latin typeface="Raleway" panose="020B0503030101060003" pitchFamily="34" charset="0"/>
            </a:endParaRPr>
          </a:p>
        </p:txBody>
      </p:sp>
      <p:sp>
        <p:nvSpPr>
          <p:cNvPr id="4" name="Rectangle : coins arrondis 3">
            <a:extLst>
              <a:ext uri="{FF2B5EF4-FFF2-40B4-BE49-F238E27FC236}">
                <a16:creationId xmlns:a16="http://schemas.microsoft.com/office/drawing/2014/main" id="{FA1B84DA-1CEF-E63E-D1FA-9F806410B497}"/>
              </a:ext>
            </a:extLst>
          </p:cNvPr>
          <p:cNvSpPr/>
          <p:nvPr/>
        </p:nvSpPr>
        <p:spPr>
          <a:xfrm>
            <a:off x="900504" y="1965960"/>
            <a:ext cx="7356528" cy="1892809"/>
          </a:xfrm>
          <a:prstGeom prst="roundRect">
            <a:avLst/>
          </a:prstGeom>
          <a:solidFill>
            <a:srgbClr val="17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9963"/>
            <a:r>
              <a:rPr lang="fr-FR" sz="1200" dirty="0">
                <a:latin typeface="Raleway" panose="020B0503030101060003" pitchFamily="34" charset="0"/>
              </a:rPr>
              <a:t>Dans le cadre de mes hobbies, je suis passionné par la photographie. Qu’il s’agisse de photographier la nature, ou les ruelles de Poitiers, de faire des portraits de personnes qui me sont connues ou inconnues,</a:t>
            </a:r>
            <a:r>
              <a:rPr lang="fr-FR" sz="1200" b="1" dirty="0">
                <a:solidFill>
                  <a:srgbClr val="81BED7"/>
                </a:solidFill>
                <a:latin typeface="Raleway" panose="020B0503030101060003" pitchFamily="34" charset="0"/>
              </a:rPr>
              <a:t> j’espère pouvoir monter un jour une exposition avec mes meilleures réalisations</a:t>
            </a:r>
            <a:r>
              <a:rPr lang="fr-FR" sz="1200" dirty="0">
                <a:latin typeface="Raleway" panose="020B0503030101060003" pitchFamily="34" charset="0"/>
              </a:rPr>
              <a:t>. </a:t>
            </a:r>
          </a:p>
          <a:p>
            <a:pPr marL="2239963"/>
            <a:r>
              <a:rPr lang="fr-FR" sz="1200" dirty="0">
                <a:latin typeface="Raleway" panose="020B0503030101060003" pitchFamily="34" charset="0"/>
              </a:rPr>
              <a:t>Actuellement, j’alimente ma page Instagram, c’est un peu mon portfolio d’artiste, avec des </a:t>
            </a:r>
            <a:r>
              <a:rPr lang="fr-FR" sz="1200" dirty="0" err="1">
                <a:latin typeface="Raleway" panose="020B0503030101060003" pitchFamily="34" charset="0"/>
              </a:rPr>
              <a:t>feed</a:t>
            </a:r>
            <a:r>
              <a:rPr lang="fr-FR" sz="1200" dirty="0">
                <a:latin typeface="Raleway" panose="020B0503030101060003" pitchFamily="34" charset="0"/>
              </a:rPr>
              <a:t> reprenant uniquement des portraits d’art noir et blanc. Lien : https://www.instagram.com/arnaud_dupont/   </a:t>
            </a:r>
          </a:p>
        </p:txBody>
      </p:sp>
      <p:sp>
        <p:nvSpPr>
          <p:cNvPr id="95" name="Google Shape;3225;p36">
            <a:extLst>
              <a:ext uri="{FF2B5EF4-FFF2-40B4-BE49-F238E27FC236}">
                <a16:creationId xmlns:a16="http://schemas.microsoft.com/office/drawing/2014/main" id="{83072108-3717-A177-5093-B4946BA35482}"/>
              </a:ext>
            </a:extLst>
          </p:cNvPr>
          <p:cNvSpPr txBox="1">
            <a:spLocks noGrp="1"/>
          </p:cNvSpPr>
          <p:nvPr>
            <p:ph type="subTitle" idx="1"/>
          </p:nvPr>
        </p:nvSpPr>
        <p:spPr>
          <a:xfrm>
            <a:off x="765968" y="3408583"/>
            <a:ext cx="2644743" cy="304465"/>
          </a:xfrm>
          <a:prstGeom prst="rect">
            <a:avLst/>
          </a:prstGeom>
        </p:spPr>
        <p:txBody>
          <a:bodyPr spcFirstLastPara="1" wrap="square" lIns="91425" tIns="91425" rIns="91425" bIns="91425" anchor="ctr" anchorCtr="0">
            <a:noAutofit/>
          </a:bodyPr>
          <a:lstStyle/>
          <a:p>
            <a:pPr marL="0" indent="0"/>
            <a:r>
              <a:rPr lang="fr-FR" sz="2000" dirty="0">
                <a:latin typeface="Raleway" panose="020B0503030101060003" pitchFamily="34" charset="0"/>
              </a:rPr>
              <a:t>Centres d’intérêt</a:t>
            </a:r>
          </a:p>
        </p:txBody>
      </p:sp>
      <p:sp>
        <p:nvSpPr>
          <p:cNvPr id="96" name="Google Shape;3231;p36">
            <a:extLst>
              <a:ext uri="{FF2B5EF4-FFF2-40B4-BE49-F238E27FC236}">
                <a16:creationId xmlns:a16="http://schemas.microsoft.com/office/drawing/2014/main" id="{FD95D73B-A848-9603-9415-5B35FF7B43F3}"/>
              </a:ext>
            </a:extLst>
          </p:cNvPr>
          <p:cNvSpPr/>
          <p:nvPr/>
        </p:nvSpPr>
        <p:spPr>
          <a:xfrm>
            <a:off x="1477428" y="2116209"/>
            <a:ext cx="1104900" cy="1104900"/>
          </a:xfrm>
          <a:prstGeom prst="ellipse">
            <a:avLst/>
          </a:prstGeom>
          <a:solidFill>
            <a:srgbClr val="5D9A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17895;p76">
            <a:extLst>
              <a:ext uri="{FF2B5EF4-FFF2-40B4-BE49-F238E27FC236}">
                <a16:creationId xmlns:a16="http://schemas.microsoft.com/office/drawing/2014/main" id="{9AED2241-983C-048B-97DA-135D530BB145}"/>
              </a:ext>
            </a:extLst>
          </p:cNvPr>
          <p:cNvGrpSpPr/>
          <p:nvPr/>
        </p:nvGrpSpPr>
        <p:grpSpPr>
          <a:xfrm>
            <a:off x="1755498" y="2481359"/>
            <a:ext cx="548759" cy="374599"/>
            <a:chOff x="6634912" y="3394969"/>
            <a:chExt cx="360367" cy="252309"/>
          </a:xfrm>
        </p:grpSpPr>
        <p:sp>
          <p:nvSpPr>
            <p:cNvPr id="29" name="Google Shape;17896;p76">
              <a:extLst>
                <a:ext uri="{FF2B5EF4-FFF2-40B4-BE49-F238E27FC236}">
                  <a16:creationId xmlns:a16="http://schemas.microsoft.com/office/drawing/2014/main" id="{3F9609CC-E587-DEB2-BC3D-7805DDF69E83}"/>
                </a:ext>
              </a:extLst>
            </p:cNvPr>
            <p:cNvSpPr/>
            <p:nvPr/>
          </p:nvSpPr>
          <p:spPr>
            <a:xfrm>
              <a:off x="6784913" y="3403749"/>
              <a:ext cx="106830" cy="39748"/>
            </a:xfrm>
            <a:custGeom>
              <a:avLst/>
              <a:gdLst/>
              <a:ahLst/>
              <a:cxnLst/>
              <a:rect l="l" t="t" r="r" b="b"/>
              <a:pathLst>
                <a:path w="4088" h="1521" extrusionOk="0">
                  <a:moveTo>
                    <a:pt x="1184" y="1"/>
                  </a:moveTo>
                  <a:cubicBezTo>
                    <a:pt x="895" y="1"/>
                    <a:pt x="626" y="174"/>
                    <a:pt x="501" y="443"/>
                  </a:cubicBezTo>
                  <a:lnTo>
                    <a:pt x="1" y="1520"/>
                  </a:lnTo>
                  <a:lnTo>
                    <a:pt x="4088" y="1520"/>
                  </a:lnTo>
                  <a:lnTo>
                    <a:pt x="3588" y="443"/>
                  </a:lnTo>
                  <a:cubicBezTo>
                    <a:pt x="3463" y="174"/>
                    <a:pt x="3193" y="1"/>
                    <a:pt x="2905" y="1"/>
                  </a:cubicBezTo>
                  <a:close/>
                </a:path>
              </a:pathLst>
            </a:custGeom>
            <a:solidFill>
              <a:srgbClr val="485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897;p76">
              <a:extLst>
                <a:ext uri="{FF2B5EF4-FFF2-40B4-BE49-F238E27FC236}">
                  <a16:creationId xmlns:a16="http://schemas.microsoft.com/office/drawing/2014/main" id="{5C38ED5B-0C11-8487-3390-6FD8E149157B}"/>
                </a:ext>
              </a:extLst>
            </p:cNvPr>
            <p:cNvSpPr/>
            <p:nvPr/>
          </p:nvSpPr>
          <p:spPr>
            <a:xfrm>
              <a:off x="6916333" y="3417835"/>
              <a:ext cx="56080" cy="30444"/>
            </a:xfrm>
            <a:custGeom>
              <a:avLst/>
              <a:gdLst/>
              <a:ahLst/>
              <a:cxnLst/>
              <a:rect l="l" t="t" r="r" b="b"/>
              <a:pathLst>
                <a:path w="2146" h="1165" extrusionOk="0">
                  <a:moveTo>
                    <a:pt x="338" y="0"/>
                  </a:moveTo>
                  <a:cubicBezTo>
                    <a:pt x="155" y="0"/>
                    <a:pt x="1" y="154"/>
                    <a:pt x="1" y="337"/>
                  </a:cubicBezTo>
                  <a:lnTo>
                    <a:pt x="1" y="1164"/>
                  </a:lnTo>
                  <a:lnTo>
                    <a:pt x="2145" y="1164"/>
                  </a:lnTo>
                  <a:lnTo>
                    <a:pt x="2145" y="337"/>
                  </a:lnTo>
                  <a:cubicBezTo>
                    <a:pt x="2145" y="154"/>
                    <a:pt x="1991" y="0"/>
                    <a:pt x="1809" y="0"/>
                  </a:cubicBezTo>
                  <a:close/>
                </a:path>
              </a:pathLst>
            </a:custGeom>
            <a:solidFill>
              <a:srgbClr val="485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898;p76">
              <a:extLst>
                <a:ext uri="{FF2B5EF4-FFF2-40B4-BE49-F238E27FC236}">
                  <a16:creationId xmlns:a16="http://schemas.microsoft.com/office/drawing/2014/main" id="{8A4EE42E-2C72-236D-04E1-FC9C4EB8854C}"/>
                </a:ext>
              </a:extLst>
            </p:cNvPr>
            <p:cNvSpPr/>
            <p:nvPr/>
          </p:nvSpPr>
          <p:spPr>
            <a:xfrm>
              <a:off x="6634912" y="3442974"/>
              <a:ext cx="360367" cy="204304"/>
            </a:xfrm>
            <a:custGeom>
              <a:avLst/>
              <a:gdLst/>
              <a:ahLst/>
              <a:cxnLst/>
              <a:rect l="l" t="t" r="r" b="b"/>
              <a:pathLst>
                <a:path w="13790" h="7818" extrusionOk="0">
                  <a:moveTo>
                    <a:pt x="837" y="0"/>
                  </a:moveTo>
                  <a:cubicBezTo>
                    <a:pt x="375" y="0"/>
                    <a:pt x="0" y="375"/>
                    <a:pt x="0" y="837"/>
                  </a:cubicBezTo>
                  <a:lnTo>
                    <a:pt x="0" y="6972"/>
                  </a:lnTo>
                  <a:cubicBezTo>
                    <a:pt x="0" y="7433"/>
                    <a:pt x="375" y="7818"/>
                    <a:pt x="837" y="7818"/>
                  </a:cubicBezTo>
                  <a:lnTo>
                    <a:pt x="12953" y="7818"/>
                  </a:lnTo>
                  <a:cubicBezTo>
                    <a:pt x="13414" y="7818"/>
                    <a:pt x="13789" y="7433"/>
                    <a:pt x="13789" y="6972"/>
                  </a:cubicBezTo>
                  <a:lnTo>
                    <a:pt x="13789" y="837"/>
                  </a:lnTo>
                  <a:cubicBezTo>
                    <a:pt x="13789" y="375"/>
                    <a:pt x="13414" y="0"/>
                    <a:pt x="12953" y="0"/>
                  </a:cubicBezTo>
                  <a:close/>
                </a:path>
              </a:pathLst>
            </a:custGeom>
            <a:solidFill>
              <a:srgbClr val="6C7E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899;p76">
              <a:extLst>
                <a:ext uri="{FF2B5EF4-FFF2-40B4-BE49-F238E27FC236}">
                  <a16:creationId xmlns:a16="http://schemas.microsoft.com/office/drawing/2014/main" id="{6BEB0582-C833-7DEC-53AC-5B5BC1B9155E}"/>
                </a:ext>
              </a:extLst>
            </p:cNvPr>
            <p:cNvSpPr/>
            <p:nvPr/>
          </p:nvSpPr>
          <p:spPr>
            <a:xfrm>
              <a:off x="6943981" y="3477129"/>
              <a:ext cx="51298" cy="142762"/>
            </a:xfrm>
            <a:custGeom>
              <a:avLst/>
              <a:gdLst/>
              <a:ahLst/>
              <a:cxnLst/>
              <a:rect l="l" t="t" r="r" b="b"/>
              <a:pathLst>
                <a:path w="1963" h="5463" extrusionOk="0">
                  <a:moveTo>
                    <a:pt x="741" y="1"/>
                  </a:moveTo>
                  <a:cubicBezTo>
                    <a:pt x="318" y="30"/>
                    <a:pt x="1" y="376"/>
                    <a:pt x="1" y="789"/>
                  </a:cubicBezTo>
                  <a:lnTo>
                    <a:pt x="1" y="4674"/>
                  </a:lnTo>
                  <a:cubicBezTo>
                    <a:pt x="1" y="5107"/>
                    <a:pt x="347" y="5453"/>
                    <a:pt x="789" y="5463"/>
                  </a:cubicBezTo>
                  <a:lnTo>
                    <a:pt x="1962" y="5463"/>
                  </a:lnTo>
                  <a:lnTo>
                    <a:pt x="1962" y="1"/>
                  </a:lnTo>
                  <a:close/>
                </a:path>
              </a:pathLst>
            </a:custGeom>
            <a:solidFill>
              <a:srgbClr val="586C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900;p76">
              <a:extLst>
                <a:ext uri="{FF2B5EF4-FFF2-40B4-BE49-F238E27FC236}">
                  <a16:creationId xmlns:a16="http://schemas.microsoft.com/office/drawing/2014/main" id="{2D7292F5-A76E-00F5-4C71-9BD914160D82}"/>
                </a:ext>
              </a:extLst>
            </p:cNvPr>
            <p:cNvSpPr/>
            <p:nvPr/>
          </p:nvSpPr>
          <p:spPr>
            <a:xfrm>
              <a:off x="6723344" y="3457530"/>
              <a:ext cx="205846" cy="176081"/>
            </a:xfrm>
            <a:custGeom>
              <a:avLst/>
              <a:gdLst/>
              <a:ahLst/>
              <a:cxnLst/>
              <a:rect l="l" t="t" r="r" b="b"/>
              <a:pathLst>
                <a:path w="7877" h="6738" extrusionOk="0">
                  <a:moveTo>
                    <a:pt x="4519" y="1"/>
                  </a:moveTo>
                  <a:cubicBezTo>
                    <a:pt x="4513" y="1"/>
                    <a:pt x="4507" y="1"/>
                    <a:pt x="4501" y="1"/>
                  </a:cubicBezTo>
                  <a:cubicBezTo>
                    <a:pt x="1501" y="1"/>
                    <a:pt x="1" y="3626"/>
                    <a:pt x="2126" y="5751"/>
                  </a:cubicBezTo>
                  <a:cubicBezTo>
                    <a:pt x="2770" y="6395"/>
                    <a:pt x="3629" y="6737"/>
                    <a:pt x="4505" y="6737"/>
                  </a:cubicBezTo>
                  <a:cubicBezTo>
                    <a:pt x="4937" y="6737"/>
                    <a:pt x="5373" y="6654"/>
                    <a:pt x="5790" y="6482"/>
                  </a:cubicBezTo>
                  <a:cubicBezTo>
                    <a:pt x="7049" y="5963"/>
                    <a:pt x="7867" y="4732"/>
                    <a:pt x="7867" y="3366"/>
                  </a:cubicBezTo>
                  <a:cubicBezTo>
                    <a:pt x="7876" y="1516"/>
                    <a:pt x="6376" y="1"/>
                    <a:pt x="4519" y="1"/>
                  </a:cubicBezTo>
                  <a:close/>
                </a:path>
              </a:pathLst>
            </a:custGeom>
            <a:solidFill>
              <a:srgbClr val="485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901;p76">
              <a:extLst>
                <a:ext uri="{FF2B5EF4-FFF2-40B4-BE49-F238E27FC236}">
                  <a16:creationId xmlns:a16="http://schemas.microsoft.com/office/drawing/2014/main" id="{5BB47F15-B3EF-7086-3AE1-619D82DB9B83}"/>
                </a:ext>
              </a:extLst>
            </p:cNvPr>
            <p:cNvSpPr/>
            <p:nvPr/>
          </p:nvSpPr>
          <p:spPr>
            <a:xfrm>
              <a:off x="6743702" y="3472870"/>
              <a:ext cx="170410" cy="145793"/>
            </a:xfrm>
            <a:custGeom>
              <a:avLst/>
              <a:gdLst/>
              <a:ahLst/>
              <a:cxnLst/>
              <a:rect l="l" t="t" r="r" b="b"/>
              <a:pathLst>
                <a:path w="6521" h="5579" extrusionOk="0">
                  <a:moveTo>
                    <a:pt x="3740" y="0"/>
                  </a:moveTo>
                  <a:cubicBezTo>
                    <a:pt x="3734" y="0"/>
                    <a:pt x="3728" y="0"/>
                    <a:pt x="3722" y="0"/>
                  </a:cubicBezTo>
                  <a:cubicBezTo>
                    <a:pt x="1241" y="0"/>
                    <a:pt x="1" y="3001"/>
                    <a:pt x="1751" y="4760"/>
                  </a:cubicBezTo>
                  <a:cubicBezTo>
                    <a:pt x="2319" y="5326"/>
                    <a:pt x="3017" y="5579"/>
                    <a:pt x="3701" y="5579"/>
                  </a:cubicBezTo>
                  <a:cubicBezTo>
                    <a:pt x="5136" y="5579"/>
                    <a:pt x="6511" y="4466"/>
                    <a:pt x="6511" y="2779"/>
                  </a:cubicBezTo>
                  <a:cubicBezTo>
                    <a:pt x="6520" y="1247"/>
                    <a:pt x="5280" y="0"/>
                    <a:pt x="3740"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902;p76">
              <a:extLst>
                <a:ext uri="{FF2B5EF4-FFF2-40B4-BE49-F238E27FC236}">
                  <a16:creationId xmlns:a16="http://schemas.microsoft.com/office/drawing/2014/main" id="{C7BC3A20-F0BA-A17E-A832-89FFBAE57E24}"/>
                </a:ext>
              </a:extLst>
            </p:cNvPr>
            <p:cNvSpPr/>
            <p:nvPr/>
          </p:nvSpPr>
          <p:spPr>
            <a:xfrm>
              <a:off x="6781411" y="3491816"/>
              <a:ext cx="119373" cy="106046"/>
            </a:xfrm>
            <a:custGeom>
              <a:avLst/>
              <a:gdLst/>
              <a:ahLst/>
              <a:cxnLst/>
              <a:rect l="l" t="t" r="r" b="b"/>
              <a:pathLst>
                <a:path w="4568" h="4058" extrusionOk="0">
                  <a:moveTo>
                    <a:pt x="2277" y="0"/>
                  </a:moveTo>
                  <a:cubicBezTo>
                    <a:pt x="1674" y="0"/>
                    <a:pt x="1079" y="267"/>
                    <a:pt x="683" y="776"/>
                  </a:cubicBezTo>
                  <a:cubicBezTo>
                    <a:pt x="0" y="1651"/>
                    <a:pt x="135" y="2901"/>
                    <a:pt x="991" y="3593"/>
                  </a:cubicBezTo>
                  <a:cubicBezTo>
                    <a:pt x="1366" y="3905"/>
                    <a:pt x="1823" y="4057"/>
                    <a:pt x="2279" y="4057"/>
                  </a:cubicBezTo>
                  <a:cubicBezTo>
                    <a:pt x="2849" y="4057"/>
                    <a:pt x="3417" y="3818"/>
                    <a:pt x="3818" y="3353"/>
                  </a:cubicBezTo>
                  <a:lnTo>
                    <a:pt x="3818" y="3343"/>
                  </a:lnTo>
                  <a:cubicBezTo>
                    <a:pt x="3856" y="3295"/>
                    <a:pt x="3895" y="3256"/>
                    <a:pt x="3924" y="3208"/>
                  </a:cubicBezTo>
                  <a:cubicBezTo>
                    <a:pt x="4568" y="2304"/>
                    <a:pt x="4375" y="1064"/>
                    <a:pt x="3491" y="400"/>
                  </a:cubicBezTo>
                  <a:cubicBezTo>
                    <a:pt x="3126" y="131"/>
                    <a:pt x="2700" y="0"/>
                    <a:pt x="2277"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903;p76">
              <a:extLst>
                <a:ext uri="{FF2B5EF4-FFF2-40B4-BE49-F238E27FC236}">
                  <a16:creationId xmlns:a16="http://schemas.microsoft.com/office/drawing/2014/main" id="{D0BF47B4-63E8-3DE2-6ADB-D65A0BA3C5F5}"/>
                </a:ext>
              </a:extLst>
            </p:cNvPr>
            <p:cNvSpPr/>
            <p:nvPr/>
          </p:nvSpPr>
          <p:spPr>
            <a:xfrm>
              <a:off x="6783867" y="3491711"/>
              <a:ext cx="116159" cy="106176"/>
            </a:xfrm>
            <a:custGeom>
              <a:avLst/>
              <a:gdLst/>
              <a:ahLst/>
              <a:cxnLst/>
              <a:rect l="l" t="t" r="r" b="b"/>
              <a:pathLst>
                <a:path w="4445" h="4063" extrusionOk="0">
                  <a:moveTo>
                    <a:pt x="2189" y="1"/>
                  </a:moveTo>
                  <a:cubicBezTo>
                    <a:pt x="1057" y="1"/>
                    <a:pt x="0" y="972"/>
                    <a:pt x="166" y="2289"/>
                  </a:cubicBezTo>
                  <a:cubicBezTo>
                    <a:pt x="307" y="3405"/>
                    <a:pt x="1245" y="4062"/>
                    <a:pt x="2196" y="4062"/>
                  </a:cubicBezTo>
                  <a:cubicBezTo>
                    <a:pt x="2803" y="4062"/>
                    <a:pt x="3414" y="3796"/>
                    <a:pt x="3830" y="3212"/>
                  </a:cubicBezTo>
                  <a:cubicBezTo>
                    <a:pt x="4445" y="2347"/>
                    <a:pt x="4291" y="1164"/>
                    <a:pt x="3493" y="491"/>
                  </a:cubicBezTo>
                  <a:cubicBezTo>
                    <a:pt x="3093" y="151"/>
                    <a:pt x="2635" y="1"/>
                    <a:pt x="2189" y="1"/>
                  </a:cubicBezTo>
                  <a:close/>
                </a:path>
              </a:pathLst>
            </a:custGeom>
            <a:solidFill>
              <a:srgbClr val="D2D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904;p76">
              <a:extLst>
                <a:ext uri="{FF2B5EF4-FFF2-40B4-BE49-F238E27FC236}">
                  <a16:creationId xmlns:a16="http://schemas.microsoft.com/office/drawing/2014/main" id="{B889F597-03D5-C6F5-3134-D4ADBCADBC62}"/>
                </a:ext>
              </a:extLst>
            </p:cNvPr>
            <p:cNvSpPr/>
            <p:nvPr/>
          </p:nvSpPr>
          <p:spPr>
            <a:xfrm>
              <a:off x="6833414" y="3519595"/>
              <a:ext cx="33450" cy="33450"/>
            </a:xfrm>
            <a:custGeom>
              <a:avLst/>
              <a:gdLst/>
              <a:ahLst/>
              <a:cxnLst/>
              <a:rect l="l" t="t" r="r" b="b"/>
              <a:pathLst>
                <a:path w="1280" h="1280" extrusionOk="0">
                  <a:moveTo>
                    <a:pt x="645" y="1"/>
                  </a:moveTo>
                  <a:cubicBezTo>
                    <a:pt x="289" y="1"/>
                    <a:pt x="1" y="280"/>
                    <a:pt x="1" y="636"/>
                  </a:cubicBezTo>
                  <a:cubicBezTo>
                    <a:pt x="1" y="991"/>
                    <a:pt x="289" y="1280"/>
                    <a:pt x="645" y="1280"/>
                  </a:cubicBezTo>
                  <a:cubicBezTo>
                    <a:pt x="991" y="1280"/>
                    <a:pt x="1280" y="991"/>
                    <a:pt x="1280" y="636"/>
                  </a:cubicBezTo>
                  <a:cubicBezTo>
                    <a:pt x="1280" y="280"/>
                    <a:pt x="991" y="1"/>
                    <a:pt x="645"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905;p76">
              <a:extLst>
                <a:ext uri="{FF2B5EF4-FFF2-40B4-BE49-F238E27FC236}">
                  <a16:creationId xmlns:a16="http://schemas.microsoft.com/office/drawing/2014/main" id="{7BA0E54A-8C04-411C-11D8-5839FF938D39}"/>
                </a:ext>
              </a:extLst>
            </p:cNvPr>
            <p:cNvSpPr/>
            <p:nvPr/>
          </p:nvSpPr>
          <p:spPr>
            <a:xfrm>
              <a:off x="6667055" y="3394969"/>
              <a:ext cx="34469" cy="30183"/>
            </a:xfrm>
            <a:custGeom>
              <a:avLst/>
              <a:gdLst/>
              <a:ahLst/>
              <a:cxnLst/>
              <a:rect l="l" t="t" r="r" b="b"/>
              <a:pathLst>
                <a:path w="1319" h="1155" extrusionOk="0">
                  <a:moveTo>
                    <a:pt x="337" y="0"/>
                  </a:moveTo>
                  <a:cubicBezTo>
                    <a:pt x="155" y="0"/>
                    <a:pt x="1" y="145"/>
                    <a:pt x="1" y="337"/>
                  </a:cubicBezTo>
                  <a:lnTo>
                    <a:pt x="1" y="818"/>
                  </a:lnTo>
                  <a:cubicBezTo>
                    <a:pt x="1" y="1001"/>
                    <a:pt x="155" y="1154"/>
                    <a:pt x="337" y="1154"/>
                  </a:cubicBezTo>
                  <a:lnTo>
                    <a:pt x="982" y="1154"/>
                  </a:lnTo>
                  <a:cubicBezTo>
                    <a:pt x="1164" y="1154"/>
                    <a:pt x="1318" y="1001"/>
                    <a:pt x="1318" y="818"/>
                  </a:cubicBezTo>
                  <a:lnTo>
                    <a:pt x="1318" y="337"/>
                  </a:lnTo>
                  <a:cubicBezTo>
                    <a:pt x="1318" y="145"/>
                    <a:pt x="1164" y="0"/>
                    <a:pt x="982" y="0"/>
                  </a:cubicBezTo>
                  <a:close/>
                </a:path>
              </a:pathLst>
            </a:custGeom>
            <a:solidFill>
              <a:srgbClr val="485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906;p76">
              <a:extLst>
                <a:ext uri="{FF2B5EF4-FFF2-40B4-BE49-F238E27FC236}">
                  <a16:creationId xmlns:a16="http://schemas.microsoft.com/office/drawing/2014/main" id="{803401EF-B9D3-C9BD-ACF4-46332E186BBD}"/>
                </a:ext>
              </a:extLst>
            </p:cNvPr>
            <p:cNvSpPr/>
            <p:nvPr/>
          </p:nvSpPr>
          <p:spPr>
            <a:xfrm>
              <a:off x="6634912" y="3416580"/>
              <a:ext cx="99016" cy="230463"/>
            </a:xfrm>
            <a:custGeom>
              <a:avLst/>
              <a:gdLst/>
              <a:ahLst/>
              <a:cxnLst/>
              <a:rect l="l" t="t" r="r" b="b"/>
              <a:pathLst>
                <a:path w="3789" h="8819" extrusionOk="0">
                  <a:moveTo>
                    <a:pt x="846" y="0"/>
                  </a:moveTo>
                  <a:cubicBezTo>
                    <a:pt x="375" y="0"/>
                    <a:pt x="0" y="375"/>
                    <a:pt x="0" y="837"/>
                  </a:cubicBezTo>
                  <a:lnTo>
                    <a:pt x="0" y="7982"/>
                  </a:lnTo>
                  <a:cubicBezTo>
                    <a:pt x="0" y="8443"/>
                    <a:pt x="375" y="8818"/>
                    <a:pt x="846" y="8818"/>
                  </a:cubicBezTo>
                  <a:lnTo>
                    <a:pt x="2943" y="8818"/>
                  </a:lnTo>
                  <a:cubicBezTo>
                    <a:pt x="3414" y="8818"/>
                    <a:pt x="3789" y="8443"/>
                    <a:pt x="3789" y="7982"/>
                  </a:cubicBezTo>
                  <a:lnTo>
                    <a:pt x="3789" y="837"/>
                  </a:lnTo>
                  <a:cubicBezTo>
                    <a:pt x="3789" y="385"/>
                    <a:pt x="3423" y="10"/>
                    <a:pt x="2971" y="0"/>
                  </a:cubicBezTo>
                  <a:close/>
                </a:path>
              </a:pathLst>
            </a:custGeom>
            <a:solidFill>
              <a:srgbClr val="485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907;p76">
              <a:extLst>
                <a:ext uri="{FF2B5EF4-FFF2-40B4-BE49-F238E27FC236}">
                  <a16:creationId xmlns:a16="http://schemas.microsoft.com/office/drawing/2014/main" id="{B074BABE-B4D5-5FA7-9548-ED3AB54023F1}"/>
                </a:ext>
              </a:extLst>
            </p:cNvPr>
            <p:cNvSpPr/>
            <p:nvPr/>
          </p:nvSpPr>
          <p:spPr>
            <a:xfrm>
              <a:off x="6634912" y="3416580"/>
              <a:ext cx="77666" cy="204827"/>
            </a:xfrm>
            <a:custGeom>
              <a:avLst/>
              <a:gdLst/>
              <a:ahLst/>
              <a:cxnLst/>
              <a:rect l="l" t="t" r="r" b="b"/>
              <a:pathLst>
                <a:path w="2972" h="7838" extrusionOk="0">
                  <a:moveTo>
                    <a:pt x="837" y="0"/>
                  </a:moveTo>
                  <a:cubicBezTo>
                    <a:pt x="375" y="0"/>
                    <a:pt x="0" y="375"/>
                    <a:pt x="0" y="837"/>
                  </a:cubicBezTo>
                  <a:lnTo>
                    <a:pt x="0" y="7837"/>
                  </a:lnTo>
                  <a:lnTo>
                    <a:pt x="2125" y="7837"/>
                  </a:lnTo>
                  <a:cubicBezTo>
                    <a:pt x="2596" y="7837"/>
                    <a:pt x="2971" y="7462"/>
                    <a:pt x="2971" y="6991"/>
                  </a:cubicBezTo>
                  <a:lnTo>
                    <a:pt x="2971" y="0"/>
                  </a:lnTo>
                  <a:close/>
                </a:path>
              </a:pathLst>
            </a:custGeom>
            <a:solidFill>
              <a:srgbClr val="586C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908;p76">
              <a:extLst>
                <a:ext uri="{FF2B5EF4-FFF2-40B4-BE49-F238E27FC236}">
                  <a16:creationId xmlns:a16="http://schemas.microsoft.com/office/drawing/2014/main" id="{6A9C3698-6214-7582-6820-E0D22C3DBBE3}"/>
                </a:ext>
              </a:extLst>
            </p:cNvPr>
            <p:cNvSpPr/>
            <p:nvPr/>
          </p:nvSpPr>
          <p:spPr>
            <a:xfrm>
              <a:off x="6915836" y="3461058"/>
              <a:ext cx="22134" cy="22134"/>
            </a:xfrm>
            <a:custGeom>
              <a:avLst/>
              <a:gdLst/>
              <a:ahLst/>
              <a:cxnLst/>
              <a:rect l="l" t="t" r="r" b="b"/>
              <a:pathLst>
                <a:path w="847" h="847" extrusionOk="0">
                  <a:moveTo>
                    <a:pt x="424" y="0"/>
                  </a:moveTo>
                  <a:cubicBezTo>
                    <a:pt x="193" y="0"/>
                    <a:pt x="1" y="193"/>
                    <a:pt x="1" y="424"/>
                  </a:cubicBezTo>
                  <a:cubicBezTo>
                    <a:pt x="1" y="654"/>
                    <a:pt x="193" y="847"/>
                    <a:pt x="424" y="847"/>
                  </a:cubicBezTo>
                  <a:cubicBezTo>
                    <a:pt x="655" y="847"/>
                    <a:pt x="847" y="654"/>
                    <a:pt x="847" y="424"/>
                  </a:cubicBezTo>
                  <a:cubicBezTo>
                    <a:pt x="847" y="193"/>
                    <a:pt x="655" y="0"/>
                    <a:pt x="424" y="0"/>
                  </a:cubicBezTo>
                  <a:close/>
                </a:path>
              </a:pathLst>
            </a:custGeom>
            <a:solidFill>
              <a:srgbClr val="B6C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36980905"/>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23"/>
        <p:cNvGrpSpPr/>
        <p:nvPr/>
      </p:nvGrpSpPr>
      <p:grpSpPr>
        <a:xfrm>
          <a:off x="0" y="0"/>
          <a:ext cx="0" cy="0"/>
          <a:chOff x="0" y="0"/>
          <a:chExt cx="0" cy="0"/>
        </a:xfrm>
      </p:grpSpPr>
      <p:sp>
        <p:nvSpPr>
          <p:cNvPr id="3224" name="Google Shape;3224;p36"/>
          <p:cNvSpPr txBox="1">
            <a:spLocks noGrp="1"/>
          </p:cNvSpPr>
          <p:nvPr>
            <p:ph type="title"/>
          </p:nvPr>
        </p:nvSpPr>
        <p:spPr>
          <a:xfrm>
            <a:off x="720000" y="539500"/>
            <a:ext cx="7704000" cy="4572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accent3"/>
                </a:solidFill>
              </a:rPr>
              <a:t>Mes projets</a:t>
            </a:r>
            <a:endParaRPr dirty="0">
              <a:solidFill>
                <a:schemeClr val="accent3"/>
              </a:solidFill>
            </a:endParaRPr>
          </a:p>
        </p:txBody>
      </p:sp>
      <p:sp>
        <p:nvSpPr>
          <p:cNvPr id="89" name="Google Shape;3225;p36">
            <a:extLst>
              <a:ext uri="{FF2B5EF4-FFF2-40B4-BE49-F238E27FC236}">
                <a16:creationId xmlns:a16="http://schemas.microsoft.com/office/drawing/2014/main" id="{32DB5BE3-E53A-6E99-574C-1B8CEF884652}"/>
              </a:ext>
            </a:extLst>
          </p:cNvPr>
          <p:cNvSpPr txBox="1">
            <a:spLocks/>
          </p:cNvSpPr>
          <p:nvPr/>
        </p:nvSpPr>
        <p:spPr>
          <a:xfrm>
            <a:off x="2621616" y="1332456"/>
            <a:ext cx="3900768" cy="1828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lt1"/>
              </a:buClr>
              <a:buSzPts val="2500"/>
              <a:buFont typeface="Titillium Web"/>
              <a:buNone/>
              <a:defRPr sz="2500" b="0" i="0" u="none" strike="noStrike" cap="none">
                <a:solidFill>
                  <a:schemeClr val="lt1"/>
                </a:solidFill>
                <a:latin typeface="Baloo 2"/>
                <a:ea typeface="Baloo 2"/>
                <a:cs typeface="Baloo 2"/>
                <a:sym typeface="Baloo 2"/>
              </a:defRPr>
            </a:lvl1pPr>
            <a:lvl2pPr marL="914400" marR="0" lvl="1"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2pPr>
            <a:lvl3pPr marL="1371600" marR="0" lvl="2"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3pPr>
            <a:lvl4pPr marL="1828800" marR="0" lvl="3"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4pPr>
            <a:lvl5pPr marL="2286000" marR="0" lvl="4"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5pPr>
            <a:lvl6pPr marL="2743200" marR="0" lvl="5"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6pPr>
            <a:lvl7pPr marL="3200400" marR="0" lvl="6"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7pPr>
            <a:lvl8pPr marL="3657600" marR="0" lvl="7"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8pPr>
            <a:lvl9pPr marL="4114800" marR="0" lvl="8"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9pPr>
          </a:lstStyle>
          <a:p>
            <a:pPr marL="0" indent="0"/>
            <a:r>
              <a:rPr lang="fr-FR" sz="2400" b="0" i="0" dirty="0">
                <a:solidFill>
                  <a:schemeClr val="bg1"/>
                </a:solidFill>
                <a:effectLst/>
                <a:latin typeface="Raleway" panose="020B0503030101060003" pitchFamily="34" charset="0"/>
              </a:rPr>
              <a:t>Apprentissage extra académique</a:t>
            </a:r>
            <a:endParaRPr lang="fr-FR" sz="2400" dirty="0">
              <a:solidFill>
                <a:schemeClr val="bg1"/>
              </a:solidFill>
              <a:latin typeface="Raleway" panose="020B0503030101060003" pitchFamily="34" charset="0"/>
            </a:endParaRPr>
          </a:p>
        </p:txBody>
      </p:sp>
      <p:sp>
        <p:nvSpPr>
          <p:cNvPr id="4" name="Rectangle : coins arrondis 3">
            <a:extLst>
              <a:ext uri="{FF2B5EF4-FFF2-40B4-BE49-F238E27FC236}">
                <a16:creationId xmlns:a16="http://schemas.microsoft.com/office/drawing/2014/main" id="{FA1B84DA-1CEF-E63E-D1FA-9F806410B497}"/>
              </a:ext>
            </a:extLst>
          </p:cNvPr>
          <p:cNvSpPr/>
          <p:nvPr/>
        </p:nvSpPr>
        <p:spPr>
          <a:xfrm>
            <a:off x="1545336" y="2029968"/>
            <a:ext cx="6281928" cy="1856233"/>
          </a:xfrm>
          <a:prstGeom prst="roundRect">
            <a:avLst/>
          </a:prstGeom>
          <a:solidFill>
            <a:srgbClr val="17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2288"/>
            <a:r>
              <a:rPr lang="fr-FR" sz="1200" dirty="0">
                <a:latin typeface="Raleway" panose="020B0503030101060003" pitchFamily="34" charset="0"/>
              </a:rPr>
              <a:t>Au cours de ma troisième année de licence, j’ai eu l’opportunité de réaliser un court séjour </a:t>
            </a:r>
            <a:r>
              <a:rPr lang="fr-FR" sz="1200" b="1" dirty="0">
                <a:solidFill>
                  <a:srgbClr val="81BED7"/>
                </a:solidFill>
                <a:latin typeface="Raleway" panose="020B0503030101060003" pitchFamily="34" charset="0"/>
              </a:rPr>
              <a:t>à Londres pour un court séjour linguistique</a:t>
            </a:r>
            <a:r>
              <a:rPr lang="fr-FR" sz="1200" dirty="0">
                <a:latin typeface="Raleway" panose="020B0503030101060003" pitchFamily="34" charset="0"/>
              </a:rPr>
              <a:t>. C’était une expérience inoubliable lors de laquelle, j’ai pu mettre à  l’épreuve mon niveau d’anglais, mais aussi de profiter de ce séjour pour visiter les lieux historiques de cette belle ville dynamique. </a:t>
            </a:r>
          </a:p>
        </p:txBody>
      </p:sp>
      <p:sp>
        <p:nvSpPr>
          <p:cNvPr id="95" name="Google Shape;3225;p36">
            <a:extLst>
              <a:ext uri="{FF2B5EF4-FFF2-40B4-BE49-F238E27FC236}">
                <a16:creationId xmlns:a16="http://schemas.microsoft.com/office/drawing/2014/main" id="{83072108-3717-A177-5093-B4946BA35482}"/>
              </a:ext>
            </a:extLst>
          </p:cNvPr>
          <p:cNvSpPr txBox="1">
            <a:spLocks noGrp="1"/>
          </p:cNvSpPr>
          <p:nvPr>
            <p:ph type="subTitle" idx="1"/>
          </p:nvPr>
        </p:nvSpPr>
        <p:spPr>
          <a:xfrm>
            <a:off x="1086008" y="3436015"/>
            <a:ext cx="2644743" cy="3044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000" dirty="0">
                <a:latin typeface="Raleway" panose="020B0503030101060003" pitchFamily="34" charset="0"/>
              </a:rPr>
              <a:t>Voyage</a:t>
            </a:r>
            <a:endParaRPr sz="2000" dirty="0">
              <a:latin typeface="Raleway" panose="020B0503030101060003" pitchFamily="34" charset="0"/>
            </a:endParaRPr>
          </a:p>
        </p:txBody>
      </p:sp>
      <p:sp>
        <p:nvSpPr>
          <p:cNvPr id="96" name="Google Shape;3231;p36">
            <a:extLst>
              <a:ext uri="{FF2B5EF4-FFF2-40B4-BE49-F238E27FC236}">
                <a16:creationId xmlns:a16="http://schemas.microsoft.com/office/drawing/2014/main" id="{FD95D73B-A848-9603-9415-5B35FF7B43F3}"/>
              </a:ext>
            </a:extLst>
          </p:cNvPr>
          <p:cNvSpPr/>
          <p:nvPr/>
        </p:nvSpPr>
        <p:spPr>
          <a:xfrm>
            <a:off x="1797468" y="2143641"/>
            <a:ext cx="1104900" cy="1104900"/>
          </a:xfrm>
          <a:prstGeom prst="ellipse">
            <a:avLst/>
          </a:prstGeom>
          <a:solidFill>
            <a:srgbClr val="5D9A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12552;p74">
            <a:extLst>
              <a:ext uri="{FF2B5EF4-FFF2-40B4-BE49-F238E27FC236}">
                <a16:creationId xmlns:a16="http://schemas.microsoft.com/office/drawing/2014/main" id="{B1CD11CC-B1E2-F3E5-22D2-CC64149CEB35}"/>
              </a:ext>
            </a:extLst>
          </p:cNvPr>
          <p:cNvGrpSpPr/>
          <p:nvPr/>
        </p:nvGrpSpPr>
        <p:grpSpPr>
          <a:xfrm>
            <a:off x="1995124" y="2394121"/>
            <a:ext cx="657832" cy="653943"/>
            <a:chOff x="1752137" y="4266608"/>
            <a:chExt cx="378512" cy="374756"/>
          </a:xfrm>
        </p:grpSpPr>
        <p:sp>
          <p:nvSpPr>
            <p:cNvPr id="29" name="Google Shape;12553;p74">
              <a:extLst>
                <a:ext uri="{FF2B5EF4-FFF2-40B4-BE49-F238E27FC236}">
                  <a16:creationId xmlns:a16="http://schemas.microsoft.com/office/drawing/2014/main" id="{A3C48EFB-0051-7529-4670-1AC28388A538}"/>
                </a:ext>
              </a:extLst>
            </p:cNvPr>
            <p:cNvSpPr/>
            <p:nvPr/>
          </p:nvSpPr>
          <p:spPr>
            <a:xfrm>
              <a:off x="1752400" y="4382020"/>
              <a:ext cx="171163" cy="82220"/>
            </a:xfrm>
            <a:custGeom>
              <a:avLst/>
              <a:gdLst/>
              <a:ahLst/>
              <a:cxnLst/>
              <a:rect l="l" t="t" r="r" b="b"/>
              <a:pathLst>
                <a:path w="6518" h="3131" extrusionOk="0">
                  <a:moveTo>
                    <a:pt x="6518" y="1"/>
                  </a:moveTo>
                  <a:lnTo>
                    <a:pt x="5092" y="125"/>
                  </a:lnTo>
                  <a:cubicBezTo>
                    <a:pt x="3226" y="278"/>
                    <a:pt x="1474" y="1082"/>
                    <a:pt x="154" y="2412"/>
                  </a:cubicBezTo>
                  <a:cubicBezTo>
                    <a:pt x="1" y="2565"/>
                    <a:pt x="96" y="2833"/>
                    <a:pt x="316" y="2853"/>
                  </a:cubicBezTo>
                  <a:lnTo>
                    <a:pt x="3398" y="3130"/>
                  </a:lnTo>
                  <a:lnTo>
                    <a:pt x="6518" y="1"/>
                  </a:ln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554;p74">
              <a:extLst>
                <a:ext uri="{FF2B5EF4-FFF2-40B4-BE49-F238E27FC236}">
                  <a16:creationId xmlns:a16="http://schemas.microsoft.com/office/drawing/2014/main" id="{B344FB98-EFAD-4595-E66F-76C41A64683E}"/>
                </a:ext>
              </a:extLst>
            </p:cNvPr>
            <p:cNvSpPr/>
            <p:nvPr/>
          </p:nvSpPr>
          <p:spPr>
            <a:xfrm>
              <a:off x="1931834" y="4472250"/>
              <a:ext cx="81957" cy="169114"/>
            </a:xfrm>
            <a:custGeom>
              <a:avLst/>
              <a:gdLst/>
              <a:ahLst/>
              <a:cxnLst/>
              <a:rect l="l" t="t" r="r" b="b"/>
              <a:pathLst>
                <a:path w="3121" h="6440" extrusionOk="0">
                  <a:moveTo>
                    <a:pt x="3121" y="0"/>
                  </a:moveTo>
                  <a:lnTo>
                    <a:pt x="1" y="3120"/>
                  </a:lnTo>
                  <a:lnTo>
                    <a:pt x="269" y="6202"/>
                  </a:lnTo>
                  <a:cubicBezTo>
                    <a:pt x="281" y="6348"/>
                    <a:pt x="404" y="6439"/>
                    <a:pt x="530" y="6439"/>
                  </a:cubicBezTo>
                  <a:cubicBezTo>
                    <a:pt x="593" y="6439"/>
                    <a:pt x="657" y="6416"/>
                    <a:pt x="709" y="6365"/>
                  </a:cubicBezTo>
                  <a:cubicBezTo>
                    <a:pt x="2039" y="5044"/>
                    <a:pt x="2843" y="3293"/>
                    <a:pt x="3006" y="1426"/>
                  </a:cubicBezTo>
                  <a:lnTo>
                    <a:pt x="3121" y="0"/>
                  </a:ln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555;p74">
              <a:extLst>
                <a:ext uri="{FF2B5EF4-FFF2-40B4-BE49-F238E27FC236}">
                  <a16:creationId xmlns:a16="http://schemas.microsoft.com/office/drawing/2014/main" id="{A181D4D7-4BA9-440B-9A4C-C1E6EB140DCA}"/>
                </a:ext>
              </a:extLst>
            </p:cNvPr>
            <p:cNvSpPr/>
            <p:nvPr/>
          </p:nvSpPr>
          <p:spPr>
            <a:xfrm>
              <a:off x="1752137" y="4386537"/>
              <a:ext cx="123685" cy="71664"/>
            </a:xfrm>
            <a:custGeom>
              <a:avLst/>
              <a:gdLst/>
              <a:ahLst/>
              <a:cxnLst/>
              <a:rect l="l" t="t" r="r" b="b"/>
              <a:pathLst>
                <a:path w="4710" h="2729" extrusionOk="0">
                  <a:moveTo>
                    <a:pt x="4710" y="1"/>
                  </a:moveTo>
                  <a:lnTo>
                    <a:pt x="4710" y="1"/>
                  </a:lnTo>
                  <a:cubicBezTo>
                    <a:pt x="2987" y="221"/>
                    <a:pt x="1389" y="1015"/>
                    <a:pt x="164" y="2240"/>
                  </a:cubicBezTo>
                  <a:cubicBezTo>
                    <a:pt x="1" y="2393"/>
                    <a:pt x="106" y="2661"/>
                    <a:pt x="317" y="2681"/>
                  </a:cubicBezTo>
                  <a:lnTo>
                    <a:pt x="776" y="2728"/>
                  </a:lnTo>
                  <a:cubicBezTo>
                    <a:pt x="633" y="2614"/>
                    <a:pt x="613" y="2403"/>
                    <a:pt x="747" y="2269"/>
                  </a:cubicBezTo>
                  <a:cubicBezTo>
                    <a:pt x="1838" y="1178"/>
                    <a:pt x="3207" y="393"/>
                    <a:pt x="4710"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556;p74">
              <a:extLst>
                <a:ext uri="{FF2B5EF4-FFF2-40B4-BE49-F238E27FC236}">
                  <a16:creationId xmlns:a16="http://schemas.microsoft.com/office/drawing/2014/main" id="{7BC2C4EE-26FE-6A5A-D0F0-0BA35C3AE847}"/>
                </a:ext>
              </a:extLst>
            </p:cNvPr>
            <p:cNvSpPr/>
            <p:nvPr/>
          </p:nvSpPr>
          <p:spPr>
            <a:xfrm>
              <a:off x="1931834" y="4539108"/>
              <a:ext cx="23897" cy="102256"/>
            </a:xfrm>
            <a:custGeom>
              <a:avLst/>
              <a:gdLst/>
              <a:ahLst/>
              <a:cxnLst/>
              <a:rect l="l" t="t" r="r" b="b"/>
              <a:pathLst>
                <a:path w="910" h="3894" extrusionOk="0">
                  <a:moveTo>
                    <a:pt x="575" y="0"/>
                  </a:moveTo>
                  <a:lnTo>
                    <a:pt x="1" y="574"/>
                  </a:lnTo>
                  <a:lnTo>
                    <a:pt x="269" y="3656"/>
                  </a:lnTo>
                  <a:cubicBezTo>
                    <a:pt x="281" y="3802"/>
                    <a:pt x="404" y="3893"/>
                    <a:pt x="530" y="3893"/>
                  </a:cubicBezTo>
                  <a:cubicBezTo>
                    <a:pt x="593" y="3893"/>
                    <a:pt x="657" y="3870"/>
                    <a:pt x="709" y="3819"/>
                  </a:cubicBezTo>
                  <a:cubicBezTo>
                    <a:pt x="776" y="3752"/>
                    <a:pt x="843" y="3685"/>
                    <a:pt x="910" y="3618"/>
                  </a:cubicBezTo>
                  <a:cubicBezTo>
                    <a:pt x="891" y="3579"/>
                    <a:pt x="891" y="3551"/>
                    <a:pt x="881" y="3512"/>
                  </a:cubicBezTo>
                  <a:lnTo>
                    <a:pt x="575" y="0"/>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557;p74">
              <a:extLst>
                <a:ext uri="{FF2B5EF4-FFF2-40B4-BE49-F238E27FC236}">
                  <a16:creationId xmlns:a16="http://schemas.microsoft.com/office/drawing/2014/main" id="{65C585B1-FCEB-5382-2EFB-BCF80D2454BF}"/>
                </a:ext>
              </a:extLst>
            </p:cNvPr>
            <p:cNvSpPr/>
            <p:nvPr/>
          </p:nvSpPr>
          <p:spPr>
            <a:xfrm>
              <a:off x="1823512" y="4266608"/>
              <a:ext cx="307137" cy="305115"/>
            </a:xfrm>
            <a:custGeom>
              <a:avLst/>
              <a:gdLst/>
              <a:ahLst/>
              <a:cxnLst/>
              <a:rect l="l" t="t" r="r" b="b"/>
              <a:pathLst>
                <a:path w="11696" h="11619" extrusionOk="0">
                  <a:moveTo>
                    <a:pt x="11451" y="0"/>
                  </a:moveTo>
                  <a:cubicBezTo>
                    <a:pt x="11428" y="0"/>
                    <a:pt x="11404" y="4"/>
                    <a:pt x="11380" y="12"/>
                  </a:cubicBezTo>
                  <a:lnTo>
                    <a:pt x="8920" y="730"/>
                  </a:lnTo>
                  <a:lnTo>
                    <a:pt x="7102" y="1257"/>
                  </a:lnTo>
                  <a:cubicBezTo>
                    <a:pt x="6949" y="1304"/>
                    <a:pt x="6815" y="1381"/>
                    <a:pt x="6710" y="1496"/>
                  </a:cubicBezTo>
                  <a:lnTo>
                    <a:pt x="87" y="8119"/>
                  </a:lnTo>
                  <a:cubicBezTo>
                    <a:pt x="1" y="8205"/>
                    <a:pt x="1" y="8339"/>
                    <a:pt x="87" y="8425"/>
                  </a:cubicBezTo>
                  <a:lnTo>
                    <a:pt x="1408" y="9745"/>
                  </a:lnTo>
                  <a:lnTo>
                    <a:pt x="1896" y="10234"/>
                  </a:lnTo>
                  <a:lnTo>
                    <a:pt x="3217" y="11554"/>
                  </a:lnTo>
                  <a:cubicBezTo>
                    <a:pt x="3260" y="11597"/>
                    <a:pt x="3319" y="11619"/>
                    <a:pt x="3379" y="11619"/>
                  </a:cubicBezTo>
                  <a:cubicBezTo>
                    <a:pt x="3439" y="11619"/>
                    <a:pt x="3499" y="11597"/>
                    <a:pt x="3542" y="11554"/>
                  </a:cubicBezTo>
                  <a:lnTo>
                    <a:pt x="7246" y="7841"/>
                  </a:lnTo>
                  <a:lnTo>
                    <a:pt x="10136" y="4970"/>
                  </a:lnTo>
                  <a:cubicBezTo>
                    <a:pt x="10260" y="4845"/>
                    <a:pt x="10346" y="4692"/>
                    <a:pt x="10394" y="4530"/>
                  </a:cubicBezTo>
                  <a:lnTo>
                    <a:pt x="11638" y="271"/>
                  </a:lnTo>
                  <a:cubicBezTo>
                    <a:pt x="11696" y="132"/>
                    <a:pt x="11585" y="0"/>
                    <a:pt x="11451"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558;p74">
              <a:extLst>
                <a:ext uri="{FF2B5EF4-FFF2-40B4-BE49-F238E27FC236}">
                  <a16:creationId xmlns:a16="http://schemas.microsoft.com/office/drawing/2014/main" id="{64D85070-3F33-20D4-E1DF-7E9C17F04DDA}"/>
                </a:ext>
              </a:extLst>
            </p:cNvPr>
            <p:cNvSpPr/>
            <p:nvPr/>
          </p:nvSpPr>
          <p:spPr>
            <a:xfrm>
              <a:off x="1823512" y="4266686"/>
              <a:ext cx="306507" cy="227963"/>
            </a:xfrm>
            <a:custGeom>
              <a:avLst/>
              <a:gdLst/>
              <a:ahLst/>
              <a:cxnLst/>
              <a:rect l="l" t="t" r="r" b="b"/>
              <a:pathLst>
                <a:path w="11672" h="8681" extrusionOk="0">
                  <a:moveTo>
                    <a:pt x="11449" y="0"/>
                  </a:moveTo>
                  <a:cubicBezTo>
                    <a:pt x="11430" y="0"/>
                    <a:pt x="11410" y="3"/>
                    <a:pt x="11390" y="9"/>
                  </a:cubicBezTo>
                  <a:lnTo>
                    <a:pt x="7083" y="1263"/>
                  </a:lnTo>
                  <a:cubicBezTo>
                    <a:pt x="6949" y="1301"/>
                    <a:pt x="6825" y="1378"/>
                    <a:pt x="6729" y="1474"/>
                  </a:cubicBezTo>
                  <a:lnTo>
                    <a:pt x="87" y="8116"/>
                  </a:lnTo>
                  <a:cubicBezTo>
                    <a:pt x="1" y="8192"/>
                    <a:pt x="1" y="8326"/>
                    <a:pt x="87" y="8412"/>
                  </a:cubicBezTo>
                  <a:lnTo>
                    <a:pt x="355" y="8680"/>
                  </a:lnTo>
                  <a:lnTo>
                    <a:pt x="1101" y="7934"/>
                  </a:lnTo>
                  <a:lnTo>
                    <a:pt x="7064" y="1971"/>
                  </a:lnTo>
                  <a:cubicBezTo>
                    <a:pt x="7150" y="1885"/>
                    <a:pt x="7265" y="1818"/>
                    <a:pt x="7389" y="1780"/>
                  </a:cubicBezTo>
                  <a:lnTo>
                    <a:pt x="11552" y="565"/>
                  </a:lnTo>
                  <a:lnTo>
                    <a:pt x="11638" y="258"/>
                  </a:lnTo>
                  <a:cubicBezTo>
                    <a:pt x="11672" y="126"/>
                    <a:pt x="11575" y="0"/>
                    <a:pt x="11449"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559;p74">
              <a:extLst>
                <a:ext uri="{FF2B5EF4-FFF2-40B4-BE49-F238E27FC236}">
                  <a16:creationId xmlns:a16="http://schemas.microsoft.com/office/drawing/2014/main" id="{7933CC44-1A77-A915-69B7-A139643BA938}"/>
                </a:ext>
              </a:extLst>
            </p:cNvPr>
            <p:cNvSpPr/>
            <p:nvPr/>
          </p:nvSpPr>
          <p:spPr>
            <a:xfrm>
              <a:off x="1978078" y="4353633"/>
              <a:ext cx="64127" cy="64101"/>
            </a:xfrm>
            <a:custGeom>
              <a:avLst/>
              <a:gdLst/>
              <a:ahLst/>
              <a:cxnLst/>
              <a:rect l="l" t="t" r="r" b="b"/>
              <a:pathLst>
                <a:path w="2442" h="2441" extrusionOk="0">
                  <a:moveTo>
                    <a:pt x="1226" y="0"/>
                  </a:moveTo>
                  <a:cubicBezTo>
                    <a:pt x="546" y="0"/>
                    <a:pt x="1" y="546"/>
                    <a:pt x="1" y="1216"/>
                  </a:cubicBezTo>
                  <a:cubicBezTo>
                    <a:pt x="1" y="1895"/>
                    <a:pt x="546" y="2441"/>
                    <a:pt x="1226" y="2441"/>
                  </a:cubicBezTo>
                  <a:cubicBezTo>
                    <a:pt x="1896" y="2441"/>
                    <a:pt x="2441" y="1895"/>
                    <a:pt x="2441" y="1216"/>
                  </a:cubicBezTo>
                  <a:cubicBezTo>
                    <a:pt x="2441" y="546"/>
                    <a:pt x="1896" y="0"/>
                    <a:pt x="1226" y="0"/>
                  </a:cubicBez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560;p74">
              <a:extLst>
                <a:ext uri="{FF2B5EF4-FFF2-40B4-BE49-F238E27FC236}">
                  <a16:creationId xmlns:a16="http://schemas.microsoft.com/office/drawing/2014/main" id="{AC1AA803-06E0-57F8-CDF3-B0982038FFEB}"/>
                </a:ext>
              </a:extLst>
            </p:cNvPr>
            <p:cNvSpPr/>
            <p:nvPr/>
          </p:nvSpPr>
          <p:spPr>
            <a:xfrm>
              <a:off x="1978078" y="4353660"/>
              <a:ext cx="39731" cy="64206"/>
            </a:xfrm>
            <a:custGeom>
              <a:avLst/>
              <a:gdLst/>
              <a:ahLst/>
              <a:cxnLst/>
              <a:rect l="l" t="t" r="r" b="b"/>
              <a:pathLst>
                <a:path w="1513" h="2445" extrusionOk="0">
                  <a:moveTo>
                    <a:pt x="1215" y="1"/>
                  </a:moveTo>
                  <a:cubicBezTo>
                    <a:pt x="559" y="1"/>
                    <a:pt x="1" y="533"/>
                    <a:pt x="1" y="1224"/>
                  </a:cubicBezTo>
                  <a:cubicBezTo>
                    <a:pt x="1" y="1911"/>
                    <a:pt x="566" y="2444"/>
                    <a:pt x="1226" y="2444"/>
                  </a:cubicBezTo>
                  <a:cubicBezTo>
                    <a:pt x="1320" y="2444"/>
                    <a:pt x="1416" y="2434"/>
                    <a:pt x="1513" y="2411"/>
                  </a:cubicBezTo>
                  <a:cubicBezTo>
                    <a:pt x="584" y="2181"/>
                    <a:pt x="259" y="1033"/>
                    <a:pt x="939" y="353"/>
                  </a:cubicBezTo>
                  <a:cubicBezTo>
                    <a:pt x="1092" y="200"/>
                    <a:pt x="1293" y="85"/>
                    <a:pt x="1513" y="38"/>
                  </a:cubicBezTo>
                  <a:cubicBezTo>
                    <a:pt x="1412" y="13"/>
                    <a:pt x="1313" y="1"/>
                    <a:pt x="1215" y="1"/>
                  </a:cubicBez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561;p74">
              <a:extLst>
                <a:ext uri="{FF2B5EF4-FFF2-40B4-BE49-F238E27FC236}">
                  <a16:creationId xmlns:a16="http://schemas.microsoft.com/office/drawing/2014/main" id="{FB05BD3E-84F5-A608-26AC-2D6948AD8648}"/>
                </a:ext>
              </a:extLst>
            </p:cNvPr>
            <p:cNvSpPr/>
            <p:nvPr/>
          </p:nvSpPr>
          <p:spPr>
            <a:xfrm>
              <a:off x="1815476" y="4497381"/>
              <a:ext cx="82955" cy="82404"/>
            </a:xfrm>
            <a:custGeom>
              <a:avLst/>
              <a:gdLst/>
              <a:ahLst/>
              <a:cxnLst/>
              <a:rect l="l" t="t" r="r" b="b"/>
              <a:pathLst>
                <a:path w="3159" h="3138" extrusionOk="0">
                  <a:moveTo>
                    <a:pt x="814" y="0"/>
                  </a:moveTo>
                  <a:lnTo>
                    <a:pt x="125" y="699"/>
                  </a:lnTo>
                  <a:cubicBezTo>
                    <a:pt x="1" y="823"/>
                    <a:pt x="1" y="1024"/>
                    <a:pt x="125" y="1158"/>
                  </a:cubicBezTo>
                  <a:lnTo>
                    <a:pt x="1063" y="2096"/>
                  </a:lnTo>
                  <a:lnTo>
                    <a:pt x="2010" y="3044"/>
                  </a:lnTo>
                  <a:cubicBezTo>
                    <a:pt x="2073" y="3106"/>
                    <a:pt x="2154" y="3137"/>
                    <a:pt x="2235" y="3137"/>
                  </a:cubicBezTo>
                  <a:cubicBezTo>
                    <a:pt x="2317" y="3137"/>
                    <a:pt x="2398" y="3106"/>
                    <a:pt x="2460" y="3044"/>
                  </a:cubicBezTo>
                  <a:lnTo>
                    <a:pt x="3159" y="2345"/>
                  </a:lnTo>
                  <a:lnTo>
                    <a:pt x="2231" y="1417"/>
                  </a:lnTo>
                  <a:lnTo>
                    <a:pt x="1742" y="929"/>
                  </a:lnTo>
                  <a:lnTo>
                    <a:pt x="814" y="0"/>
                  </a:ln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562;p74">
              <a:extLst>
                <a:ext uri="{FF2B5EF4-FFF2-40B4-BE49-F238E27FC236}">
                  <a16:creationId xmlns:a16="http://schemas.microsoft.com/office/drawing/2014/main" id="{26E8E4F7-974C-2B28-3DCD-9DE16109110C}"/>
                </a:ext>
              </a:extLst>
            </p:cNvPr>
            <p:cNvSpPr/>
            <p:nvPr/>
          </p:nvSpPr>
          <p:spPr>
            <a:xfrm>
              <a:off x="1815476" y="4497381"/>
              <a:ext cx="32195" cy="35950"/>
            </a:xfrm>
            <a:custGeom>
              <a:avLst/>
              <a:gdLst/>
              <a:ahLst/>
              <a:cxnLst/>
              <a:rect l="l" t="t" r="r" b="b"/>
              <a:pathLst>
                <a:path w="1226" h="1369" extrusionOk="0">
                  <a:moveTo>
                    <a:pt x="814" y="0"/>
                  </a:moveTo>
                  <a:lnTo>
                    <a:pt x="125" y="699"/>
                  </a:lnTo>
                  <a:cubicBezTo>
                    <a:pt x="1" y="823"/>
                    <a:pt x="1" y="1024"/>
                    <a:pt x="125" y="1158"/>
                  </a:cubicBezTo>
                  <a:lnTo>
                    <a:pt x="345" y="1369"/>
                  </a:lnTo>
                  <a:cubicBezTo>
                    <a:pt x="355" y="1302"/>
                    <a:pt x="393" y="1245"/>
                    <a:pt x="441" y="1197"/>
                  </a:cubicBezTo>
                  <a:lnTo>
                    <a:pt x="1226" y="412"/>
                  </a:lnTo>
                  <a:lnTo>
                    <a:pt x="814" y="0"/>
                  </a:ln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563;p74">
              <a:extLst>
                <a:ext uri="{FF2B5EF4-FFF2-40B4-BE49-F238E27FC236}">
                  <a16:creationId xmlns:a16="http://schemas.microsoft.com/office/drawing/2014/main" id="{F8F4F2BB-5045-14A7-44CA-755896ABA249}"/>
                </a:ext>
              </a:extLst>
            </p:cNvPr>
            <p:cNvSpPr/>
            <p:nvPr/>
          </p:nvSpPr>
          <p:spPr>
            <a:xfrm>
              <a:off x="1823512" y="4463952"/>
              <a:ext cx="108349" cy="107719"/>
            </a:xfrm>
            <a:custGeom>
              <a:avLst/>
              <a:gdLst/>
              <a:ahLst/>
              <a:cxnLst/>
              <a:rect l="l" t="t" r="r" b="b"/>
              <a:pathLst>
                <a:path w="4126" h="4102" extrusionOk="0">
                  <a:moveTo>
                    <a:pt x="680" y="1"/>
                  </a:moveTo>
                  <a:lnTo>
                    <a:pt x="87" y="604"/>
                  </a:lnTo>
                  <a:cubicBezTo>
                    <a:pt x="1" y="680"/>
                    <a:pt x="1" y="824"/>
                    <a:pt x="87" y="900"/>
                  </a:cubicBezTo>
                  <a:lnTo>
                    <a:pt x="1408" y="2230"/>
                  </a:lnTo>
                  <a:lnTo>
                    <a:pt x="1896" y="2719"/>
                  </a:lnTo>
                  <a:lnTo>
                    <a:pt x="3217" y="4030"/>
                  </a:lnTo>
                  <a:cubicBezTo>
                    <a:pt x="3260" y="4078"/>
                    <a:pt x="3319" y="4101"/>
                    <a:pt x="3379" y="4101"/>
                  </a:cubicBezTo>
                  <a:cubicBezTo>
                    <a:pt x="3439" y="4101"/>
                    <a:pt x="3499" y="4078"/>
                    <a:pt x="3542" y="4030"/>
                  </a:cubicBezTo>
                  <a:lnTo>
                    <a:pt x="4126" y="3446"/>
                  </a:lnTo>
                  <a:lnTo>
                    <a:pt x="2652" y="1962"/>
                  </a:lnTo>
                  <a:lnTo>
                    <a:pt x="2164" y="1484"/>
                  </a:lnTo>
                  <a:lnTo>
                    <a:pt x="680" y="1"/>
                  </a:ln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564;p74">
              <a:extLst>
                <a:ext uri="{FF2B5EF4-FFF2-40B4-BE49-F238E27FC236}">
                  <a16:creationId xmlns:a16="http://schemas.microsoft.com/office/drawing/2014/main" id="{6CF9162E-4824-3B2B-83A4-61F50E28AC5B}"/>
                </a:ext>
              </a:extLst>
            </p:cNvPr>
            <p:cNvSpPr/>
            <p:nvPr/>
          </p:nvSpPr>
          <p:spPr>
            <a:xfrm>
              <a:off x="1823512" y="4463952"/>
              <a:ext cx="28939" cy="30698"/>
            </a:xfrm>
            <a:custGeom>
              <a:avLst/>
              <a:gdLst/>
              <a:ahLst/>
              <a:cxnLst/>
              <a:rect l="l" t="t" r="r" b="b"/>
              <a:pathLst>
                <a:path w="1102" h="1169" extrusionOk="0">
                  <a:moveTo>
                    <a:pt x="680" y="1"/>
                  </a:moveTo>
                  <a:lnTo>
                    <a:pt x="87" y="604"/>
                  </a:lnTo>
                  <a:cubicBezTo>
                    <a:pt x="1" y="680"/>
                    <a:pt x="1" y="814"/>
                    <a:pt x="87" y="900"/>
                  </a:cubicBezTo>
                  <a:lnTo>
                    <a:pt x="345" y="1168"/>
                  </a:lnTo>
                  <a:lnTo>
                    <a:pt x="1101" y="412"/>
                  </a:lnTo>
                  <a:lnTo>
                    <a:pt x="680" y="1"/>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565;p74">
              <a:extLst>
                <a:ext uri="{FF2B5EF4-FFF2-40B4-BE49-F238E27FC236}">
                  <a16:creationId xmlns:a16="http://schemas.microsoft.com/office/drawing/2014/main" id="{66D543D8-139F-82A5-DE72-20039C4BB9ED}"/>
                </a:ext>
              </a:extLst>
            </p:cNvPr>
            <p:cNvSpPr/>
            <p:nvPr/>
          </p:nvSpPr>
          <p:spPr>
            <a:xfrm>
              <a:off x="1776034" y="4536981"/>
              <a:ext cx="33692" cy="30724"/>
            </a:xfrm>
            <a:custGeom>
              <a:avLst/>
              <a:gdLst/>
              <a:ahLst/>
              <a:cxnLst/>
              <a:rect l="l" t="t" r="r" b="b"/>
              <a:pathLst>
                <a:path w="1283" h="1170" extrusionOk="0">
                  <a:moveTo>
                    <a:pt x="976" y="1"/>
                  </a:moveTo>
                  <a:cubicBezTo>
                    <a:pt x="924" y="1"/>
                    <a:pt x="871" y="22"/>
                    <a:pt x="823" y="72"/>
                  </a:cubicBezTo>
                  <a:lnTo>
                    <a:pt x="86" y="799"/>
                  </a:lnTo>
                  <a:cubicBezTo>
                    <a:pt x="0" y="885"/>
                    <a:pt x="0" y="1019"/>
                    <a:pt x="86" y="1105"/>
                  </a:cubicBezTo>
                  <a:cubicBezTo>
                    <a:pt x="129" y="1148"/>
                    <a:pt x="184" y="1170"/>
                    <a:pt x="239" y="1170"/>
                  </a:cubicBezTo>
                  <a:cubicBezTo>
                    <a:pt x="294" y="1170"/>
                    <a:pt x="349" y="1148"/>
                    <a:pt x="393" y="1105"/>
                  </a:cubicBezTo>
                  <a:lnTo>
                    <a:pt x="1129" y="378"/>
                  </a:lnTo>
                  <a:cubicBezTo>
                    <a:pt x="1283" y="217"/>
                    <a:pt x="1141" y="1"/>
                    <a:pt x="976" y="1"/>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566;p74">
              <a:extLst>
                <a:ext uri="{FF2B5EF4-FFF2-40B4-BE49-F238E27FC236}">
                  <a16:creationId xmlns:a16="http://schemas.microsoft.com/office/drawing/2014/main" id="{92AB644B-9E86-4231-5682-49F8E0187515}"/>
                </a:ext>
              </a:extLst>
            </p:cNvPr>
            <p:cNvSpPr/>
            <p:nvPr/>
          </p:nvSpPr>
          <p:spPr>
            <a:xfrm>
              <a:off x="1794862" y="4555730"/>
              <a:ext cx="33508" cy="30567"/>
            </a:xfrm>
            <a:custGeom>
              <a:avLst/>
              <a:gdLst/>
              <a:ahLst/>
              <a:cxnLst/>
              <a:rect l="l" t="t" r="r" b="b"/>
              <a:pathLst>
                <a:path w="1276" h="1164" extrusionOk="0">
                  <a:moveTo>
                    <a:pt x="962" y="0"/>
                  </a:moveTo>
                  <a:cubicBezTo>
                    <a:pt x="912" y="0"/>
                    <a:pt x="861" y="19"/>
                    <a:pt x="814" y="66"/>
                  </a:cubicBezTo>
                  <a:lnTo>
                    <a:pt x="87" y="793"/>
                  </a:lnTo>
                  <a:cubicBezTo>
                    <a:pt x="1" y="879"/>
                    <a:pt x="1" y="1013"/>
                    <a:pt x="87" y="1099"/>
                  </a:cubicBezTo>
                  <a:cubicBezTo>
                    <a:pt x="125" y="1142"/>
                    <a:pt x="180" y="1164"/>
                    <a:pt x="235" y="1164"/>
                  </a:cubicBezTo>
                  <a:cubicBezTo>
                    <a:pt x="290" y="1164"/>
                    <a:pt x="345" y="1142"/>
                    <a:pt x="384" y="1099"/>
                  </a:cubicBezTo>
                  <a:lnTo>
                    <a:pt x="1121" y="372"/>
                  </a:lnTo>
                  <a:cubicBezTo>
                    <a:pt x="1275" y="217"/>
                    <a:pt x="1129" y="0"/>
                    <a:pt x="962"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567;p74">
              <a:extLst>
                <a:ext uri="{FF2B5EF4-FFF2-40B4-BE49-F238E27FC236}">
                  <a16:creationId xmlns:a16="http://schemas.microsoft.com/office/drawing/2014/main" id="{7E16E5D5-CD6D-345B-A8F3-C21FB82FECEC}"/>
                </a:ext>
              </a:extLst>
            </p:cNvPr>
            <p:cNvSpPr/>
            <p:nvPr/>
          </p:nvSpPr>
          <p:spPr>
            <a:xfrm>
              <a:off x="1832309" y="4593125"/>
              <a:ext cx="33481" cy="30619"/>
            </a:xfrm>
            <a:custGeom>
              <a:avLst/>
              <a:gdLst/>
              <a:ahLst/>
              <a:cxnLst/>
              <a:rect l="l" t="t" r="r" b="b"/>
              <a:pathLst>
                <a:path w="1275" h="1166" extrusionOk="0">
                  <a:moveTo>
                    <a:pt x="965" y="1"/>
                  </a:moveTo>
                  <a:cubicBezTo>
                    <a:pt x="914" y="1"/>
                    <a:pt x="861" y="21"/>
                    <a:pt x="814" y="68"/>
                  </a:cubicBezTo>
                  <a:lnTo>
                    <a:pt x="87" y="795"/>
                  </a:lnTo>
                  <a:cubicBezTo>
                    <a:pt x="1" y="881"/>
                    <a:pt x="1" y="1015"/>
                    <a:pt x="87" y="1101"/>
                  </a:cubicBezTo>
                  <a:cubicBezTo>
                    <a:pt x="125" y="1144"/>
                    <a:pt x="178" y="1166"/>
                    <a:pt x="232" y="1166"/>
                  </a:cubicBezTo>
                  <a:cubicBezTo>
                    <a:pt x="286" y="1166"/>
                    <a:pt x="341" y="1144"/>
                    <a:pt x="384" y="1101"/>
                  </a:cubicBezTo>
                  <a:lnTo>
                    <a:pt x="1121" y="374"/>
                  </a:lnTo>
                  <a:cubicBezTo>
                    <a:pt x="1275" y="213"/>
                    <a:pt x="1131" y="1"/>
                    <a:pt x="965" y="1"/>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568;p74">
              <a:extLst>
                <a:ext uri="{FF2B5EF4-FFF2-40B4-BE49-F238E27FC236}">
                  <a16:creationId xmlns:a16="http://schemas.microsoft.com/office/drawing/2014/main" id="{96B60BBD-4EDD-9032-B01A-3E2E46277F67}"/>
                </a:ext>
              </a:extLst>
            </p:cNvPr>
            <p:cNvSpPr/>
            <p:nvPr/>
          </p:nvSpPr>
          <p:spPr>
            <a:xfrm>
              <a:off x="1813480" y="4574322"/>
              <a:ext cx="33665" cy="30645"/>
            </a:xfrm>
            <a:custGeom>
              <a:avLst/>
              <a:gdLst/>
              <a:ahLst/>
              <a:cxnLst/>
              <a:rect l="l" t="t" r="r" b="b"/>
              <a:pathLst>
                <a:path w="1282" h="1167" extrusionOk="0">
                  <a:moveTo>
                    <a:pt x="971" y="0"/>
                  </a:moveTo>
                  <a:cubicBezTo>
                    <a:pt x="921" y="0"/>
                    <a:pt x="869" y="20"/>
                    <a:pt x="823" y="66"/>
                  </a:cubicBezTo>
                  <a:lnTo>
                    <a:pt x="86" y="803"/>
                  </a:lnTo>
                  <a:cubicBezTo>
                    <a:pt x="0" y="889"/>
                    <a:pt x="0" y="1023"/>
                    <a:pt x="86" y="1109"/>
                  </a:cubicBezTo>
                  <a:cubicBezTo>
                    <a:pt x="129" y="1147"/>
                    <a:pt x="184" y="1166"/>
                    <a:pt x="239" y="1166"/>
                  </a:cubicBezTo>
                  <a:cubicBezTo>
                    <a:pt x="294" y="1166"/>
                    <a:pt x="349" y="1147"/>
                    <a:pt x="392" y="1109"/>
                  </a:cubicBezTo>
                  <a:lnTo>
                    <a:pt x="1120" y="372"/>
                  </a:lnTo>
                  <a:cubicBezTo>
                    <a:pt x="1282" y="217"/>
                    <a:pt x="1138" y="0"/>
                    <a:pt x="971"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569;p74">
              <a:extLst>
                <a:ext uri="{FF2B5EF4-FFF2-40B4-BE49-F238E27FC236}">
                  <a16:creationId xmlns:a16="http://schemas.microsoft.com/office/drawing/2014/main" id="{6766DA8E-900F-8E0F-D1FD-42EE2071F800}"/>
                </a:ext>
              </a:extLst>
            </p:cNvPr>
            <p:cNvSpPr/>
            <p:nvPr/>
          </p:nvSpPr>
          <p:spPr>
            <a:xfrm>
              <a:off x="2057751" y="4266686"/>
              <a:ext cx="72241" cy="71375"/>
            </a:xfrm>
            <a:custGeom>
              <a:avLst/>
              <a:gdLst/>
              <a:ahLst/>
              <a:cxnLst/>
              <a:rect l="l" t="t" r="r" b="b"/>
              <a:pathLst>
                <a:path w="2751" h="2718" extrusionOk="0">
                  <a:moveTo>
                    <a:pt x="2520" y="0"/>
                  </a:moveTo>
                  <a:cubicBezTo>
                    <a:pt x="2501" y="0"/>
                    <a:pt x="2480" y="3"/>
                    <a:pt x="2460" y="9"/>
                  </a:cubicBezTo>
                  <a:lnTo>
                    <a:pt x="0" y="727"/>
                  </a:lnTo>
                  <a:lnTo>
                    <a:pt x="1991" y="2718"/>
                  </a:lnTo>
                  <a:lnTo>
                    <a:pt x="2709" y="258"/>
                  </a:lnTo>
                  <a:cubicBezTo>
                    <a:pt x="2750" y="126"/>
                    <a:pt x="2648" y="0"/>
                    <a:pt x="252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570;p74">
              <a:extLst>
                <a:ext uri="{FF2B5EF4-FFF2-40B4-BE49-F238E27FC236}">
                  <a16:creationId xmlns:a16="http://schemas.microsoft.com/office/drawing/2014/main" id="{262BA9E2-EA1A-2E1A-ABCE-5F13CEA7FFCE}"/>
                </a:ext>
              </a:extLst>
            </p:cNvPr>
            <p:cNvSpPr/>
            <p:nvPr/>
          </p:nvSpPr>
          <p:spPr>
            <a:xfrm>
              <a:off x="2057751" y="4266686"/>
              <a:ext cx="72241" cy="31171"/>
            </a:xfrm>
            <a:custGeom>
              <a:avLst/>
              <a:gdLst/>
              <a:ahLst/>
              <a:cxnLst/>
              <a:rect l="l" t="t" r="r" b="b"/>
              <a:pathLst>
                <a:path w="2751" h="1187" extrusionOk="0">
                  <a:moveTo>
                    <a:pt x="2520" y="0"/>
                  </a:moveTo>
                  <a:cubicBezTo>
                    <a:pt x="2501" y="0"/>
                    <a:pt x="2480" y="3"/>
                    <a:pt x="2460" y="9"/>
                  </a:cubicBezTo>
                  <a:lnTo>
                    <a:pt x="1656" y="249"/>
                  </a:lnTo>
                  <a:lnTo>
                    <a:pt x="0" y="727"/>
                  </a:lnTo>
                  <a:lnTo>
                    <a:pt x="469" y="1187"/>
                  </a:lnTo>
                  <a:lnTo>
                    <a:pt x="2623" y="565"/>
                  </a:lnTo>
                  <a:lnTo>
                    <a:pt x="2709" y="258"/>
                  </a:lnTo>
                  <a:cubicBezTo>
                    <a:pt x="2750" y="126"/>
                    <a:pt x="2648" y="0"/>
                    <a:pt x="252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571;p74">
              <a:extLst>
                <a:ext uri="{FF2B5EF4-FFF2-40B4-BE49-F238E27FC236}">
                  <a16:creationId xmlns:a16="http://schemas.microsoft.com/office/drawing/2014/main" id="{A5E82EE5-1B39-66CE-B060-73DDB36D1AA0}"/>
                </a:ext>
              </a:extLst>
            </p:cNvPr>
            <p:cNvSpPr/>
            <p:nvPr/>
          </p:nvSpPr>
          <p:spPr>
            <a:xfrm>
              <a:off x="1839347" y="4424299"/>
              <a:ext cx="132981" cy="131353"/>
            </a:xfrm>
            <a:custGeom>
              <a:avLst/>
              <a:gdLst/>
              <a:ahLst/>
              <a:cxnLst/>
              <a:rect l="l" t="t" r="r" b="b"/>
              <a:pathLst>
                <a:path w="5064" h="5002" extrusionOk="0">
                  <a:moveTo>
                    <a:pt x="4686" y="1"/>
                  </a:moveTo>
                  <a:cubicBezTo>
                    <a:pt x="4604" y="1"/>
                    <a:pt x="4523" y="32"/>
                    <a:pt x="4461" y="94"/>
                  </a:cubicBezTo>
                  <a:lnTo>
                    <a:pt x="125" y="4420"/>
                  </a:lnTo>
                  <a:cubicBezTo>
                    <a:pt x="1" y="4544"/>
                    <a:pt x="1" y="4745"/>
                    <a:pt x="125" y="4870"/>
                  </a:cubicBezTo>
                  <a:lnTo>
                    <a:pt x="164" y="4908"/>
                  </a:lnTo>
                  <a:cubicBezTo>
                    <a:pt x="226" y="4970"/>
                    <a:pt x="307" y="5001"/>
                    <a:pt x="388" y="5001"/>
                  </a:cubicBezTo>
                  <a:cubicBezTo>
                    <a:pt x="470" y="5001"/>
                    <a:pt x="551" y="4970"/>
                    <a:pt x="613" y="4908"/>
                  </a:cubicBezTo>
                  <a:lnTo>
                    <a:pt x="4939" y="582"/>
                  </a:lnTo>
                  <a:cubicBezTo>
                    <a:pt x="5064" y="458"/>
                    <a:pt x="5064" y="247"/>
                    <a:pt x="4939" y="123"/>
                  </a:cubicBezTo>
                  <a:lnTo>
                    <a:pt x="4910" y="94"/>
                  </a:lnTo>
                  <a:cubicBezTo>
                    <a:pt x="4848" y="32"/>
                    <a:pt x="4767" y="1"/>
                    <a:pt x="4686"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572;p74">
              <a:extLst>
                <a:ext uri="{FF2B5EF4-FFF2-40B4-BE49-F238E27FC236}">
                  <a16:creationId xmlns:a16="http://schemas.microsoft.com/office/drawing/2014/main" id="{A86A8348-4B6E-62BE-3ECA-C40955FA9514}"/>
                </a:ext>
              </a:extLst>
            </p:cNvPr>
            <p:cNvSpPr/>
            <p:nvPr/>
          </p:nvSpPr>
          <p:spPr>
            <a:xfrm>
              <a:off x="1839347" y="4424299"/>
              <a:ext cx="132981" cy="131353"/>
            </a:xfrm>
            <a:custGeom>
              <a:avLst/>
              <a:gdLst/>
              <a:ahLst/>
              <a:cxnLst/>
              <a:rect l="l" t="t" r="r" b="b"/>
              <a:pathLst>
                <a:path w="5064" h="5002" extrusionOk="0">
                  <a:moveTo>
                    <a:pt x="4686" y="1"/>
                  </a:moveTo>
                  <a:cubicBezTo>
                    <a:pt x="4604" y="1"/>
                    <a:pt x="4523" y="32"/>
                    <a:pt x="4461" y="94"/>
                  </a:cubicBezTo>
                  <a:lnTo>
                    <a:pt x="125" y="4420"/>
                  </a:lnTo>
                  <a:cubicBezTo>
                    <a:pt x="1" y="4544"/>
                    <a:pt x="1" y="4745"/>
                    <a:pt x="125" y="4870"/>
                  </a:cubicBezTo>
                  <a:lnTo>
                    <a:pt x="164" y="4908"/>
                  </a:lnTo>
                  <a:cubicBezTo>
                    <a:pt x="226" y="4970"/>
                    <a:pt x="307" y="5001"/>
                    <a:pt x="388" y="5001"/>
                  </a:cubicBezTo>
                  <a:cubicBezTo>
                    <a:pt x="470" y="5001"/>
                    <a:pt x="551" y="4970"/>
                    <a:pt x="613" y="4908"/>
                  </a:cubicBezTo>
                  <a:lnTo>
                    <a:pt x="4939" y="582"/>
                  </a:lnTo>
                  <a:cubicBezTo>
                    <a:pt x="5064" y="458"/>
                    <a:pt x="5064" y="247"/>
                    <a:pt x="4939" y="123"/>
                  </a:cubicBezTo>
                  <a:lnTo>
                    <a:pt x="4910" y="94"/>
                  </a:lnTo>
                  <a:cubicBezTo>
                    <a:pt x="4848" y="32"/>
                    <a:pt x="4767" y="1"/>
                    <a:pt x="4686"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573;p74">
              <a:extLst>
                <a:ext uri="{FF2B5EF4-FFF2-40B4-BE49-F238E27FC236}">
                  <a16:creationId xmlns:a16="http://schemas.microsoft.com/office/drawing/2014/main" id="{13958100-EDEC-641D-C577-A0E1DDD56654}"/>
                </a:ext>
              </a:extLst>
            </p:cNvPr>
            <p:cNvSpPr/>
            <p:nvPr/>
          </p:nvSpPr>
          <p:spPr>
            <a:xfrm>
              <a:off x="1839609" y="4424378"/>
              <a:ext cx="130696" cy="131090"/>
            </a:xfrm>
            <a:custGeom>
              <a:avLst/>
              <a:gdLst/>
              <a:ahLst/>
              <a:cxnLst/>
              <a:rect l="l" t="t" r="r" b="b"/>
              <a:pathLst>
                <a:path w="4977" h="4992" extrusionOk="0">
                  <a:moveTo>
                    <a:pt x="4672" y="0"/>
                  </a:moveTo>
                  <a:cubicBezTo>
                    <a:pt x="4587" y="0"/>
                    <a:pt x="4503" y="34"/>
                    <a:pt x="4441" y="101"/>
                  </a:cubicBezTo>
                  <a:lnTo>
                    <a:pt x="125" y="4407"/>
                  </a:lnTo>
                  <a:cubicBezTo>
                    <a:pt x="0" y="4541"/>
                    <a:pt x="0" y="4752"/>
                    <a:pt x="125" y="4876"/>
                  </a:cubicBezTo>
                  <a:lnTo>
                    <a:pt x="144" y="4895"/>
                  </a:lnTo>
                  <a:cubicBezTo>
                    <a:pt x="211" y="4962"/>
                    <a:pt x="288" y="4991"/>
                    <a:pt x="374" y="4991"/>
                  </a:cubicBezTo>
                  <a:cubicBezTo>
                    <a:pt x="288" y="4867"/>
                    <a:pt x="307" y="4694"/>
                    <a:pt x="422" y="4589"/>
                  </a:cubicBezTo>
                  <a:lnTo>
                    <a:pt x="4738" y="273"/>
                  </a:lnTo>
                  <a:cubicBezTo>
                    <a:pt x="4795" y="206"/>
                    <a:pt x="4881" y="177"/>
                    <a:pt x="4977" y="177"/>
                  </a:cubicBezTo>
                  <a:cubicBezTo>
                    <a:pt x="4958" y="158"/>
                    <a:pt x="4948" y="139"/>
                    <a:pt x="4929" y="120"/>
                  </a:cubicBezTo>
                  <a:lnTo>
                    <a:pt x="4910" y="101"/>
                  </a:lnTo>
                  <a:cubicBezTo>
                    <a:pt x="4843" y="34"/>
                    <a:pt x="4757" y="0"/>
                    <a:pt x="4672"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03496800"/>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97"/>
        <p:cNvGrpSpPr/>
        <p:nvPr/>
      </p:nvGrpSpPr>
      <p:grpSpPr>
        <a:xfrm>
          <a:off x="0" y="0"/>
          <a:ext cx="0" cy="0"/>
          <a:chOff x="0" y="0"/>
          <a:chExt cx="0" cy="0"/>
        </a:xfrm>
      </p:grpSpPr>
      <p:sp>
        <p:nvSpPr>
          <p:cNvPr id="3698" name="Google Shape;3698;p39"/>
          <p:cNvSpPr txBox="1">
            <a:spLocks noGrp="1"/>
          </p:cNvSpPr>
          <p:nvPr>
            <p:ph type="title" idx="8"/>
          </p:nvPr>
        </p:nvSpPr>
        <p:spPr>
          <a:xfrm>
            <a:off x="720000" y="539500"/>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Certifications et badges numériques</a:t>
            </a:r>
            <a:endParaRPr dirty="0"/>
          </a:p>
        </p:txBody>
      </p:sp>
      <p:sp>
        <p:nvSpPr>
          <p:cNvPr id="3699" name="Google Shape;3699;p39"/>
          <p:cNvSpPr txBox="1">
            <a:spLocks noGrp="1"/>
          </p:cNvSpPr>
          <p:nvPr>
            <p:ph type="title"/>
          </p:nvPr>
        </p:nvSpPr>
        <p:spPr>
          <a:xfrm>
            <a:off x="2317128" y="1536460"/>
            <a:ext cx="1832174" cy="28687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1600" dirty="0">
                <a:hlinkClick r:id="rId4" action="ppaction://hlinksldjump"/>
              </a:rPr>
              <a:t>Certification PIX</a:t>
            </a:r>
            <a:endParaRPr sz="1600" dirty="0"/>
          </a:p>
        </p:txBody>
      </p:sp>
      <p:sp>
        <p:nvSpPr>
          <p:cNvPr id="3701" name="Google Shape;3701;p39"/>
          <p:cNvSpPr txBox="1">
            <a:spLocks noGrp="1"/>
          </p:cNvSpPr>
          <p:nvPr>
            <p:ph type="title" idx="2"/>
          </p:nvPr>
        </p:nvSpPr>
        <p:spPr>
          <a:xfrm>
            <a:off x="5905473" y="1536460"/>
            <a:ext cx="2007354" cy="29855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1600" dirty="0">
                <a:hlinkClick r:id="rId5" action="ppaction://hlinksldjump"/>
              </a:rPr>
              <a:t>Open Badges</a:t>
            </a:r>
            <a:endParaRPr sz="1600" dirty="0"/>
          </a:p>
        </p:txBody>
      </p:sp>
      <p:sp>
        <p:nvSpPr>
          <p:cNvPr id="3703" name="Google Shape;3703;p39"/>
          <p:cNvSpPr txBox="1">
            <a:spLocks noGrp="1"/>
          </p:cNvSpPr>
          <p:nvPr>
            <p:ph type="title" idx="4"/>
          </p:nvPr>
        </p:nvSpPr>
        <p:spPr>
          <a:xfrm>
            <a:off x="2352894" y="3836945"/>
            <a:ext cx="1972516" cy="34781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1600" dirty="0">
                <a:hlinkClick r:id="rId6" action="ppaction://hlinksldjump"/>
              </a:rPr>
              <a:t>Certification TOEIC</a:t>
            </a:r>
            <a:endParaRPr sz="1600" dirty="0"/>
          </a:p>
        </p:txBody>
      </p:sp>
      <p:grpSp>
        <p:nvGrpSpPr>
          <p:cNvPr id="12" name="Groupe 11">
            <a:extLst>
              <a:ext uri="{FF2B5EF4-FFF2-40B4-BE49-F238E27FC236}">
                <a16:creationId xmlns:a16="http://schemas.microsoft.com/office/drawing/2014/main" id="{0BA7C9A1-2C00-8545-9B89-653642B7D675}"/>
              </a:ext>
            </a:extLst>
          </p:cNvPr>
          <p:cNvGrpSpPr/>
          <p:nvPr/>
        </p:nvGrpSpPr>
        <p:grpSpPr>
          <a:xfrm>
            <a:off x="1136813" y="1233580"/>
            <a:ext cx="907644" cy="902023"/>
            <a:chOff x="1059179" y="1116965"/>
            <a:chExt cx="1104900" cy="1104900"/>
          </a:xfrm>
        </p:grpSpPr>
        <p:sp>
          <p:nvSpPr>
            <p:cNvPr id="3707" name="Google Shape;3707;p39"/>
            <p:cNvSpPr/>
            <p:nvPr/>
          </p:nvSpPr>
          <p:spPr>
            <a:xfrm>
              <a:off x="1059179" y="1116965"/>
              <a:ext cx="1104900" cy="1104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9859;p72">
              <a:extLst>
                <a:ext uri="{FF2B5EF4-FFF2-40B4-BE49-F238E27FC236}">
                  <a16:creationId xmlns:a16="http://schemas.microsoft.com/office/drawing/2014/main" id="{C297C031-50BA-D3F6-40EA-6BFEA216220D}"/>
                </a:ext>
              </a:extLst>
            </p:cNvPr>
            <p:cNvGrpSpPr/>
            <p:nvPr/>
          </p:nvGrpSpPr>
          <p:grpSpPr>
            <a:xfrm>
              <a:off x="1311104" y="1404677"/>
              <a:ext cx="586945" cy="564565"/>
              <a:chOff x="1989911" y="2306065"/>
              <a:chExt cx="387099" cy="353207"/>
            </a:xfrm>
          </p:grpSpPr>
          <p:sp>
            <p:nvSpPr>
              <p:cNvPr id="55" name="Google Shape;9860;p72">
                <a:extLst>
                  <a:ext uri="{FF2B5EF4-FFF2-40B4-BE49-F238E27FC236}">
                    <a16:creationId xmlns:a16="http://schemas.microsoft.com/office/drawing/2014/main" id="{6C73BFA1-468D-A461-D23D-3DCC2E791F88}"/>
                  </a:ext>
                </a:extLst>
              </p:cNvPr>
              <p:cNvSpPr/>
              <p:nvPr/>
            </p:nvSpPr>
            <p:spPr>
              <a:xfrm>
                <a:off x="2110003" y="2555181"/>
                <a:ext cx="146916" cy="88775"/>
              </a:xfrm>
              <a:custGeom>
                <a:avLst/>
                <a:gdLst/>
                <a:ahLst/>
                <a:cxnLst/>
                <a:rect l="l" t="t" r="r" b="b"/>
                <a:pathLst>
                  <a:path w="5592" h="3379" extrusionOk="0">
                    <a:moveTo>
                      <a:pt x="2796" y="1"/>
                    </a:moveTo>
                    <a:lnTo>
                      <a:pt x="576" y="986"/>
                    </a:lnTo>
                    <a:lnTo>
                      <a:pt x="1" y="2879"/>
                    </a:lnTo>
                    <a:lnTo>
                      <a:pt x="1298" y="3108"/>
                    </a:lnTo>
                    <a:lnTo>
                      <a:pt x="2865" y="3379"/>
                    </a:lnTo>
                    <a:lnTo>
                      <a:pt x="5591" y="2879"/>
                    </a:lnTo>
                    <a:lnTo>
                      <a:pt x="5238" y="1714"/>
                    </a:lnTo>
                    <a:lnTo>
                      <a:pt x="5016" y="986"/>
                    </a:lnTo>
                    <a:lnTo>
                      <a:pt x="2796" y="1"/>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861;p72">
                <a:extLst>
                  <a:ext uri="{FF2B5EF4-FFF2-40B4-BE49-F238E27FC236}">
                    <a16:creationId xmlns:a16="http://schemas.microsoft.com/office/drawing/2014/main" id="{EEF9CC57-446E-EF8F-91AC-5673B07D8BBC}"/>
                  </a:ext>
                </a:extLst>
              </p:cNvPr>
              <p:cNvSpPr/>
              <p:nvPr/>
            </p:nvSpPr>
            <p:spPr>
              <a:xfrm>
                <a:off x="2110003" y="2555181"/>
                <a:ext cx="137615" cy="81681"/>
              </a:xfrm>
              <a:custGeom>
                <a:avLst/>
                <a:gdLst/>
                <a:ahLst/>
                <a:cxnLst/>
                <a:rect l="l" t="t" r="r" b="b"/>
                <a:pathLst>
                  <a:path w="5238" h="3109" extrusionOk="0">
                    <a:moveTo>
                      <a:pt x="2796" y="1"/>
                    </a:moveTo>
                    <a:lnTo>
                      <a:pt x="583" y="986"/>
                    </a:lnTo>
                    <a:lnTo>
                      <a:pt x="1" y="2879"/>
                    </a:lnTo>
                    <a:lnTo>
                      <a:pt x="1298" y="3108"/>
                    </a:lnTo>
                    <a:lnTo>
                      <a:pt x="1561" y="1714"/>
                    </a:lnTo>
                    <a:lnTo>
                      <a:pt x="5238" y="1714"/>
                    </a:lnTo>
                    <a:lnTo>
                      <a:pt x="5016" y="986"/>
                    </a:lnTo>
                    <a:lnTo>
                      <a:pt x="2796"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862;p72">
                <a:extLst>
                  <a:ext uri="{FF2B5EF4-FFF2-40B4-BE49-F238E27FC236}">
                    <a16:creationId xmlns:a16="http://schemas.microsoft.com/office/drawing/2014/main" id="{C92ACC40-9C10-911D-8632-0E7697C69058}"/>
                  </a:ext>
                </a:extLst>
              </p:cNvPr>
              <p:cNvSpPr/>
              <p:nvPr/>
            </p:nvSpPr>
            <p:spPr>
              <a:xfrm>
                <a:off x="1989911" y="2306065"/>
                <a:ext cx="387099" cy="275021"/>
              </a:xfrm>
              <a:custGeom>
                <a:avLst/>
                <a:gdLst/>
                <a:ahLst/>
                <a:cxnLst/>
                <a:rect l="l" t="t" r="r" b="b"/>
                <a:pathLst>
                  <a:path w="14734" h="10468" extrusionOk="0">
                    <a:moveTo>
                      <a:pt x="1215" y="1"/>
                    </a:moveTo>
                    <a:cubicBezTo>
                      <a:pt x="542" y="1"/>
                      <a:pt x="1" y="549"/>
                      <a:pt x="1" y="1222"/>
                    </a:cubicBezTo>
                    <a:lnTo>
                      <a:pt x="1" y="9247"/>
                    </a:lnTo>
                    <a:cubicBezTo>
                      <a:pt x="1" y="9920"/>
                      <a:pt x="542" y="10468"/>
                      <a:pt x="1215" y="10468"/>
                    </a:cubicBezTo>
                    <a:lnTo>
                      <a:pt x="13513" y="10468"/>
                    </a:lnTo>
                    <a:cubicBezTo>
                      <a:pt x="14185" y="10468"/>
                      <a:pt x="14733" y="9920"/>
                      <a:pt x="14733" y="9247"/>
                    </a:cubicBezTo>
                    <a:lnTo>
                      <a:pt x="14733" y="1222"/>
                    </a:lnTo>
                    <a:cubicBezTo>
                      <a:pt x="14733" y="549"/>
                      <a:pt x="14185" y="1"/>
                      <a:pt x="1351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863;p72">
                <a:hlinkClick r:id="rId4" action="ppaction://hlinksldjump"/>
                <a:extLst>
                  <a:ext uri="{FF2B5EF4-FFF2-40B4-BE49-F238E27FC236}">
                    <a16:creationId xmlns:a16="http://schemas.microsoft.com/office/drawing/2014/main" id="{8B69F6D6-C71D-CE1C-33CC-CC653572578A}"/>
                  </a:ext>
                </a:extLst>
              </p:cNvPr>
              <p:cNvSpPr/>
              <p:nvPr/>
            </p:nvSpPr>
            <p:spPr>
              <a:xfrm>
                <a:off x="2021438" y="2337723"/>
                <a:ext cx="324045" cy="193628"/>
              </a:xfrm>
              <a:custGeom>
                <a:avLst/>
                <a:gdLst/>
                <a:ahLst/>
                <a:cxnLst/>
                <a:rect l="l" t="t" r="r" b="b"/>
                <a:pathLst>
                  <a:path w="12334" h="7370" extrusionOk="0">
                    <a:moveTo>
                      <a:pt x="12320" y="1"/>
                    </a:moveTo>
                    <a:cubicBezTo>
                      <a:pt x="12318" y="1"/>
                      <a:pt x="12315" y="2"/>
                      <a:pt x="12313" y="3"/>
                    </a:cubicBezTo>
                    <a:lnTo>
                      <a:pt x="15" y="3"/>
                    </a:lnTo>
                    <a:cubicBezTo>
                      <a:pt x="8" y="3"/>
                      <a:pt x="1" y="10"/>
                      <a:pt x="1" y="17"/>
                    </a:cubicBezTo>
                    <a:lnTo>
                      <a:pt x="1" y="7369"/>
                    </a:lnTo>
                    <a:lnTo>
                      <a:pt x="12333" y="7369"/>
                    </a:lnTo>
                    <a:lnTo>
                      <a:pt x="12333" y="17"/>
                    </a:lnTo>
                    <a:cubicBezTo>
                      <a:pt x="12333" y="11"/>
                      <a:pt x="12329" y="1"/>
                      <a:pt x="1232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864;p72">
                <a:extLst>
                  <a:ext uri="{FF2B5EF4-FFF2-40B4-BE49-F238E27FC236}">
                    <a16:creationId xmlns:a16="http://schemas.microsoft.com/office/drawing/2014/main" id="{D761BFB8-1769-0F6B-6162-F0BCEDEE3334}"/>
                  </a:ext>
                </a:extLst>
              </p:cNvPr>
              <p:cNvSpPr/>
              <p:nvPr/>
            </p:nvSpPr>
            <p:spPr>
              <a:xfrm>
                <a:off x="2327224" y="2337776"/>
                <a:ext cx="18259" cy="193576"/>
              </a:xfrm>
              <a:custGeom>
                <a:avLst/>
                <a:gdLst/>
                <a:ahLst/>
                <a:cxnLst/>
                <a:rect l="l" t="t" r="r" b="b"/>
                <a:pathLst>
                  <a:path w="695" h="7368" extrusionOk="0">
                    <a:moveTo>
                      <a:pt x="1" y="1"/>
                    </a:moveTo>
                    <a:cubicBezTo>
                      <a:pt x="1" y="8"/>
                      <a:pt x="1" y="8"/>
                      <a:pt x="1" y="15"/>
                    </a:cubicBezTo>
                    <a:lnTo>
                      <a:pt x="1" y="7367"/>
                    </a:lnTo>
                    <a:lnTo>
                      <a:pt x="694" y="7367"/>
                    </a:lnTo>
                    <a:lnTo>
                      <a:pt x="694" y="15"/>
                    </a:lnTo>
                    <a:cubicBezTo>
                      <a:pt x="694" y="8"/>
                      <a:pt x="694" y="8"/>
                      <a:pt x="694" y="1"/>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865;p72">
                <a:extLst>
                  <a:ext uri="{FF2B5EF4-FFF2-40B4-BE49-F238E27FC236}">
                    <a16:creationId xmlns:a16="http://schemas.microsoft.com/office/drawing/2014/main" id="{FDE2F9A4-081D-F8E4-F5AA-CCE42D121ACE}"/>
                  </a:ext>
                </a:extLst>
              </p:cNvPr>
              <p:cNvSpPr/>
              <p:nvPr/>
            </p:nvSpPr>
            <p:spPr>
              <a:xfrm>
                <a:off x="2069543" y="2630819"/>
                <a:ext cx="227651" cy="28453"/>
              </a:xfrm>
              <a:custGeom>
                <a:avLst/>
                <a:gdLst/>
                <a:ahLst/>
                <a:cxnLst/>
                <a:rect l="l" t="t" r="r" b="b"/>
                <a:pathLst>
                  <a:path w="8665" h="1083" extrusionOk="0">
                    <a:moveTo>
                      <a:pt x="542" y="0"/>
                    </a:moveTo>
                    <a:cubicBezTo>
                      <a:pt x="244" y="0"/>
                      <a:pt x="1" y="243"/>
                      <a:pt x="1" y="541"/>
                    </a:cubicBezTo>
                    <a:cubicBezTo>
                      <a:pt x="1" y="839"/>
                      <a:pt x="244" y="1082"/>
                      <a:pt x="542" y="1082"/>
                    </a:cubicBezTo>
                    <a:lnTo>
                      <a:pt x="8123" y="1082"/>
                    </a:lnTo>
                    <a:cubicBezTo>
                      <a:pt x="8421" y="1082"/>
                      <a:pt x="8664" y="839"/>
                      <a:pt x="8664" y="541"/>
                    </a:cubicBezTo>
                    <a:cubicBezTo>
                      <a:pt x="8664" y="243"/>
                      <a:pt x="8421" y="0"/>
                      <a:pt x="812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866;p72">
                <a:extLst>
                  <a:ext uri="{FF2B5EF4-FFF2-40B4-BE49-F238E27FC236}">
                    <a16:creationId xmlns:a16="http://schemas.microsoft.com/office/drawing/2014/main" id="{F513FF44-5E53-BF31-7B54-1763A9756AAF}"/>
                  </a:ext>
                </a:extLst>
              </p:cNvPr>
              <p:cNvSpPr/>
              <p:nvPr/>
            </p:nvSpPr>
            <p:spPr>
              <a:xfrm>
                <a:off x="2175237" y="2549191"/>
                <a:ext cx="14975" cy="11849"/>
              </a:xfrm>
              <a:custGeom>
                <a:avLst/>
                <a:gdLst/>
                <a:ahLst/>
                <a:cxnLst/>
                <a:rect l="l" t="t" r="r" b="b"/>
                <a:pathLst>
                  <a:path w="570" h="451" extrusionOk="0">
                    <a:moveTo>
                      <a:pt x="312" y="0"/>
                    </a:moveTo>
                    <a:cubicBezTo>
                      <a:pt x="266" y="0"/>
                      <a:pt x="218" y="15"/>
                      <a:pt x="174" y="48"/>
                    </a:cubicBezTo>
                    <a:cubicBezTo>
                      <a:pt x="1" y="180"/>
                      <a:pt x="91" y="451"/>
                      <a:pt x="313" y="451"/>
                    </a:cubicBezTo>
                    <a:cubicBezTo>
                      <a:pt x="410" y="451"/>
                      <a:pt x="500" y="381"/>
                      <a:pt x="528" y="284"/>
                    </a:cubicBezTo>
                    <a:cubicBezTo>
                      <a:pt x="570" y="129"/>
                      <a:pt x="448" y="0"/>
                      <a:pt x="31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 name="Groupe 10">
            <a:extLst>
              <a:ext uri="{FF2B5EF4-FFF2-40B4-BE49-F238E27FC236}">
                <a16:creationId xmlns:a16="http://schemas.microsoft.com/office/drawing/2014/main" id="{D3CC7910-28B6-49E0-C092-51124FCE9D4A}"/>
              </a:ext>
            </a:extLst>
          </p:cNvPr>
          <p:cNvGrpSpPr/>
          <p:nvPr/>
        </p:nvGrpSpPr>
        <p:grpSpPr>
          <a:xfrm>
            <a:off x="4718213" y="1233580"/>
            <a:ext cx="907644" cy="902023"/>
            <a:chOff x="4640579" y="1116965"/>
            <a:chExt cx="1104900" cy="1104900"/>
          </a:xfrm>
        </p:grpSpPr>
        <p:sp>
          <p:nvSpPr>
            <p:cNvPr id="3709" name="Google Shape;3709;p39"/>
            <p:cNvSpPr/>
            <p:nvPr/>
          </p:nvSpPr>
          <p:spPr>
            <a:xfrm>
              <a:off x="4640579" y="1116965"/>
              <a:ext cx="1104900" cy="1104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12552;p74">
              <a:extLst>
                <a:ext uri="{FF2B5EF4-FFF2-40B4-BE49-F238E27FC236}">
                  <a16:creationId xmlns:a16="http://schemas.microsoft.com/office/drawing/2014/main" id="{FF530DD9-F4B4-AA6F-5A48-8F84C1B46BD4}"/>
                </a:ext>
              </a:extLst>
            </p:cNvPr>
            <p:cNvGrpSpPr/>
            <p:nvPr/>
          </p:nvGrpSpPr>
          <p:grpSpPr>
            <a:xfrm>
              <a:off x="4854701" y="1356909"/>
              <a:ext cx="657832" cy="653943"/>
              <a:chOff x="1752137" y="4266608"/>
              <a:chExt cx="378512" cy="374756"/>
            </a:xfrm>
          </p:grpSpPr>
          <p:sp>
            <p:nvSpPr>
              <p:cNvPr id="97" name="Google Shape;12553;p74">
                <a:extLst>
                  <a:ext uri="{FF2B5EF4-FFF2-40B4-BE49-F238E27FC236}">
                    <a16:creationId xmlns:a16="http://schemas.microsoft.com/office/drawing/2014/main" id="{8493E752-813F-2052-FAD1-65629E6AB36C}"/>
                  </a:ext>
                </a:extLst>
              </p:cNvPr>
              <p:cNvSpPr/>
              <p:nvPr/>
            </p:nvSpPr>
            <p:spPr>
              <a:xfrm>
                <a:off x="1752400" y="4382020"/>
                <a:ext cx="171163" cy="82220"/>
              </a:xfrm>
              <a:custGeom>
                <a:avLst/>
                <a:gdLst/>
                <a:ahLst/>
                <a:cxnLst/>
                <a:rect l="l" t="t" r="r" b="b"/>
                <a:pathLst>
                  <a:path w="6518" h="3131" extrusionOk="0">
                    <a:moveTo>
                      <a:pt x="6518" y="1"/>
                    </a:moveTo>
                    <a:lnTo>
                      <a:pt x="5092" y="125"/>
                    </a:lnTo>
                    <a:cubicBezTo>
                      <a:pt x="3226" y="278"/>
                      <a:pt x="1474" y="1082"/>
                      <a:pt x="154" y="2412"/>
                    </a:cubicBezTo>
                    <a:cubicBezTo>
                      <a:pt x="1" y="2565"/>
                      <a:pt x="96" y="2833"/>
                      <a:pt x="316" y="2853"/>
                    </a:cubicBezTo>
                    <a:lnTo>
                      <a:pt x="3398" y="3130"/>
                    </a:lnTo>
                    <a:lnTo>
                      <a:pt x="6518" y="1"/>
                    </a:ln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554;p74">
                <a:extLst>
                  <a:ext uri="{FF2B5EF4-FFF2-40B4-BE49-F238E27FC236}">
                    <a16:creationId xmlns:a16="http://schemas.microsoft.com/office/drawing/2014/main" id="{1C696F98-4283-9731-FB5D-9D96E9644FF4}"/>
                  </a:ext>
                </a:extLst>
              </p:cNvPr>
              <p:cNvSpPr/>
              <p:nvPr/>
            </p:nvSpPr>
            <p:spPr>
              <a:xfrm>
                <a:off x="1931834" y="4472250"/>
                <a:ext cx="81957" cy="169114"/>
              </a:xfrm>
              <a:custGeom>
                <a:avLst/>
                <a:gdLst/>
                <a:ahLst/>
                <a:cxnLst/>
                <a:rect l="l" t="t" r="r" b="b"/>
                <a:pathLst>
                  <a:path w="3121" h="6440" extrusionOk="0">
                    <a:moveTo>
                      <a:pt x="3121" y="0"/>
                    </a:moveTo>
                    <a:lnTo>
                      <a:pt x="1" y="3120"/>
                    </a:lnTo>
                    <a:lnTo>
                      <a:pt x="269" y="6202"/>
                    </a:lnTo>
                    <a:cubicBezTo>
                      <a:pt x="281" y="6348"/>
                      <a:pt x="404" y="6439"/>
                      <a:pt x="530" y="6439"/>
                    </a:cubicBezTo>
                    <a:cubicBezTo>
                      <a:pt x="593" y="6439"/>
                      <a:pt x="657" y="6416"/>
                      <a:pt x="709" y="6365"/>
                    </a:cubicBezTo>
                    <a:cubicBezTo>
                      <a:pt x="2039" y="5044"/>
                      <a:pt x="2843" y="3293"/>
                      <a:pt x="3006" y="1426"/>
                    </a:cubicBezTo>
                    <a:lnTo>
                      <a:pt x="3121" y="0"/>
                    </a:ln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555;p74">
                <a:extLst>
                  <a:ext uri="{FF2B5EF4-FFF2-40B4-BE49-F238E27FC236}">
                    <a16:creationId xmlns:a16="http://schemas.microsoft.com/office/drawing/2014/main" id="{BA6BE1DD-FA62-B4C2-EB84-4B736597400A}"/>
                  </a:ext>
                </a:extLst>
              </p:cNvPr>
              <p:cNvSpPr/>
              <p:nvPr/>
            </p:nvSpPr>
            <p:spPr>
              <a:xfrm>
                <a:off x="1752137" y="4386537"/>
                <a:ext cx="123685" cy="71664"/>
              </a:xfrm>
              <a:custGeom>
                <a:avLst/>
                <a:gdLst/>
                <a:ahLst/>
                <a:cxnLst/>
                <a:rect l="l" t="t" r="r" b="b"/>
                <a:pathLst>
                  <a:path w="4710" h="2729" extrusionOk="0">
                    <a:moveTo>
                      <a:pt x="4710" y="1"/>
                    </a:moveTo>
                    <a:lnTo>
                      <a:pt x="4710" y="1"/>
                    </a:lnTo>
                    <a:cubicBezTo>
                      <a:pt x="2987" y="221"/>
                      <a:pt x="1389" y="1015"/>
                      <a:pt x="164" y="2240"/>
                    </a:cubicBezTo>
                    <a:cubicBezTo>
                      <a:pt x="1" y="2393"/>
                      <a:pt x="106" y="2661"/>
                      <a:pt x="317" y="2681"/>
                    </a:cubicBezTo>
                    <a:lnTo>
                      <a:pt x="776" y="2728"/>
                    </a:lnTo>
                    <a:cubicBezTo>
                      <a:pt x="633" y="2614"/>
                      <a:pt x="613" y="2403"/>
                      <a:pt x="747" y="2269"/>
                    </a:cubicBezTo>
                    <a:cubicBezTo>
                      <a:pt x="1838" y="1178"/>
                      <a:pt x="3207" y="393"/>
                      <a:pt x="4710"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556;p74">
                <a:extLst>
                  <a:ext uri="{FF2B5EF4-FFF2-40B4-BE49-F238E27FC236}">
                    <a16:creationId xmlns:a16="http://schemas.microsoft.com/office/drawing/2014/main" id="{CB5DD04E-8284-9186-BAC4-99F3226E30F4}"/>
                  </a:ext>
                </a:extLst>
              </p:cNvPr>
              <p:cNvSpPr/>
              <p:nvPr/>
            </p:nvSpPr>
            <p:spPr>
              <a:xfrm>
                <a:off x="1931834" y="4539108"/>
                <a:ext cx="23897" cy="102256"/>
              </a:xfrm>
              <a:custGeom>
                <a:avLst/>
                <a:gdLst/>
                <a:ahLst/>
                <a:cxnLst/>
                <a:rect l="l" t="t" r="r" b="b"/>
                <a:pathLst>
                  <a:path w="910" h="3894" extrusionOk="0">
                    <a:moveTo>
                      <a:pt x="575" y="0"/>
                    </a:moveTo>
                    <a:lnTo>
                      <a:pt x="1" y="574"/>
                    </a:lnTo>
                    <a:lnTo>
                      <a:pt x="269" y="3656"/>
                    </a:lnTo>
                    <a:cubicBezTo>
                      <a:pt x="281" y="3802"/>
                      <a:pt x="404" y="3893"/>
                      <a:pt x="530" y="3893"/>
                    </a:cubicBezTo>
                    <a:cubicBezTo>
                      <a:pt x="593" y="3893"/>
                      <a:pt x="657" y="3870"/>
                      <a:pt x="709" y="3819"/>
                    </a:cubicBezTo>
                    <a:cubicBezTo>
                      <a:pt x="776" y="3752"/>
                      <a:pt x="843" y="3685"/>
                      <a:pt x="910" y="3618"/>
                    </a:cubicBezTo>
                    <a:cubicBezTo>
                      <a:pt x="891" y="3579"/>
                      <a:pt x="891" y="3551"/>
                      <a:pt x="881" y="3512"/>
                    </a:cubicBezTo>
                    <a:lnTo>
                      <a:pt x="575" y="0"/>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557;p74">
                <a:hlinkClick r:id="rId5" action="ppaction://hlinksldjump"/>
                <a:extLst>
                  <a:ext uri="{FF2B5EF4-FFF2-40B4-BE49-F238E27FC236}">
                    <a16:creationId xmlns:a16="http://schemas.microsoft.com/office/drawing/2014/main" id="{C66AD635-5B5B-DF8E-8BAE-B2637B121B4A}"/>
                  </a:ext>
                </a:extLst>
              </p:cNvPr>
              <p:cNvSpPr/>
              <p:nvPr/>
            </p:nvSpPr>
            <p:spPr>
              <a:xfrm>
                <a:off x="1823512" y="4266608"/>
                <a:ext cx="307137" cy="305115"/>
              </a:xfrm>
              <a:custGeom>
                <a:avLst/>
                <a:gdLst/>
                <a:ahLst/>
                <a:cxnLst/>
                <a:rect l="l" t="t" r="r" b="b"/>
                <a:pathLst>
                  <a:path w="11696" h="11619" extrusionOk="0">
                    <a:moveTo>
                      <a:pt x="11451" y="0"/>
                    </a:moveTo>
                    <a:cubicBezTo>
                      <a:pt x="11428" y="0"/>
                      <a:pt x="11404" y="4"/>
                      <a:pt x="11380" y="12"/>
                    </a:cubicBezTo>
                    <a:lnTo>
                      <a:pt x="8920" y="730"/>
                    </a:lnTo>
                    <a:lnTo>
                      <a:pt x="7102" y="1257"/>
                    </a:lnTo>
                    <a:cubicBezTo>
                      <a:pt x="6949" y="1304"/>
                      <a:pt x="6815" y="1381"/>
                      <a:pt x="6710" y="1496"/>
                    </a:cubicBezTo>
                    <a:lnTo>
                      <a:pt x="87" y="8119"/>
                    </a:lnTo>
                    <a:cubicBezTo>
                      <a:pt x="1" y="8205"/>
                      <a:pt x="1" y="8339"/>
                      <a:pt x="87" y="8425"/>
                    </a:cubicBezTo>
                    <a:lnTo>
                      <a:pt x="1408" y="9745"/>
                    </a:lnTo>
                    <a:lnTo>
                      <a:pt x="1896" y="10234"/>
                    </a:lnTo>
                    <a:lnTo>
                      <a:pt x="3217" y="11554"/>
                    </a:lnTo>
                    <a:cubicBezTo>
                      <a:pt x="3260" y="11597"/>
                      <a:pt x="3319" y="11619"/>
                      <a:pt x="3379" y="11619"/>
                    </a:cubicBezTo>
                    <a:cubicBezTo>
                      <a:pt x="3439" y="11619"/>
                      <a:pt x="3499" y="11597"/>
                      <a:pt x="3542" y="11554"/>
                    </a:cubicBezTo>
                    <a:lnTo>
                      <a:pt x="7246" y="7841"/>
                    </a:lnTo>
                    <a:lnTo>
                      <a:pt x="10136" y="4970"/>
                    </a:lnTo>
                    <a:cubicBezTo>
                      <a:pt x="10260" y="4845"/>
                      <a:pt x="10346" y="4692"/>
                      <a:pt x="10394" y="4530"/>
                    </a:cubicBezTo>
                    <a:lnTo>
                      <a:pt x="11638" y="271"/>
                    </a:lnTo>
                    <a:cubicBezTo>
                      <a:pt x="11696" y="132"/>
                      <a:pt x="11585" y="0"/>
                      <a:pt x="11451"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558;p74">
                <a:extLst>
                  <a:ext uri="{FF2B5EF4-FFF2-40B4-BE49-F238E27FC236}">
                    <a16:creationId xmlns:a16="http://schemas.microsoft.com/office/drawing/2014/main" id="{9F89CD7F-A742-BDE5-D2A8-6BEA54878CC2}"/>
                  </a:ext>
                </a:extLst>
              </p:cNvPr>
              <p:cNvSpPr/>
              <p:nvPr/>
            </p:nvSpPr>
            <p:spPr>
              <a:xfrm>
                <a:off x="1823512" y="4266686"/>
                <a:ext cx="306507" cy="227963"/>
              </a:xfrm>
              <a:custGeom>
                <a:avLst/>
                <a:gdLst/>
                <a:ahLst/>
                <a:cxnLst/>
                <a:rect l="l" t="t" r="r" b="b"/>
                <a:pathLst>
                  <a:path w="11672" h="8681" extrusionOk="0">
                    <a:moveTo>
                      <a:pt x="11449" y="0"/>
                    </a:moveTo>
                    <a:cubicBezTo>
                      <a:pt x="11430" y="0"/>
                      <a:pt x="11410" y="3"/>
                      <a:pt x="11390" y="9"/>
                    </a:cubicBezTo>
                    <a:lnTo>
                      <a:pt x="7083" y="1263"/>
                    </a:lnTo>
                    <a:cubicBezTo>
                      <a:pt x="6949" y="1301"/>
                      <a:pt x="6825" y="1378"/>
                      <a:pt x="6729" y="1474"/>
                    </a:cubicBezTo>
                    <a:lnTo>
                      <a:pt x="87" y="8116"/>
                    </a:lnTo>
                    <a:cubicBezTo>
                      <a:pt x="1" y="8192"/>
                      <a:pt x="1" y="8326"/>
                      <a:pt x="87" y="8412"/>
                    </a:cubicBezTo>
                    <a:lnTo>
                      <a:pt x="355" y="8680"/>
                    </a:lnTo>
                    <a:lnTo>
                      <a:pt x="1101" y="7934"/>
                    </a:lnTo>
                    <a:lnTo>
                      <a:pt x="7064" y="1971"/>
                    </a:lnTo>
                    <a:cubicBezTo>
                      <a:pt x="7150" y="1885"/>
                      <a:pt x="7265" y="1818"/>
                      <a:pt x="7389" y="1780"/>
                    </a:cubicBezTo>
                    <a:lnTo>
                      <a:pt x="11552" y="565"/>
                    </a:lnTo>
                    <a:lnTo>
                      <a:pt x="11638" y="258"/>
                    </a:lnTo>
                    <a:cubicBezTo>
                      <a:pt x="11672" y="126"/>
                      <a:pt x="11575" y="0"/>
                      <a:pt x="11449"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559;p74">
                <a:extLst>
                  <a:ext uri="{FF2B5EF4-FFF2-40B4-BE49-F238E27FC236}">
                    <a16:creationId xmlns:a16="http://schemas.microsoft.com/office/drawing/2014/main" id="{A0731461-077E-8947-CEA3-6B282F1728B4}"/>
                  </a:ext>
                </a:extLst>
              </p:cNvPr>
              <p:cNvSpPr/>
              <p:nvPr/>
            </p:nvSpPr>
            <p:spPr>
              <a:xfrm>
                <a:off x="1978078" y="4353633"/>
                <a:ext cx="64127" cy="64101"/>
              </a:xfrm>
              <a:custGeom>
                <a:avLst/>
                <a:gdLst/>
                <a:ahLst/>
                <a:cxnLst/>
                <a:rect l="l" t="t" r="r" b="b"/>
                <a:pathLst>
                  <a:path w="2442" h="2441" extrusionOk="0">
                    <a:moveTo>
                      <a:pt x="1226" y="0"/>
                    </a:moveTo>
                    <a:cubicBezTo>
                      <a:pt x="546" y="0"/>
                      <a:pt x="1" y="546"/>
                      <a:pt x="1" y="1216"/>
                    </a:cubicBezTo>
                    <a:cubicBezTo>
                      <a:pt x="1" y="1895"/>
                      <a:pt x="546" y="2441"/>
                      <a:pt x="1226" y="2441"/>
                    </a:cubicBezTo>
                    <a:cubicBezTo>
                      <a:pt x="1896" y="2441"/>
                      <a:pt x="2441" y="1895"/>
                      <a:pt x="2441" y="1216"/>
                    </a:cubicBezTo>
                    <a:cubicBezTo>
                      <a:pt x="2441" y="546"/>
                      <a:pt x="1896" y="0"/>
                      <a:pt x="1226" y="0"/>
                    </a:cubicBez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560;p74">
                <a:extLst>
                  <a:ext uri="{FF2B5EF4-FFF2-40B4-BE49-F238E27FC236}">
                    <a16:creationId xmlns:a16="http://schemas.microsoft.com/office/drawing/2014/main" id="{B8BE2089-6AD8-2461-B837-877BFDF45EA1}"/>
                  </a:ext>
                </a:extLst>
              </p:cNvPr>
              <p:cNvSpPr/>
              <p:nvPr/>
            </p:nvSpPr>
            <p:spPr>
              <a:xfrm>
                <a:off x="1978078" y="4353660"/>
                <a:ext cx="39731" cy="64206"/>
              </a:xfrm>
              <a:custGeom>
                <a:avLst/>
                <a:gdLst/>
                <a:ahLst/>
                <a:cxnLst/>
                <a:rect l="l" t="t" r="r" b="b"/>
                <a:pathLst>
                  <a:path w="1513" h="2445" extrusionOk="0">
                    <a:moveTo>
                      <a:pt x="1215" y="1"/>
                    </a:moveTo>
                    <a:cubicBezTo>
                      <a:pt x="559" y="1"/>
                      <a:pt x="1" y="533"/>
                      <a:pt x="1" y="1224"/>
                    </a:cubicBezTo>
                    <a:cubicBezTo>
                      <a:pt x="1" y="1911"/>
                      <a:pt x="566" y="2444"/>
                      <a:pt x="1226" y="2444"/>
                    </a:cubicBezTo>
                    <a:cubicBezTo>
                      <a:pt x="1320" y="2444"/>
                      <a:pt x="1416" y="2434"/>
                      <a:pt x="1513" y="2411"/>
                    </a:cubicBezTo>
                    <a:cubicBezTo>
                      <a:pt x="584" y="2181"/>
                      <a:pt x="259" y="1033"/>
                      <a:pt x="939" y="353"/>
                    </a:cubicBezTo>
                    <a:cubicBezTo>
                      <a:pt x="1092" y="200"/>
                      <a:pt x="1293" y="85"/>
                      <a:pt x="1513" y="38"/>
                    </a:cubicBezTo>
                    <a:cubicBezTo>
                      <a:pt x="1412" y="13"/>
                      <a:pt x="1313" y="1"/>
                      <a:pt x="1215" y="1"/>
                    </a:cubicBez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561;p74">
                <a:extLst>
                  <a:ext uri="{FF2B5EF4-FFF2-40B4-BE49-F238E27FC236}">
                    <a16:creationId xmlns:a16="http://schemas.microsoft.com/office/drawing/2014/main" id="{FC131FCD-3033-6182-A92A-443062BE0763}"/>
                  </a:ext>
                </a:extLst>
              </p:cNvPr>
              <p:cNvSpPr/>
              <p:nvPr/>
            </p:nvSpPr>
            <p:spPr>
              <a:xfrm>
                <a:off x="1815476" y="4497381"/>
                <a:ext cx="82955" cy="82404"/>
              </a:xfrm>
              <a:custGeom>
                <a:avLst/>
                <a:gdLst/>
                <a:ahLst/>
                <a:cxnLst/>
                <a:rect l="l" t="t" r="r" b="b"/>
                <a:pathLst>
                  <a:path w="3159" h="3138" extrusionOk="0">
                    <a:moveTo>
                      <a:pt x="814" y="0"/>
                    </a:moveTo>
                    <a:lnTo>
                      <a:pt x="125" y="699"/>
                    </a:lnTo>
                    <a:cubicBezTo>
                      <a:pt x="1" y="823"/>
                      <a:pt x="1" y="1024"/>
                      <a:pt x="125" y="1158"/>
                    </a:cubicBezTo>
                    <a:lnTo>
                      <a:pt x="1063" y="2096"/>
                    </a:lnTo>
                    <a:lnTo>
                      <a:pt x="2010" y="3044"/>
                    </a:lnTo>
                    <a:cubicBezTo>
                      <a:pt x="2073" y="3106"/>
                      <a:pt x="2154" y="3137"/>
                      <a:pt x="2235" y="3137"/>
                    </a:cubicBezTo>
                    <a:cubicBezTo>
                      <a:pt x="2317" y="3137"/>
                      <a:pt x="2398" y="3106"/>
                      <a:pt x="2460" y="3044"/>
                    </a:cubicBezTo>
                    <a:lnTo>
                      <a:pt x="3159" y="2345"/>
                    </a:lnTo>
                    <a:lnTo>
                      <a:pt x="2231" y="1417"/>
                    </a:lnTo>
                    <a:lnTo>
                      <a:pt x="1742" y="929"/>
                    </a:lnTo>
                    <a:lnTo>
                      <a:pt x="814" y="0"/>
                    </a:ln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562;p74">
                <a:extLst>
                  <a:ext uri="{FF2B5EF4-FFF2-40B4-BE49-F238E27FC236}">
                    <a16:creationId xmlns:a16="http://schemas.microsoft.com/office/drawing/2014/main" id="{A8C934F3-D489-ADC7-08D3-B33FE55B0E5E}"/>
                  </a:ext>
                </a:extLst>
              </p:cNvPr>
              <p:cNvSpPr/>
              <p:nvPr/>
            </p:nvSpPr>
            <p:spPr>
              <a:xfrm>
                <a:off x="1815476" y="4497381"/>
                <a:ext cx="32195" cy="35950"/>
              </a:xfrm>
              <a:custGeom>
                <a:avLst/>
                <a:gdLst/>
                <a:ahLst/>
                <a:cxnLst/>
                <a:rect l="l" t="t" r="r" b="b"/>
                <a:pathLst>
                  <a:path w="1226" h="1369" extrusionOk="0">
                    <a:moveTo>
                      <a:pt x="814" y="0"/>
                    </a:moveTo>
                    <a:lnTo>
                      <a:pt x="125" y="699"/>
                    </a:lnTo>
                    <a:cubicBezTo>
                      <a:pt x="1" y="823"/>
                      <a:pt x="1" y="1024"/>
                      <a:pt x="125" y="1158"/>
                    </a:cubicBezTo>
                    <a:lnTo>
                      <a:pt x="345" y="1369"/>
                    </a:lnTo>
                    <a:cubicBezTo>
                      <a:pt x="355" y="1302"/>
                      <a:pt x="393" y="1245"/>
                      <a:pt x="441" y="1197"/>
                    </a:cubicBezTo>
                    <a:lnTo>
                      <a:pt x="1226" y="412"/>
                    </a:lnTo>
                    <a:lnTo>
                      <a:pt x="814" y="0"/>
                    </a:ln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563;p74">
                <a:extLst>
                  <a:ext uri="{FF2B5EF4-FFF2-40B4-BE49-F238E27FC236}">
                    <a16:creationId xmlns:a16="http://schemas.microsoft.com/office/drawing/2014/main" id="{08E9729E-4DFD-DBDA-AC47-F568E9F06F84}"/>
                  </a:ext>
                </a:extLst>
              </p:cNvPr>
              <p:cNvSpPr/>
              <p:nvPr/>
            </p:nvSpPr>
            <p:spPr>
              <a:xfrm>
                <a:off x="1823512" y="4463952"/>
                <a:ext cx="108349" cy="107719"/>
              </a:xfrm>
              <a:custGeom>
                <a:avLst/>
                <a:gdLst/>
                <a:ahLst/>
                <a:cxnLst/>
                <a:rect l="l" t="t" r="r" b="b"/>
                <a:pathLst>
                  <a:path w="4126" h="4102" extrusionOk="0">
                    <a:moveTo>
                      <a:pt x="680" y="1"/>
                    </a:moveTo>
                    <a:lnTo>
                      <a:pt x="87" y="604"/>
                    </a:lnTo>
                    <a:cubicBezTo>
                      <a:pt x="1" y="680"/>
                      <a:pt x="1" y="824"/>
                      <a:pt x="87" y="900"/>
                    </a:cubicBezTo>
                    <a:lnTo>
                      <a:pt x="1408" y="2230"/>
                    </a:lnTo>
                    <a:lnTo>
                      <a:pt x="1896" y="2719"/>
                    </a:lnTo>
                    <a:lnTo>
                      <a:pt x="3217" y="4030"/>
                    </a:lnTo>
                    <a:cubicBezTo>
                      <a:pt x="3260" y="4078"/>
                      <a:pt x="3319" y="4101"/>
                      <a:pt x="3379" y="4101"/>
                    </a:cubicBezTo>
                    <a:cubicBezTo>
                      <a:pt x="3439" y="4101"/>
                      <a:pt x="3499" y="4078"/>
                      <a:pt x="3542" y="4030"/>
                    </a:cubicBezTo>
                    <a:lnTo>
                      <a:pt x="4126" y="3446"/>
                    </a:lnTo>
                    <a:lnTo>
                      <a:pt x="2652" y="1962"/>
                    </a:lnTo>
                    <a:lnTo>
                      <a:pt x="2164" y="1484"/>
                    </a:lnTo>
                    <a:lnTo>
                      <a:pt x="680" y="1"/>
                    </a:ln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564;p74">
                <a:extLst>
                  <a:ext uri="{FF2B5EF4-FFF2-40B4-BE49-F238E27FC236}">
                    <a16:creationId xmlns:a16="http://schemas.microsoft.com/office/drawing/2014/main" id="{317A81F3-1FB7-4F85-3B47-BB8CC690B923}"/>
                  </a:ext>
                </a:extLst>
              </p:cNvPr>
              <p:cNvSpPr/>
              <p:nvPr/>
            </p:nvSpPr>
            <p:spPr>
              <a:xfrm>
                <a:off x="1823512" y="4463952"/>
                <a:ext cx="28939" cy="30698"/>
              </a:xfrm>
              <a:custGeom>
                <a:avLst/>
                <a:gdLst/>
                <a:ahLst/>
                <a:cxnLst/>
                <a:rect l="l" t="t" r="r" b="b"/>
                <a:pathLst>
                  <a:path w="1102" h="1169" extrusionOk="0">
                    <a:moveTo>
                      <a:pt x="680" y="1"/>
                    </a:moveTo>
                    <a:lnTo>
                      <a:pt x="87" y="604"/>
                    </a:lnTo>
                    <a:cubicBezTo>
                      <a:pt x="1" y="680"/>
                      <a:pt x="1" y="814"/>
                      <a:pt x="87" y="900"/>
                    </a:cubicBezTo>
                    <a:lnTo>
                      <a:pt x="345" y="1168"/>
                    </a:lnTo>
                    <a:lnTo>
                      <a:pt x="1101" y="412"/>
                    </a:lnTo>
                    <a:lnTo>
                      <a:pt x="680" y="1"/>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565;p74">
                <a:extLst>
                  <a:ext uri="{FF2B5EF4-FFF2-40B4-BE49-F238E27FC236}">
                    <a16:creationId xmlns:a16="http://schemas.microsoft.com/office/drawing/2014/main" id="{28C45324-FF10-ED7F-A993-2A2D9B17E646}"/>
                  </a:ext>
                </a:extLst>
              </p:cNvPr>
              <p:cNvSpPr/>
              <p:nvPr/>
            </p:nvSpPr>
            <p:spPr>
              <a:xfrm>
                <a:off x="1776034" y="4536981"/>
                <a:ext cx="33692" cy="30724"/>
              </a:xfrm>
              <a:custGeom>
                <a:avLst/>
                <a:gdLst/>
                <a:ahLst/>
                <a:cxnLst/>
                <a:rect l="l" t="t" r="r" b="b"/>
                <a:pathLst>
                  <a:path w="1283" h="1170" extrusionOk="0">
                    <a:moveTo>
                      <a:pt x="976" y="1"/>
                    </a:moveTo>
                    <a:cubicBezTo>
                      <a:pt x="924" y="1"/>
                      <a:pt x="871" y="22"/>
                      <a:pt x="823" y="72"/>
                    </a:cubicBezTo>
                    <a:lnTo>
                      <a:pt x="86" y="799"/>
                    </a:lnTo>
                    <a:cubicBezTo>
                      <a:pt x="0" y="885"/>
                      <a:pt x="0" y="1019"/>
                      <a:pt x="86" y="1105"/>
                    </a:cubicBezTo>
                    <a:cubicBezTo>
                      <a:pt x="129" y="1148"/>
                      <a:pt x="184" y="1170"/>
                      <a:pt x="239" y="1170"/>
                    </a:cubicBezTo>
                    <a:cubicBezTo>
                      <a:pt x="294" y="1170"/>
                      <a:pt x="349" y="1148"/>
                      <a:pt x="393" y="1105"/>
                    </a:cubicBezTo>
                    <a:lnTo>
                      <a:pt x="1129" y="378"/>
                    </a:lnTo>
                    <a:cubicBezTo>
                      <a:pt x="1283" y="217"/>
                      <a:pt x="1141" y="1"/>
                      <a:pt x="976" y="1"/>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566;p74">
                <a:extLst>
                  <a:ext uri="{FF2B5EF4-FFF2-40B4-BE49-F238E27FC236}">
                    <a16:creationId xmlns:a16="http://schemas.microsoft.com/office/drawing/2014/main" id="{015D2728-A5C3-D676-DCAE-35CF25CF7C31}"/>
                  </a:ext>
                </a:extLst>
              </p:cNvPr>
              <p:cNvSpPr/>
              <p:nvPr/>
            </p:nvSpPr>
            <p:spPr>
              <a:xfrm>
                <a:off x="1794862" y="4555730"/>
                <a:ext cx="33508" cy="30567"/>
              </a:xfrm>
              <a:custGeom>
                <a:avLst/>
                <a:gdLst/>
                <a:ahLst/>
                <a:cxnLst/>
                <a:rect l="l" t="t" r="r" b="b"/>
                <a:pathLst>
                  <a:path w="1276" h="1164" extrusionOk="0">
                    <a:moveTo>
                      <a:pt x="962" y="0"/>
                    </a:moveTo>
                    <a:cubicBezTo>
                      <a:pt x="912" y="0"/>
                      <a:pt x="861" y="19"/>
                      <a:pt x="814" y="66"/>
                    </a:cubicBezTo>
                    <a:lnTo>
                      <a:pt x="87" y="793"/>
                    </a:lnTo>
                    <a:cubicBezTo>
                      <a:pt x="1" y="879"/>
                      <a:pt x="1" y="1013"/>
                      <a:pt x="87" y="1099"/>
                    </a:cubicBezTo>
                    <a:cubicBezTo>
                      <a:pt x="125" y="1142"/>
                      <a:pt x="180" y="1164"/>
                      <a:pt x="235" y="1164"/>
                    </a:cubicBezTo>
                    <a:cubicBezTo>
                      <a:pt x="290" y="1164"/>
                      <a:pt x="345" y="1142"/>
                      <a:pt x="384" y="1099"/>
                    </a:cubicBezTo>
                    <a:lnTo>
                      <a:pt x="1121" y="372"/>
                    </a:lnTo>
                    <a:cubicBezTo>
                      <a:pt x="1275" y="217"/>
                      <a:pt x="1129" y="0"/>
                      <a:pt x="962"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567;p74">
                <a:extLst>
                  <a:ext uri="{FF2B5EF4-FFF2-40B4-BE49-F238E27FC236}">
                    <a16:creationId xmlns:a16="http://schemas.microsoft.com/office/drawing/2014/main" id="{479E286D-EE0F-61C0-52BE-6E3629FE563F}"/>
                  </a:ext>
                </a:extLst>
              </p:cNvPr>
              <p:cNvSpPr/>
              <p:nvPr/>
            </p:nvSpPr>
            <p:spPr>
              <a:xfrm>
                <a:off x="1832309" y="4593125"/>
                <a:ext cx="33481" cy="30619"/>
              </a:xfrm>
              <a:custGeom>
                <a:avLst/>
                <a:gdLst/>
                <a:ahLst/>
                <a:cxnLst/>
                <a:rect l="l" t="t" r="r" b="b"/>
                <a:pathLst>
                  <a:path w="1275" h="1166" extrusionOk="0">
                    <a:moveTo>
                      <a:pt x="965" y="1"/>
                    </a:moveTo>
                    <a:cubicBezTo>
                      <a:pt x="914" y="1"/>
                      <a:pt x="861" y="21"/>
                      <a:pt x="814" y="68"/>
                    </a:cubicBezTo>
                    <a:lnTo>
                      <a:pt x="87" y="795"/>
                    </a:lnTo>
                    <a:cubicBezTo>
                      <a:pt x="1" y="881"/>
                      <a:pt x="1" y="1015"/>
                      <a:pt x="87" y="1101"/>
                    </a:cubicBezTo>
                    <a:cubicBezTo>
                      <a:pt x="125" y="1144"/>
                      <a:pt x="178" y="1166"/>
                      <a:pt x="232" y="1166"/>
                    </a:cubicBezTo>
                    <a:cubicBezTo>
                      <a:pt x="286" y="1166"/>
                      <a:pt x="341" y="1144"/>
                      <a:pt x="384" y="1101"/>
                    </a:cubicBezTo>
                    <a:lnTo>
                      <a:pt x="1121" y="374"/>
                    </a:lnTo>
                    <a:cubicBezTo>
                      <a:pt x="1275" y="213"/>
                      <a:pt x="1131" y="1"/>
                      <a:pt x="965" y="1"/>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568;p74">
                <a:extLst>
                  <a:ext uri="{FF2B5EF4-FFF2-40B4-BE49-F238E27FC236}">
                    <a16:creationId xmlns:a16="http://schemas.microsoft.com/office/drawing/2014/main" id="{3D48C2FA-B315-F912-40E6-108F5A811953}"/>
                  </a:ext>
                </a:extLst>
              </p:cNvPr>
              <p:cNvSpPr/>
              <p:nvPr/>
            </p:nvSpPr>
            <p:spPr>
              <a:xfrm>
                <a:off x="1813480" y="4574322"/>
                <a:ext cx="33665" cy="30645"/>
              </a:xfrm>
              <a:custGeom>
                <a:avLst/>
                <a:gdLst/>
                <a:ahLst/>
                <a:cxnLst/>
                <a:rect l="l" t="t" r="r" b="b"/>
                <a:pathLst>
                  <a:path w="1282" h="1167" extrusionOk="0">
                    <a:moveTo>
                      <a:pt x="971" y="0"/>
                    </a:moveTo>
                    <a:cubicBezTo>
                      <a:pt x="921" y="0"/>
                      <a:pt x="869" y="20"/>
                      <a:pt x="823" y="66"/>
                    </a:cubicBezTo>
                    <a:lnTo>
                      <a:pt x="86" y="803"/>
                    </a:lnTo>
                    <a:cubicBezTo>
                      <a:pt x="0" y="889"/>
                      <a:pt x="0" y="1023"/>
                      <a:pt x="86" y="1109"/>
                    </a:cubicBezTo>
                    <a:cubicBezTo>
                      <a:pt x="129" y="1147"/>
                      <a:pt x="184" y="1166"/>
                      <a:pt x="239" y="1166"/>
                    </a:cubicBezTo>
                    <a:cubicBezTo>
                      <a:pt x="294" y="1166"/>
                      <a:pt x="349" y="1147"/>
                      <a:pt x="392" y="1109"/>
                    </a:cubicBezTo>
                    <a:lnTo>
                      <a:pt x="1120" y="372"/>
                    </a:lnTo>
                    <a:cubicBezTo>
                      <a:pt x="1282" y="217"/>
                      <a:pt x="1138" y="0"/>
                      <a:pt x="971"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569;p74">
                <a:extLst>
                  <a:ext uri="{FF2B5EF4-FFF2-40B4-BE49-F238E27FC236}">
                    <a16:creationId xmlns:a16="http://schemas.microsoft.com/office/drawing/2014/main" id="{1A83D691-A714-B2A2-7283-27BB830C24F3}"/>
                  </a:ext>
                </a:extLst>
              </p:cNvPr>
              <p:cNvSpPr/>
              <p:nvPr/>
            </p:nvSpPr>
            <p:spPr>
              <a:xfrm>
                <a:off x="2057751" y="4266686"/>
                <a:ext cx="72241" cy="71375"/>
              </a:xfrm>
              <a:custGeom>
                <a:avLst/>
                <a:gdLst/>
                <a:ahLst/>
                <a:cxnLst/>
                <a:rect l="l" t="t" r="r" b="b"/>
                <a:pathLst>
                  <a:path w="2751" h="2718" extrusionOk="0">
                    <a:moveTo>
                      <a:pt x="2520" y="0"/>
                    </a:moveTo>
                    <a:cubicBezTo>
                      <a:pt x="2501" y="0"/>
                      <a:pt x="2480" y="3"/>
                      <a:pt x="2460" y="9"/>
                    </a:cubicBezTo>
                    <a:lnTo>
                      <a:pt x="0" y="727"/>
                    </a:lnTo>
                    <a:lnTo>
                      <a:pt x="1991" y="2718"/>
                    </a:lnTo>
                    <a:lnTo>
                      <a:pt x="2709" y="258"/>
                    </a:lnTo>
                    <a:cubicBezTo>
                      <a:pt x="2750" y="126"/>
                      <a:pt x="2648" y="0"/>
                      <a:pt x="252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570;p74">
                <a:extLst>
                  <a:ext uri="{FF2B5EF4-FFF2-40B4-BE49-F238E27FC236}">
                    <a16:creationId xmlns:a16="http://schemas.microsoft.com/office/drawing/2014/main" id="{3D8A23DC-F90C-3222-263E-A3CC1FB94B67}"/>
                  </a:ext>
                </a:extLst>
              </p:cNvPr>
              <p:cNvSpPr/>
              <p:nvPr/>
            </p:nvSpPr>
            <p:spPr>
              <a:xfrm>
                <a:off x="2057751" y="4266686"/>
                <a:ext cx="72241" cy="31171"/>
              </a:xfrm>
              <a:custGeom>
                <a:avLst/>
                <a:gdLst/>
                <a:ahLst/>
                <a:cxnLst/>
                <a:rect l="l" t="t" r="r" b="b"/>
                <a:pathLst>
                  <a:path w="2751" h="1187" extrusionOk="0">
                    <a:moveTo>
                      <a:pt x="2520" y="0"/>
                    </a:moveTo>
                    <a:cubicBezTo>
                      <a:pt x="2501" y="0"/>
                      <a:pt x="2480" y="3"/>
                      <a:pt x="2460" y="9"/>
                    </a:cubicBezTo>
                    <a:lnTo>
                      <a:pt x="1656" y="249"/>
                    </a:lnTo>
                    <a:lnTo>
                      <a:pt x="0" y="727"/>
                    </a:lnTo>
                    <a:lnTo>
                      <a:pt x="469" y="1187"/>
                    </a:lnTo>
                    <a:lnTo>
                      <a:pt x="2623" y="565"/>
                    </a:lnTo>
                    <a:lnTo>
                      <a:pt x="2709" y="258"/>
                    </a:lnTo>
                    <a:cubicBezTo>
                      <a:pt x="2750" y="126"/>
                      <a:pt x="2648" y="0"/>
                      <a:pt x="252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571;p74">
                <a:extLst>
                  <a:ext uri="{FF2B5EF4-FFF2-40B4-BE49-F238E27FC236}">
                    <a16:creationId xmlns:a16="http://schemas.microsoft.com/office/drawing/2014/main" id="{AB4E9975-429F-8FA1-9750-CA39717D6129}"/>
                  </a:ext>
                </a:extLst>
              </p:cNvPr>
              <p:cNvSpPr/>
              <p:nvPr/>
            </p:nvSpPr>
            <p:spPr>
              <a:xfrm>
                <a:off x="1839347" y="4424299"/>
                <a:ext cx="132981" cy="131353"/>
              </a:xfrm>
              <a:custGeom>
                <a:avLst/>
                <a:gdLst/>
                <a:ahLst/>
                <a:cxnLst/>
                <a:rect l="l" t="t" r="r" b="b"/>
                <a:pathLst>
                  <a:path w="5064" h="5002" extrusionOk="0">
                    <a:moveTo>
                      <a:pt x="4686" y="1"/>
                    </a:moveTo>
                    <a:cubicBezTo>
                      <a:pt x="4604" y="1"/>
                      <a:pt x="4523" y="32"/>
                      <a:pt x="4461" y="94"/>
                    </a:cubicBezTo>
                    <a:lnTo>
                      <a:pt x="125" y="4420"/>
                    </a:lnTo>
                    <a:cubicBezTo>
                      <a:pt x="1" y="4544"/>
                      <a:pt x="1" y="4745"/>
                      <a:pt x="125" y="4870"/>
                    </a:cubicBezTo>
                    <a:lnTo>
                      <a:pt x="164" y="4908"/>
                    </a:lnTo>
                    <a:cubicBezTo>
                      <a:pt x="226" y="4970"/>
                      <a:pt x="307" y="5001"/>
                      <a:pt x="388" y="5001"/>
                    </a:cubicBezTo>
                    <a:cubicBezTo>
                      <a:pt x="470" y="5001"/>
                      <a:pt x="551" y="4970"/>
                      <a:pt x="613" y="4908"/>
                    </a:cubicBezTo>
                    <a:lnTo>
                      <a:pt x="4939" y="582"/>
                    </a:lnTo>
                    <a:cubicBezTo>
                      <a:pt x="5064" y="458"/>
                      <a:pt x="5064" y="247"/>
                      <a:pt x="4939" y="123"/>
                    </a:cubicBezTo>
                    <a:lnTo>
                      <a:pt x="4910" y="94"/>
                    </a:lnTo>
                    <a:cubicBezTo>
                      <a:pt x="4848" y="32"/>
                      <a:pt x="4767" y="1"/>
                      <a:pt x="4686"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572;p74">
                <a:extLst>
                  <a:ext uri="{FF2B5EF4-FFF2-40B4-BE49-F238E27FC236}">
                    <a16:creationId xmlns:a16="http://schemas.microsoft.com/office/drawing/2014/main" id="{4A6704A0-6F04-3297-64FF-3F83110C1116}"/>
                  </a:ext>
                </a:extLst>
              </p:cNvPr>
              <p:cNvSpPr/>
              <p:nvPr/>
            </p:nvSpPr>
            <p:spPr>
              <a:xfrm>
                <a:off x="1839347" y="4424299"/>
                <a:ext cx="132981" cy="131353"/>
              </a:xfrm>
              <a:custGeom>
                <a:avLst/>
                <a:gdLst/>
                <a:ahLst/>
                <a:cxnLst/>
                <a:rect l="l" t="t" r="r" b="b"/>
                <a:pathLst>
                  <a:path w="5064" h="5002" extrusionOk="0">
                    <a:moveTo>
                      <a:pt x="4686" y="1"/>
                    </a:moveTo>
                    <a:cubicBezTo>
                      <a:pt x="4604" y="1"/>
                      <a:pt x="4523" y="32"/>
                      <a:pt x="4461" y="94"/>
                    </a:cubicBezTo>
                    <a:lnTo>
                      <a:pt x="125" y="4420"/>
                    </a:lnTo>
                    <a:cubicBezTo>
                      <a:pt x="1" y="4544"/>
                      <a:pt x="1" y="4745"/>
                      <a:pt x="125" y="4870"/>
                    </a:cubicBezTo>
                    <a:lnTo>
                      <a:pt x="164" y="4908"/>
                    </a:lnTo>
                    <a:cubicBezTo>
                      <a:pt x="226" y="4970"/>
                      <a:pt x="307" y="5001"/>
                      <a:pt x="388" y="5001"/>
                    </a:cubicBezTo>
                    <a:cubicBezTo>
                      <a:pt x="470" y="5001"/>
                      <a:pt x="551" y="4970"/>
                      <a:pt x="613" y="4908"/>
                    </a:cubicBezTo>
                    <a:lnTo>
                      <a:pt x="4939" y="582"/>
                    </a:lnTo>
                    <a:cubicBezTo>
                      <a:pt x="5064" y="458"/>
                      <a:pt x="5064" y="247"/>
                      <a:pt x="4939" y="123"/>
                    </a:cubicBezTo>
                    <a:lnTo>
                      <a:pt x="4910" y="94"/>
                    </a:lnTo>
                    <a:cubicBezTo>
                      <a:pt x="4848" y="32"/>
                      <a:pt x="4767" y="1"/>
                      <a:pt x="4686"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573;p74">
                <a:extLst>
                  <a:ext uri="{FF2B5EF4-FFF2-40B4-BE49-F238E27FC236}">
                    <a16:creationId xmlns:a16="http://schemas.microsoft.com/office/drawing/2014/main" id="{A95BA047-272C-68D1-6492-B72B590D18BB}"/>
                  </a:ext>
                </a:extLst>
              </p:cNvPr>
              <p:cNvSpPr/>
              <p:nvPr/>
            </p:nvSpPr>
            <p:spPr>
              <a:xfrm>
                <a:off x="1839609" y="4424378"/>
                <a:ext cx="130696" cy="131090"/>
              </a:xfrm>
              <a:custGeom>
                <a:avLst/>
                <a:gdLst/>
                <a:ahLst/>
                <a:cxnLst/>
                <a:rect l="l" t="t" r="r" b="b"/>
                <a:pathLst>
                  <a:path w="4977" h="4992" extrusionOk="0">
                    <a:moveTo>
                      <a:pt x="4672" y="0"/>
                    </a:moveTo>
                    <a:cubicBezTo>
                      <a:pt x="4587" y="0"/>
                      <a:pt x="4503" y="34"/>
                      <a:pt x="4441" y="101"/>
                    </a:cubicBezTo>
                    <a:lnTo>
                      <a:pt x="125" y="4407"/>
                    </a:lnTo>
                    <a:cubicBezTo>
                      <a:pt x="0" y="4541"/>
                      <a:pt x="0" y="4752"/>
                      <a:pt x="125" y="4876"/>
                    </a:cubicBezTo>
                    <a:lnTo>
                      <a:pt x="144" y="4895"/>
                    </a:lnTo>
                    <a:cubicBezTo>
                      <a:pt x="211" y="4962"/>
                      <a:pt x="288" y="4991"/>
                      <a:pt x="374" y="4991"/>
                    </a:cubicBezTo>
                    <a:cubicBezTo>
                      <a:pt x="288" y="4867"/>
                      <a:pt x="307" y="4694"/>
                      <a:pt x="422" y="4589"/>
                    </a:cubicBezTo>
                    <a:lnTo>
                      <a:pt x="4738" y="273"/>
                    </a:lnTo>
                    <a:cubicBezTo>
                      <a:pt x="4795" y="206"/>
                      <a:pt x="4881" y="177"/>
                      <a:pt x="4977" y="177"/>
                    </a:cubicBezTo>
                    <a:cubicBezTo>
                      <a:pt x="4958" y="158"/>
                      <a:pt x="4948" y="139"/>
                      <a:pt x="4929" y="120"/>
                    </a:cubicBezTo>
                    <a:lnTo>
                      <a:pt x="4910" y="101"/>
                    </a:lnTo>
                    <a:cubicBezTo>
                      <a:pt x="4843" y="34"/>
                      <a:pt x="4757" y="0"/>
                      <a:pt x="4672"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 name="Groupe 9">
            <a:extLst>
              <a:ext uri="{FF2B5EF4-FFF2-40B4-BE49-F238E27FC236}">
                <a16:creationId xmlns:a16="http://schemas.microsoft.com/office/drawing/2014/main" id="{BEF0B2E3-1F8C-ACBE-D4C0-3089855CA8BF}"/>
              </a:ext>
            </a:extLst>
          </p:cNvPr>
          <p:cNvGrpSpPr/>
          <p:nvPr/>
        </p:nvGrpSpPr>
        <p:grpSpPr>
          <a:xfrm>
            <a:off x="1163953" y="3609484"/>
            <a:ext cx="907644" cy="902023"/>
            <a:chOff x="1043189" y="3570508"/>
            <a:chExt cx="1104900" cy="1104900"/>
          </a:xfrm>
        </p:grpSpPr>
        <p:sp>
          <p:nvSpPr>
            <p:cNvPr id="3708" name="Google Shape;3708;p39"/>
            <p:cNvSpPr/>
            <p:nvPr/>
          </p:nvSpPr>
          <p:spPr>
            <a:xfrm>
              <a:off x="1043189" y="3570508"/>
              <a:ext cx="1104900" cy="1104900"/>
            </a:xfrm>
            <a:prstGeom prst="ellipse">
              <a:avLst/>
            </a:prstGeom>
            <a:solidFill>
              <a:srgbClr val="173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 name="Google Shape;14469;p75">
              <a:extLst>
                <a:ext uri="{FF2B5EF4-FFF2-40B4-BE49-F238E27FC236}">
                  <a16:creationId xmlns:a16="http://schemas.microsoft.com/office/drawing/2014/main" id="{E1CA1C0D-FEDE-FE4D-F87A-C1814C956E1C}"/>
                </a:ext>
              </a:extLst>
            </p:cNvPr>
            <p:cNvGrpSpPr/>
            <p:nvPr/>
          </p:nvGrpSpPr>
          <p:grpSpPr>
            <a:xfrm>
              <a:off x="1248978" y="3824454"/>
              <a:ext cx="572259" cy="571195"/>
              <a:chOff x="2189568" y="1961603"/>
              <a:chExt cx="364993" cy="359049"/>
            </a:xfrm>
          </p:grpSpPr>
          <p:sp>
            <p:nvSpPr>
              <p:cNvPr id="119" name="Google Shape;14470;p75">
                <a:extLst>
                  <a:ext uri="{FF2B5EF4-FFF2-40B4-BE49-F238E27FC236}">
                    <a16:creationId xmlns:a16="http://schemas.microsoft.com/office/drawing/2014/main" id="{60FD148D-85EA-DD70-8A99-ACE3B85984CF}"/>
                  </a:ext>
                </a:extLst>
              </p:cNvPr>
              <p:cNvSpPr/>
              <p:nvPr/>
            </p:nvSpPr>
            <p:spPr>
              <a:xfrm>
                <a:off x="2232197" y="2004206"/>
                <a:ext cx="77822" cy="73868"/>
              </a:xfrm>
              <a:custGeom>
                <a:avLst/>
                <a:gdLst/>
                <a:ahLst/>
                <a:cxnLst/>
                <a:rect l="l" t="t" r="r" b="b"/>
                <a:pathLst>
                  <a:path w="2972" h="2821" extrusionOk="0">
                    <a:moveTo>
                      <a:pt x="292" y="1"/>
                    </a:moveTo>
                    <a:cubicBezTo>
                      <a:pt x="135" y="1"/>
                      <a:pt x="1" y="204"/>
                      <a:pt x="147" y="350"/>
                    </a:cubicBezTo>
                    <a:lnTo>
                      <a:pt x="2551" y="2754"/>
                    </a:lnTo>
                    <a:cubicBezTo>
                      <a:pt x="2590" y="2792"/>
                      <a:pt x="2647" y="2821"/>
                      <a:pt x="2694" y="2821"/>
                    </a:cubicBezTo>
                    <a:cubicBezTo>
                      <a:pt x="2876" y="2821"/>
                      <a:pt x="2971" y="2592"/>
                      <a:pt x="2838" y="2468"/>
                    </a:cubicBezTo>
                    <a:lnTo>
                      <a:pt x="434" y="64"/>
                    </a:lnTo>
                    <a:cubicBezTo>
                      <a:pt x="389" y="19"/>
                      <a:pt x="340" y="1"/>
                      <a:pt x="292"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471;p75">
                <a:extLst>
                  <a:ext uri="{FF2B5EF4-FFF2-40B4-BE49-F238E27FC236}">
                    <a16:creationId xmlns:a16="http://schemas.microsoft.com/office/drawing/2014/main" id="{C8D28F98-621A-9109-7F10-7838453EA5DB}"/>
                  </a:ext>
                </a:extLst>
              </p:cNvPr>
              <p:cNvSpPr/>
              <p:nvPr/>
            </p:nvSpPr>
            <p:spPr>
              <a:xfrm>
                <a:off x="2192187" y="2070061"/>
                <a:ext cx="100838" cy="35009"/>
              </a:xfrm>
              <a:custGeom>
                <a:avLst/>
                <a:gdLst/>
                <a:ahLst/>
                <a:cxnLst/>
                <a:rect l="l" t="t" r="r" b="b"/>
                <a:pathLst>
                  <a:path w="3851" h="1337" extrusionOk="0">
                    <a:moveTo>
                      <a:pt x="285" y="0"/>
                    </a:moveTo>
                    <a:cubicBezTo>
                      <a:pt x="74" y="0"/>
                      <a:pt x="1" y="332"/>
                      <a:pt x="244" y="401"/>
                    </a:cubicBezTo>
                    <a:lnTo>
                      <a:pt x="3517" y="1327"/>
                    </a:lnTo>
                    <a:cubicBezTo>
                      <a:pt x="3526" y="1336"/>
                      <a:pt x="3545" y="1336"/>
                      <a:pt x="3564" y="1336"/>
                    </a:cubicBezTo>
                    <a:cubicBezTo>
                      <a:pt x="3803" y="1336"/>
                      <a:pt x="3850" y="1002"/>
                      <a:pt x="3621" y="935"/>
                    </a:cubicBezTo>
                    <a:lnTo>
                      <a:pt x="349" y="10"/>
                    </a:lnTo>
                    <a:cubicBezTo>
                      <a:pt x="327" y="3"/>
                      <a:pt x="305" y="0"/>
                      <a:pt x="285"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472;p75">
                <a:extLst>
                  <a:ext uri="{FF2B5EF4-FFF2-40B4-BE49-F238E27FC236}">
                    <a16:creationId xmlns:a16="http://schemas.microsoft.com/office/drawing/2014/main" id="{BA42C490-9239-3A8D-B705-375A21623BDD}"/>
                  </a:ext>
                </a:extLst>
              </p:cNvPr>
              <p:cNvSpPr/>
              <p:nvPr/>
            </p:nvSpPr>
            <p:spPr>
              <a:xfrm>
                <a:off x="2189568" y="2121514"/>
                <a:ext cx="100131" cy="36999"/>
              </a:xfrm>
              <a:custGeom>
                <a:avLst/>
                <a:gdLst/>
                <a:ahLst/>
                <a:cxnLst/>
                <a:rect l="l" t="t" r="r" b="b"/>
                <a:pathLst>
                  <a:path w="3824" h="1413" extrusionOk="0">
                    <a:moveTo>
                      <a:pt x="3539" y="0"/>
                    </a:moveTo>
                    <a:cubicBezTo>
                      <a:pt x="3519" y="0"/>
                      <a:pt x="3497" y="3"/>
                      <a:pt x="3473" y="10"/>
                    </a:cubicBezTo>
                    <a:lnTo>
                      <a:pt x="220" y="1012"/>
                    </a:lnTo>
                    <a:cubicBezTo>
                      <a:pt x="1" y="1079"/>
                      <a:pt x="49" y="1403"/>
                      <a:pt x="278" y="1413"/>
                    </a:cubicBezTo>
                    <a:cubicBezTo>
                      <a:pt x="306" y="1403"/>
                      <a:pt x="325" y="1403"/>
                      <a:pt x="344" y="1394"/>
                    </a:cubicBezTo>
                    <a:lnTo>
                      <a:pt x="3597" y="392"/>
                    </a:lnTo>
                    <a:cubicBezTo>
                      <a:pt x="3823" y="322"/>
                      <a:pt x="3749" y="0"/>
                      <a:pt x="3539"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473;p75">
                <a:extLst>
                  <a:ext uri="{FF2B5EF4-FFF2-40B4-BE49-F238E27FC236}">
                    <a16:creationId xmlns:a16="http://schemas.microsoft.com/office/drawing/2014/main" id="{DC05CD3D-4449-2BA5-51B5-239EB53F8629}"/>
                  </a:ext>
                </a:extLst>
              </p:cNvPr>
              <p:cNvSpPr/>
              <p:nvPr/>
            </p:nvSpPr>
            <p:spPr>
              <a:xfrm>
                <a:off x="2299048" y="1964404"/>
                <a:ext cx="36947" cy="96439"/>
              </a:xfrm>
              <a:custGeom>
                <a:avLst/>
                <a:gdLst/>
                <a:ahLst/>
                <a:cxnLst/>
                <a:rect l="l" t="t" r="r" b="b"/>
                <a:pathLst>
                  <a:path w="1411" h="3683" extrusionOk="0">
                    <a:moveTo>
                      <a:pt x="250" y="1"/>
                    </a:moveTo>
                    <a:cubicBezTo>
                      <a:pt x="127" y="1"/>
                      <a:pt x="0" y="106"/>
                      <a:pt x="46" y="267"/>
                    </a:cubicBezTo>
                    <a:lnTo>
                      <a:pt x="981" y="3539"/>
                    </a:lnTo>
                    <a:cubicBezTo>
                      <a:pt x="1010" y="3625"/>
                      <a:pt x="1086" y="3683"/>
                      <a:pt x="1181" y="3683"/>
                    </a:cubicBezTo>
                    <a:cubicBezTo>
                      <a:pt x="1315" y="3683"/>
                      <a:pt x="1410" y="3559"/>
                      <a:pt x="1372" y="3425"/>
                    </a:cubicBezTo>
                    <a:lnTo>
                      <a:pt x="437" y="153"/>
                    </a:lnTo>
                    <a:cubicBezTo>
                      <a:pt x="411" y="47"/>
                      <a:pt x="331" y="1"/>
                      <a:pt x="250"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474;p75">
                <a:extLst>
                  <a:ext uri="{FF2B5EF4-FFF2-40B4-BE49-F238E27FC236}">
                    <a16:creationId xmlns:a16="http://schemas.microsoft.com/office/drawing/2014/main" id="{26A6B2F0-5A98-EE13-57DE-1A8827FED4BB}"/>
                  </a:ext>
                </a:extLst>
              </p:cNvPr>
              <p:cNvSpPr/>
              <p:nvPr/>
            </p:nvSpPr>
            <p:spPr>
              <a:xfrm>
                <a:off x="2350711" y="1961603"/>
                <a:ext cx="38701" cy="95732"/>
              </a:xfrm>
              <a:custGeom>
                <a:avLst/>
                <a:gdLst/>
                <a:ahLst/>
                <a:cxnLst/>
                <a:rect l="l" t="t" r="r" b="b"/>
                <a:pathLst>
                  <a:path w="1478" h="3656" extrusionOk="0">
                    <a:moveTo>
                      <a:pt x="1233" y="0"/>
                    </a:moveTo>
                    <a:cubicBezTo>
                      <a:pt x="1154" y="0"/>
                      <a:pt x="1074" y="44"/>
                      <a:pt x="1040" y="145"/>
                    </a:cubicBezTo>
                    <a:lnTo>
                      <a:pt x="48" y="3398"/>
                    </a:lnTo>
                    <a:cubicBezTo>
                      <a:pt x="0" y="3522"/>
                      <a:pt x="105" y="3656"/>
                      <a:pt x="239" y="3656"/>
                    </a:cubicBezTo>
                    <a:cubicBezTo>
                      <a:pt x="324" y="3656"/>
                      <a:pt x="410" y="3599"/>
                      <a:pt x="439" y="3513"/>
                    </a:cubicBezTo>
                    <a:lnTo>
                      <a:pt x="1431" y="260"/>
                    </a:lnTo>
                    <a:cubicBezTo>
                      <a:pt x="1477" y="104"/>
                      <a:pt x="1355" y="0"/>
                      <a:pt x="1233"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475;p75">
                <a:extLst>
                  <a:ext uri="{FF2B5EF4-FFF2-40B4-BE49-F238E27FC236}">
                    <a16:creationId xmlns:a16="http://schemas.microsoft.com/office/drawing/2014/main" id="{E20D45A8-8964-F131-EE9C-0762BEDF8616}"/>
                  </a:ext>
                </a:extLst>
              </p:cNvPr>
              <p:cNvSpPr/>
              <p:nvPr/>
            </p:nvSpPr>
            <p:spPr>
              <a:xfrm>
                <a:off x="2286243" y="2072313"/>
                <a:ext cx="237838" cy="221604"/>
              </a:xfrm>
              <a:custGeom>
                <a:avLst/>
                <a:gdLst/>
                <a:ahLst/>
                <a:cxnLst/>
                <a:rect l="l" t="t" r="r" b="b"/>
                <a:pathLst>
                  <a:path w="9083" h="8463" extrusionOk="0">
                    <a:moveTo>
                      <a:pt x="3880" y="0"/>
                    </a:moveTo>
                    <a:cubicBezTo>
                      <a:pt x="3398" y="0"/>
                      <a:pt x="2905" y="109"/>
                      <a:pt x="2434" y="344"/>
                    </a:cubicBezTo>
                    <a:cubicBezTo>
                      <a:pt x="440" y="1336"/>
                      <a:pt x="1" y="3988"/>
                      <a:pt x="1575" y="5572"/>
                    </a:cubicBezTo>
                    <a:cubicBezTo>
                      <a:pt x="2081" y="6077"/>
                      <a:pt x="2748" y="6402"/>
                      <a:pt x="3464" y="6497"/>
                    </a:cubicBezTo>
                    <a:cubicBezTo>
                      <a:pt x="4427" y="6621"/>
                      <a:pt x="5334" y="7031"/>
                      <a:pt x="6068" y="7661"/>
                    </a:cubicBezTo>
                    <a:cubicBezTo>
                      <a:pt x="6173" y="7756"/>
                      <a:pt x="6278" y="7852"/>
                      <a:pt x="6374" y="7947"/>
                    </a:cubicBezTo>
                    <a:lnTo>
                      <a:pt x="6889" y="8462"/>
                    </a:lnTo>
                    <a:lnTo>
                      <a:pt x="9083" y="6268"/>
                    </a:lnTo>
                    <a:lnTo>
                      <a:pt x="8530" y="5724"/>
                    </a:lnTo>
                    <a:cubicBezTo>
                      <a:pt x="8444" y="5638"/>
                      <a:pt x="8358" y="5543"/>
                      <a:pt x="8282" y="5448"/>
                    </a:cubicBezTo>
                    <a:cubicBezTo>
                      <a:pt x="7642" y="4704"/>
                      <a:pt x="7242" y="3788"/>
                      <a:pt x="7108" y="2815"/>
                    </a:cubicBezTo>
                    <a:cubicBezTo>
                      <a:pt x="6875" y="1132"/>
                      <a:pt x="5435" y="0"/>
                      <a:pt x="3880"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476;p75">
                <a:extLst>
                  <a:ext uri="{FF2B5EF4-FFF2-40B4-BE49-F238E27FC236}">
                    <a16:creationId xmlns:a16="http://schemas.microsoft.com/office/drawing/2014/main" id="{8ACFF449-8350-E464-4C3B-6F692C47782D}"/>
                  </a:ext>
                </a:extLst>
              </p:cNvPr>
              <p:cNvSpPr/>
              <p:nvPr/>
            </p:nvSpPr>
            <p:spPr>
              <a:xfrm>
                <a:off x="2296481" y="2086296"/>
                <a:ext cx="194895" cy="207621"/>
              </a:xfrm>
              <a:custGeom>
                <a:avLst/>
                <a:gdLst/>
                <a:ahLst/>
                <a:cxnLst/>
                <a:rect l="l" t="t" r="r" b="b"/>
                <a:pathLst>
                  <a:path w="7443" h="7929" extrusionOk="0">
                    <a:moveTo>
                      <a:pt x="1709" y="1"/>
                    </a:moveTo>
                    <a:cubicBezTo>
                      <a:pt x="564" y="745"/>
                      <a:pt x="1" y="2128"/>
                      <a:pt x="306" y="3464"/>
                    </a:cubicBezTo>
                    <a:cubicBezTo>
                      <a:pt x="612" y="4790"/>
                      <a:pt x="1718" y="5791"/>
                      <a:pt x="3073" y="5963"/>
                    </a:cubicBezTo>
                    <a:cubicBezTo>
                      <a:pt x="4036" y="6097"/>
                      <a:pt x="4943" y="6497"/>
                      <a:pt x="5677" y="7127"/>
                    </a:cubicBezTo>
                    <a:cubicBezTo>
                      <a:pt x="5782" y="7222"/>
                      <a:pt x="5887" y="7318"/>
                      <a:pt x="5983" y="7413"/>
                    </a:cubicBezTo>
                    <a:lnTo>
                      <a:pt x="6498" y="7928"/>
                    </a:lnTo>
                    <a:lnTo>
                      <a:pt x="7442" y="6984"/>
                    </a:lnTo>
                    <a:lnTo>
                      <a:pt x="6927" y="6469"/>
                    </a:lnTo>
                    <a:cubicBezTo>
                      <a:pt x="6832" y="6373"/>
                      <a:pt x="6727" y="6278"/>
                      <a:pt x="6622" y="6182"/>
                    </a:cubicBezTo>
                    <a:cubicBezTo>
                      <a:pt x="5887" y="5553"/>
                      <a:pt x="4981" y="5143"/>
                      <a:pt x="4017" y="5019"/>
                    </a:cubicBezTo>
                    <a:cubicBezTo>
                      <a:pt x="1632" y="4713"/>
                      <a:pt x="392" y="2014"/>
                      <a:pt x="1709" y="1"/>
                    </a:cubicBez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477;p75">
                <a:extLst>
                  <a:ext uri="{FF2B5EF4-FFF2-40B4-BE49-F238E27FC236}">
                    <a16:creationId xmlns:a16="http://schemas.microsoft.com/office/drawing/2014/main" id="{5128F433-CB39-0A4D-0D53-D63F6259FF0E}"/>
                  </a:ext>
                </a:extLst>
              </p:cNvPr>
              <p:cNvSpPr/>
              <p:nvPr/>
            </p:nvSpPr>
            <p:spPr>
              <a:xfrm>
                <a:off x="2430549" y="2174330"/>
                <a:ext cx="86044" cy="82116"/>
              </a:xfrm>
              <a:custGeom>
                <a:avLst/>
                <a:gdLst/>
                <a:ahLst/>
                <a:cxnLst/>
                <a:rect l="l" t="t" r="r" b="b"/>
                <a:pathLst>
                  <a:path w="3286" h="3136" extrusionOk="0">
                    <a:moveTo>
                      <a:pt x="292" y="1"/>
                    </a:moveTo>
                    <a:cubicBezTo>
                      <a:pt x="135" y="1"/>
                      <a:pt x="0" y="205"/>
                      <a:pt x="147" y="359"/>
                    </a:cubicBezTo>
                    <a:lnTo>
                      <a:pt x="2866" y="3078"/>
                    </a:lnTo>
                    <a:cubicBezTo>
                      <a:pt x="2904" y="3116"/>
                      <a:pt x="2952" y="3135"/>
                      <a:pt x="3009" y="3135"/>
                    </a:cubicBezTo>
                    <a:cubicBezTo>
                      <a:pt x="3190" y="3135"/>
                      <a:pt x="3286" y="2916"/>
                      <a:pt x="3152" y="2792"/>
                    </a:cubicBezTo>
                    <a:lnTo>
                      <a:pt x="433" y="63"/>
                    </a:lnTo>
                    <a:cubicBezTo>
                      <a:pt x="389" y="19"/>
                      <a:pt x="340" y="1"/>
                      <a:pt x="292"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478;p75">
                <a:extLst>
                  <a:ext uri="{FF2B5EF4-FFF2-40B4-BE49-F238E27FC236}">
                    <a16:creationId xmlns:a16="http://schemas.microsoft.com/office/drawing/2014/main" id="{96E60C5F-D7D0-077A-0AE6-87ED56B07EB0}"/>
                  </a:ext>
                </a:extLst>
              </p:cNvPr>
              <p:cNvSpPr/>
              <p:nvPr/>
            </p:nvSpPr>
            <p:spPr>
              <a:xfrm>
                <a:off x="2402740" y="2202478"/>
                <a:ext cx="28358" cy="24483"/>
              </a:xfrm>
              <a:custGeom>
                <a:avLst/>
                <a:gdLst/>
                <a:ahLst/>
                <a:cxnLst/>
                <a:rect l="l" t="t" r="r" b="b"/>
                <a:pathLst>
                  <a:path w="1083" h="935" extrusionOk="0">
                    <a:moveTo>
                      <a:pt x="289" y="1"/>
                    </a:moveTo>
                    <a:cubicBezTo>
                      <a:pt x="134" y="1"/>
                      <a:pt x="1" y="191"/>
                      <a:pt x="131" y="343"/>
                    </a:cubicBezTo>
                    <a:cubicBezTo>
                      <a:pt x="303" y="524"/>
                      <a:pt x="494" y="715"/>
                      <a:pt x="665" y="877"/>
                    </a:cubicBezTo>
                    <a:cubicBezTo>
                      <a:pt x="703" y="915"/>
                      <a:pt x="761" y="935"/>
                      <a:pt x="808" y="935"/>
                    </a:cubicBezTo>
                    <a:cubicBezTo>
                      <a:pt x="812" y="935"/>
                      <a:pt x="816" y="935"/>
                      <a:pt x="819" y="935"/>
                    </a:cubicBezTo>
                    <a:cubicBezTo>
                      <a:pt x="1002" y="935"/>
                      <a:pt x="1082" y="703"/>
                      <a:pt x="942" y="582"/>
                    </a:cubicBezTo>
                    <a:cubicBezTo>
                      <a:pt x="780" y="429"/>
                      <a:pt x="589" y="238"/>
                      <a:pt x="436" y="66"/>
                    </a:cubicBezTo>
                    <a:cubicBezTo>
                      <a:pt x="390" y="20"/>
                      <a:pt x="338" y="1"/>
                      <a:pt x="289"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479;p75">
                <a:extLst>
                  <a:ext uri="{FF2B5EF4-FFF2-40B4-BE49-F238E27FC236}">
                    <a16:creationId xmlns:a16="http://schemas.microsoft.com/office/drawing/2014/main" id="{896B8E01-CE7B-7CC7-2F82-39028EEEF4C7}"/>
                  </a:ext>
                </a:extLst>
              </p:cNvPr>
              <p:cNvSpPr/>
              <p:nvPr/>
            </p:nvSpPr>
            <p:spPr>
              <a:xfrm>
                <a:off x="2433324" y="2233141"/>
                <a:ext cx="55538" cy="51532"/>
              </a:xfrm>
              <a:custGeom>
                <a:avLst/>
                <a:gdLst/>
                <a:ahLst/>
                <a:cxnLst/>
                <a:rect l="l" t="t" r="r" b="b"/>
                <a:pathLst>
                  <a:path w="2121" h="1968" extrusionOk="0">
                    <a:moveTo>
                      <a:pt x="290" y="1"/>
                    </a:moveTo>
                    <a:cubicBezTo>
                      <a:pt x="137" y="1"/>
                      <a:pt x="1" y="203"/>
                      <a:pt x="146" y="355"/>
                    </a:cubicBezTo>
                    <a:cubicBezTo>
                      <a:pt x="652" y="870"/>
                      <a:pt x="1176" y="1395"/>
                      <a:pt x="1691" y="1901"/>
                    </a:cubicBezTo>
                    <a:cubicBezTo>
                      <a:pt x="1730" y="1939"/>
                      <a:pt x="1787" y="1958"/>
                      <a:pt x="1835" y="1958"/>
                    </a:cubicBezTo>
                    <a:lnTo>
                      <a:pt x="1844" y="1967"/>
                    </a:lnTo>
                    <a:cubicBezTo>
                      <a:pt x="2025" y="1967"/>
                      <a:pt x="2121" y="1748"/>
                      <a:pt x="1987" y="1614"/>
                    </a:cubicBezTo>
                    <a:cubicBezTo>
                      <a:pt x="1462" y="1109"/>
                      <a:pt x="947" y="584"/>
                      <a:pt x="432" y="69"/>
                    </a:cubicBezTo>
                    <a:cubicBezTo>
                      <a:pt x="389" y="21"/>
                      <a:pt x="339" y="1"/>
                      <a:pt x="290"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4480;p75">
                <a:extLst>
                  <a:ext uri="{FF2B5EF4-FFF2-40B4-BE49-F238E27FC236}">
                    <a16:creationId xmlns:a16="http://schemas.microsoft.com/office/drawing/2014/main" id="{BE91C2E2-B277-99BA-C79F-A8AE79595765}"/>
                  </a:ext>
                </a:extLst>
              </p:cNvPr>
              <p:cNvSpPr/>
              <p:nvPr/>
            </p:nvSpPr>
            <p:spPr>
              <a:xfrm>
                <a:off x="2356105" y="2093994"/>
                <a:ext cx="71066" cy="20320"/>
              </a:xfrm>
              <a:custGeom>
                <a:avLst/>
                <a:gdLst/>
                <a:ahLst/>
                <a:cxnLst/>
                <a:rect l="l" t="t" r="r" b="b"/>
                <a:pathLst>
                  <a:path w="2714" h="776" extrusionOk="0">
                    <a:moveTo>
                      <a:pt x="1233" y="1"/>
                    </a:moveTo>
                    <a:cubicBezTo>
                      <a:pt x="916" y="1"/>
                      <a:pt x="564" y="71"/>
                      <a:pt x="204" y="269"/>
                    </a:cubicBezTo>
                    <a:cubicBezTo>
                      <a:pt x="1" y="384"/>
                      <a:pt x="117" y="658"/>
                      <a:pt x="304" y="658"/>
                    </a:cubicBezTo>
                    <a:cubicBezTo>
                      <a:pt x="336" y="658"/>
                      <a:pt x="370" y="650"/>
                      <a:pt x="405" y="632"/>
                    </a:cubicBezTo>
                    <a:cubicBezTo>
                      <a:pt x="693" y="467"/>
                      <a:pt x="978" y="409"/>
                      <a:pt x="1235" y="409"/>
                    </a:cubicBezTo>
                    <a:cubicBezTo>
                      <a:pt x="1829" y="409"/>
                      <a:pt x="2279" y="717"/>
                      <a:pt x="2313" y="737"/>
                    </a:cubicBezTo>
                    <a:cubicBezTo>
                      <a:pt x="2341" y="756"/>
                      <a:pt x="2389" y="775"/>
                      <a:pt x="2427" y="775"/>
                    </a:cubicBezTo>
                    <a:cubicBezTo>
                      <a:pt x="2628" y="775"/>
                      <a:pt x="2713" y="517"/>
                      <a:pt x="2551" y="403"/>
                    </a:cubicBezTo>
                    <a:cubicBezTo>
                      <a:pt x="2518" y="376"/>
                      <a:pt x="1968" y="1"/>
                      <a:pt x="1233" y="1"/>
                    </a:cubicBez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4481;p75">
                <a:extLst>
                  <a:ext uri="{FF2B5EF4-FFF2-40B4-BE49-F238E27FC236}">
                    <a16:creationId xmlns:a16="http://schemas.microsoft.com/office/drawing/2014/main" id="{62F37B55-31C3-4A58-583C-A471CE0041A4}"/>
                  </a:ext>
                </a:extLst>
              </p:cNvPr>
              <p:cNvSpPr/>
              <p:nvPr/>
            </p:nvSpPr>
            <p:spPr>
              <a:xfrm>
                <a:off x="2387422" y="2184961"/>
                <a:ext cx="30008" cy="30270"/>
              </a:xfrm>
              <a:custGeom>
                <a:avLst/>
                <a:gdLst/>
                <a:ahLst/>
                <a:cxnLst/>
                <a:rect l="l" t="t" r="r" b="b"/>
                <a:pathLst>
                  <a:path w="1146" h="1156" extrusionOk="0">
                    <a:moveTo>
                      <a:pt x="573" y="1"/>
                    </a:moveTo>
                    <a:cubicBezTo>
                      <a:pt x="258" y="1"/>
                      <a:pt x="1" y="258"/>
                      <a:pt x="1" y="573"/>
                    </a:cubicBezTo>
                    <a:cubicBezTo>
                      <a:pt x="1" y="898"/>
                      <a:pt x="258" y="1155"/>
                      <a:pt x="573" y="1155"/>
                    </a:cubicBezTo>
                    <a:cubicBezTo>
                      <a:pt x="888" y="1155"/>
                      <a:pt x="1145" y="898"/>
                      <a:pt x="1145" y="573"/>
                    </a:cubicBezTo>
                    <a:cubicBezTo>
                      <a:pt x="1145" y="258"/>
                      <a:pt x="888" y="1"/>
                      <a:pt x="573" y="1"/>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4482;p75">
                <a:extLst>
                  <a:ext uri="{FF2B5EF4-FFF2-40B4-BE49-F238E27FC236}">
                    <a16:creationId xmlns:a16="http://schemas.microsoft.com/office/drawing/2014/main" id="{50904C81-59B1-D970-6FD7-42BA1EB6E827}"/>
                  </a:ext>
                </a:extLst>
              </p:cNvPr>
              <p:cNvSpPr/>
              <p:nvPr/>
            </p:nvSpPr>
            <p:spPr>
              <a:xfrm>
                <a:off x="2415152" y="2156995"/>
                <a:ext cx="30244" cy="30244"/>
              </a:xfrm>
              <a:custGeom>
                <a:avLst/>
                <a:gdLst/>
                <a:ahLst/>
                <a:cxnLst/>
                <a:rect l="l" t="t" r="r" b="b"/>
                <a:pathLst>
                  <a:path w="1155" h="1155" extrusionOk="0">
                    <a:moveTo>
                      <a:pt x="582" y="0"/>
                    </a:moveTo>
                    <a:cubicBezTo>
                      <a:pt x="268" y="0"/>
                      <a:pt x="0" y="258"/>
                      <a:pt x="0" y="582"/>
                    </a:cubicBezTo>
                    <a:cubicBezTo>
                      <a:pt x="0" y="897"/>
                      <a:pt x="268" y="1155"/>
                      <a:pt x="582" y="1155"/>
                    </a:cubicBezTo>
                    <a:cubicBezTo>
                      <a:pt x="897" y="1155"/>
                      <a:pt x="1155" y="897"/>
                      <a:pt x="1155" y="582"/>
                    </a:cubicBezTo>
                    <a:cubicBezTo>
                      <a:pt x="1155" y="258"/>
                      <a:pt x="897" y="0"/>
                      <a:pt x="582"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4483;p75">
                <a:extLst>
                  <a:ext uri="{FF2B5EF4-FFF2-40B4-BE49-F238E27FC236}">
                    <a16:creationId xmlns:a16="http://schemas.microsoft.com/office/drawing/2014/main" id="{D0B2C409-CF27-77B8-A167-D6B38ED4BDD6}"/>
                  </a:ext>
                </a:extLst>
              </p:cNvPr>
              <p:cNvSpPr/>
              <p:nvPr/>
            </p:nvSpPr>
            <p:spPr>
              <a:xfrm>
                <a:off x="2474854" y="2244924"/>
                <a:ext cx="79707" cy="75727"/>
              </a:xfrm>
              <a:custGeom>
                <a:avLst/>
                <a:gdLst/>
                <a:ahLst/>
                <a:cxnLst/>
                <a:rect l="l" t="t" r="r" b="b"/>
                <a:pathLst>
                  <a:path w="3044" h="2892" extrusionOk="0">
                    <a:moveTo>
                      <a:pt x="2090" y="0"/>
                    </a:moveTo>
                    <a:lnTo>
                      <a:pt x="0" y="2080"/>
                    </a:lnTo>
                    <a:lnTo>
                      <a:pt x="382" y="2462"/>
                    </a:lnTo>
                    <a:cubicBezTo>
                      <a:pt x="673" y="2748"/>
                      <a:pt x="1050" y="2891"/>
                      <a:pt x="1426" y="2891"/>
                    </a:cubicBezTo>
                    <a:cubicBezTo>
                      <a:pt x="1801" y="2891"/>
                      <a:pt x="2176" y="2748"/>
                      <a:pt x="2462" y="2462"/>
                    </a:cubicBezTo>
                    <a:cubicBezTo>
                      <a:pt x="3044" y="1889"/>
                      <a:pt x="3044" y="954"/>
                      <a:pt x="2462" y="382"/>
                    </a:cubicBezTo>
                    <a:lnTo>
                      <a:pt x="2090"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4484;p75">
                <a:extLst>
                  <a:ext uri="{FF2B5EF4-FFF2-40B4-BE49-F238E27FC236}">
                    <a16:creationId xmlns:a16="http://schemas.microsoft.com/office/drawing/2014/main" id="{55F148EA-F11A-2230-B72D-5B67F7B46AB1}"/>
                  </a:ext>
                </a:extLst>
              </p:cNvPr>
              <p:cNvSpPr/>
              <p:nvPr/>
            </p:nvSpPr>
            <p:spPr>
              <a:xfrm>
                <a:off x="2475115" y="2244924"/>
                <a:ext cx="71459" cy="71721"/>
              </a:xfrm>
              <a:custGeom>
                <a:avLst/>
                <a:gdLst/>
                <a:ahLst/>
                <a:cxnLst/>
                <a:rect l="l" t="t" r="r" b="b"/>
                <a:pathLst>
                  <a:path w="2729" h="2739" extrusionOk="0">
                    <a:moveTo>
                      <a:pt x="2080" y="0"/>
                    </a:moveTo>
                    <a:lnTo>
                      <a:pt x="0" y="2080"/>
                    </a:lnTo>
                    <a:lnTo>
                      <a:pt x="372" y="2462"/>
                    </a:lnTo>
                    <a:cubicBezTo>
                      <a:pt x="487" y="2576"/>
                      <a:pt x="620" y="2662"/>
                      <a:pt x="763" y="2738"/>
                    </a:cubicBezTo>
                    <a:lnTo>
                      <a:pt x="2728" y="764"/>
                    </a:lnTo>
                    <a:cubicBezTo>
                      <a:pt x="2662" y="621"/>
                      <a:pt x="2566" y="487"/>
                      <a:pt x="2452" y="382"/>
                    </a:cubicBezTo>
                    <a:lnTo>
                      <a:pt x="2080"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4485;p75">
                <a:extLst>
                  <a:ext uri="{FF2B5EF4-FFF2-40B4-BE49-F238E27FC236}">
                    <a16:creationId xmlns:a16="http://schemas.microsoft.com/office/drawing/2014/main" id="{8ABBC1E1-C4A4-005E-4184-4C0A1DDA1FE3}"/>
                  </a:ext>
                </a:extLst>
              </p:cNvPr>
              <p:cNvSpPr/>
              <p:nvPr/>
            </p:nvSpPr>
            <p:spPr>
              <a:xfrm>
                <a:off x="2450371" y="2220756"/>
                <a:ext cx="89945" cy="88820"/>
              </a:xfrm>
              <a:custGeom>
                <a:avLst/>
                <a:gdLst/>
                <a:ahLst/>
                <a:cxnLst/>
                <a:rect l="l" t="t" r="r" b="b"/>
                <a:pathLst>
                  <a:path w="3435" h="3392" extrusionOk="0">
                    <a:moveTo>
                      <a:pt x="2576" y="0"/>
                    </a:moveTo>
                    <a:cubicBezTo>
                      <a:pt x="2522" y="0"/>
                      <a:pt x="2467" y="22"/>
                      <a:pt x="2424" y="65"/>
                    </a:cubicBezTo>
                    <a:lnTo>
                      <a:pt x="86" y="2402"/>
                    </a:lnTo>
                    <a:cubicBezTo>
                      <a:pt x="1" y="2488"/>
                      <a:pt x="1" y="2631"/>
                      <a:pt x="86" y="2717"/>
                    </a:cubicBezTo>
                    <a:lnTo>
                      <a:pt x="697" y="3327"/>
                    </a:lnTo>
                    <a:cubicBezTo>
                      <a:pt x="740" y="3370"/>
                      <a:pt x="795" y="3392"/>
                      <a:pt x="850" y="3392"/>
                    </a:cubicBezTo>
                    <a:cubicBezTo>
                      <a:pt x="904" y="3392"/>
                      <a:pt x="959" y="3370"/>
                      <a:pt x="1002" y="3327"/>
                    </a:cubicBezTo>
                    <a:lnTo>
                      <a:pt x="3349" y="990"/>
                    </a:lnTo>
                    <a:cubicBezTo>
                      <a:pt x="3435" y="904"/>
                      <a:pt x="3435" y="761"/>
                      <a:pt x="3349" y="675"/>
                    </a:cubicBezTo>
                    <a:lnTo>
                      <a:pt x="2729" y="65"/>
                    </a:lnTo>
                    <a:cubicBezTo>
                      <a:pt x="2686" y="22"/>
                      <a:pt x="2631" y="0"/>
                      <a:pt x="2576" y="0"/>
                    </a:cubicBezTo>
                    <a:close/>
                  </a:path>
                </a:pathLst>
              </a:custGeom>
              <a:solidFill>
                <a:srgbClr val="AE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1" name="Google Shape;3699;p39">
            <a:extLst>
              <a:ext uri="{FF2B5EF4-FFF2-40B4-BE49-F238E27FC236}">
                <a16:creationId xmlns:a16="http://schemas.microsoft.com/office/drawing/2014/main" id="{CAF38F57-58C2-0442-D7AC-1D67A24B117A}"/>
              </a:ext>
            </a:extLst>
          </p:cNvPr>
          <p:cNvSpPr txBox="1">
            <a:spLocks/>
          </p:cNvSpPr>
          <p:nvPr/>
        </p:nvSpPr>
        <p:spPr>
          <a:xfrm>
            <a:off x="6004879" y="3873353"/>
            <a:ext cx="1820381" cy="3114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2500"/>
              <a:buFont typeface="Baloo 2"/>
              <a:buNone/>
              <a:defRPr sz="2500" b="0" i="0" u="none" strike="noStrike" cap="none">
                <a:solidFill>
                  <a:schemeClr val="lt1"/>
                </a:solidFill>
                <a:latin typeface="Baloo 2"/>
                <a:ea typeface="Baloo 2"/>
                <a:cs typeface="Baloo 2"/>
                <a:sym typeface="Baloo 2"/>
              </a:defRPr>
            </a:lvl1pPr>
            <a:lvl2pPr marR="0" lvl="1" algn="ctr" rtl="0">
              <a:lnSpc>
                <a:spcPct val="100000"/>
              </a:lnSpc>
              <a:spcBef>
                <a:spcPts val="0"/>
              </a:spcBef>
              <a:spcAft>
                <a:spcPts val="0"/>
              </a:spcAft>
              <a:buClr>
                <a:schemeClr val="accent4"/>
              </a:buClr>
              <a:buSzPts val="2500"/>
              <a:buFont typeface="Bebas Neue"/>
              <a:buNone/>
              <a:defRPr sz="2500" b="0" i="0" u="none" strike="noStrike" cap="none">
                <a:solidFill>
                  <a:schemeClr val="accent4"/>
                </a:solidFill>
                <a:latin typeface="Bebas Neue"/>
                <a:ea typeface="Bebas Neue"/>
                <a:cs typeface="Bebas Neue"/>
                <a:sym typeface="Bebas Neue"/>
              </a:defRPr>
            </a:lvl2pPr>
            <a:lvl3pPr marR="0" lvl="2" algn="ctr" rtl="0">
              <a:lnSpc>
                <a:spcPct val="100000"/>
              </a:lnSpc>
              <a:spcBef>
                <a:spcPts val="0"/>
              </a:spcBef>
              <a:spcAft>
                <a:spcPts val="0"/>
              </a:spcAft>
              <a:buClr>
                <a:schemeClr val="accent4"/>
              </a:buClr>
              <a:buSzPts val="2500"/>
              <a:buFont typeface="Bebas Neue"/>
              <a:buNone/>
              <a:defRPr sz="2500" b="0" i="0" u="none" strike="noStrike" cap="none">
                <a:solidFill>
                  <a:schemeClr val="accent4"/>
                </a:solidFill>
                <a:latin typeface="Bebas Neue"/>
                <a:ea typeface="Bebas Neue"/>
                <a:cs typeface="Bebas Neue"/>
                <a:sym typeface="Bebas Neue"/>
              </a:defRPr>
            </a:lvl3pPr>
            <a:lvl4pPr marR="0" lvl="3" algn="ctr" rtl="0">
              <a:lnSpc>
                <a:spcPct val="100000"/>
              </a:lnSpc>
              <a:spcBef>
                <a:spcPts val="0"/>
              </a:spcBef>
              <a:spcAft>
                <a:spcPts val="0"/>
              </a:spcAft>
              <a:buClr>
                <a:schemeClr val="accent4"/>
              </a:buClr>
              <a:buSzPts val="2500"/>
              <a:buFont typeface="Bebas Neue"/>
              <a:buNone/>
              <a:defRPr sz="2500" b="0" i="0" u="none" strike="noStrike" cap="none">
                <a:solidFill>
                  <a:schemeClr val="accent4"/>
                </a:solidFill>
                <a:latin typeface="Bebas Neue"/>
                <a:ea typeface="Bebas Neue"/>
                <a:cs typeface="Bebas Neue"/>
                <a:sym typeface="Bebas Neue"/>
              </a:defRPr>
            </a:lvl4pPr>
            <a:lvl5pPr marR="0" lvl="4" algn="ctr" rtl="0">
              <a:lnSpc>
                <a:spcPct val="100000"/>
              </a:lnSpc>
              <a:spcBef>
                <a:spcPts val="0"/>
              </a:spcBef>
              <a:spcAft>
                <a:spcPts val="0"/>
              </a:spcAft>
              <a:buClr>
                <a:schemeClr val="accent4"/>
              </a:buClr>
              <a:buSzPts val="2500"/>
              <a:buFont typeface="Bebas Neue"/>
              <a:buNone/>
              <a:defRPr sz="2500" b="0" i="0" u="none" strike="noStrike" cap="none">
                <a:solidFill>
                  <a:schemeClr val="accent4"/>
                </a:solidFill>
                <a:latin typeface="Bebas Neue"/>
                <a:ea typeface="Bebas Neue"/>
                <a:cs typeface="Bebas Neue"/>
                <a:sym typeface="Bebas Neue"/>
              </a:defRPr>
            </a:lvl5pPr>
            <a:lvl6pPr marR="0" lvl="5" algn="ctr" rtl="0">
              <a:lnSpc>
                <a:spcPct val="100000"/>
              </a:lnSpc>
              <a:spcBef>
                <a:spcPts val="0"/>
              </a:spcBef>
              <a:spcAft>
                <a:spcPts val="0"/>
              </a:spcAft>
              <a:buClr>
                <a:schemeClr val="accent4"/>
              </a:buClr>
              <a:buSzPts val="2500"/>
              <a:buFont typeface="Bebas Neue"/>
              <a:buNone/>
              <a:defRPr sz="2500" b="0" i="0" u="none" strike="noStrike" cap="none">
                <a:solidFill>
                  <a:schemeClr val="accent4"/>
                </a:solidFill>
                <a:latin typeface="Bebas Neue"/>
                <a:ea typeface="Bebas Neue"/>
                <a:cs typeface="Bebas Neue"/>
                <a:sym typeface="Bebas Neue"/>
              </a:defRPr>
            </a:lvl6pPr>
            <a:lvl7pPr marR="0" lvl="6" algn="ctr" rtl="0">
              <a:lnSpc>
                <a:spcPct val="100000"/>
              </a:lnSpc>
              <a:spcBef>
                <a:spcPts val="0"/>
              </a:spcBef>
              <a:spcAft>
                <a:spcPts val="0"/>
              </a:spcAft>
              <a:buClr>
                <a:schemeClr val="accent4"/>
              </a:buClr>
              <a:buSzPts val="2500"/>
              <a:buFont typeface="Bebas Neue"/>
              <a:buNone/>
              <a:defRPr sz="2500" b="0" i="0" u="none" strike="noStrike" cap="none">
                <a:solidFill>
                  <a:schemeClr val="accent4"/>
                </a:solidFill>
                <a:latin typeface="Bebas Neue"/>
                <a:ea typeface="Bebas Neue"/>
                <a:cs typeface="Bebas Neue"/>
                <a:sym typeface="Bebas Neue"/>
              </a:defRPr>
            </a:lvl7pPr>
            <a:lvl8pPr marR="0" lvl="7" algn="ctr" rtl="0">
              <a:lnSpc>
                <a:spcPct val="100000"/>
              </a:lnSpc>
              <a:spcBef>
                <a:spcPts val="0"/>
              </a:spcBef>
              <a:spcAft>
                <a:spcPts val="0"/>
              </a:spcAft>
              <a:buClr>
                <a:schemeClr val="accent4"/>
              </a:buClr>
              <a:buSzPts val="2500"/>
              <a:buFont typeface="Bebas Neue"/>
              <a:buNone/>
              <a:defRPr sz="2500" b="0" i="0" u="none" strike="noStrike" cap="none">
                <a:solidFill>
                  <a:schemeClr val="accent4"/>
                </a:solidFill>
                <a:latin typeface="Bebas Neue"/>
                <a:ea typeface="Bebas Neue"/>
                <a:cs typeface="Bebas Neue"/>
                <a:sym typeface="Bebas Neue"/>
              </a:defRPr>
            </a:lvl8pPr>
            <a:lvl9pPr marR="0" lvl="8" algn="ctr" rtl="0">
              <a:lnSpc>
                <a:spcPct val="100000"/>
              </a:lnSpc>
              <a:spcBef>
                <a:spcPts val="0"/>
              </a:spcBef>
              <a:spcAft>
                <a:spcPts val="0"/>
              </a:spcAft>
              <a:buClr>
                <a:schemeClr val="accent4"/>
              </a:buClr>
              <a:buSzPts val="2500"/>
              <a:buFont typeface="Bebas Neue"/>
              <a:buNone/>
              <a:defRPr sz="2500" b="0" i="0" u="none" strike="noStrike" cap="none">
                <a:solidFill>
                  <a:schemeClr val="accent4"/>
                </a:solidFill>
                <a:latin typeface="Bebas Neue"/>
                <a:ea typeface="Bebas Neue"/>
                <a:cs typeface="Bebas Neue"/>
                <a:sym typeface="Bebas Neue"/>
              </a:defRPr>
            </a:lvl9pPr>
          </a:lstStyle>
          <a:p>
            <a:r>
              <a:rPr lang="fr-FR" sz="1600" dirty="0">
                <a:hlinkClick r:id="rId7" action="ppaction://hlinksldjump"/>
              </a:rPr>
              <a:t>Certification </a:t>
            </a:r>
            <a:r>
              <a:rPr lang="fr-FR" sz="1600" dirty="0" err="1">
                <a:hlinkClick r:id="rId7" action="ppaction://hlinksldjump"/>
              </a:rPr>
              <a:t>écri</a:t>
            </a:r>
            <a:r>
              <a:rPr lang="fr-FR" sz="1600" dirty="0">
                <a:hlinkClick r:id="rId7" action="ppaction://hlinksldjump"/>
              </a:rPr>
              <a:t>+</a:t>
            </a:r>
            <a:endParaRPr lang="fr-FR" sz="1600" dirty="0"/>
          </a:p>
        </p:txBody>
      </p:sp>
      <p:sp>
        <p:nvSpPr>
          <p:cNvPr id="208" name="Google Shape;3699;p39">
            <a:extLst>
              <a:ext uri="{FF2B5EF4-FFF2-40B4-BE49-F238E27FC236}">
                <a16:creationId xmlns:a16="http://schemas.microsoft.com/office/drawing/2014/main" id="{05E187A3-CA38-0CB1-96A2-DF1E3B147158}"/>
              </a:ext>
            </a:extLst>
          </p:cNvPr>
          <p:cNvSpPr txBox="1">
            <a:spLocks/>
          </p:cNvSpPr>
          <p:nvPr/>
        </p:nvSpPr>
        <p:spPr>
          <a:xfrm>
            <a:off x="2745676" y="2700557"/>
            <a:ext cx="4636236" cy="29855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2500"/>
              <a:buFont typeface="Baloo 2"/>
              <a:buNone/>
              <a:defRPr sz="2500" b="0" i="0" u="none" strike="noStrike" cap="none">
                <a:solidFill>
                  <a:schemeClr val="lt1"/>
                </a:solidFill>
                <a:latin typeface="Baloo 2"/>
                <a:ea typeface="Baloo 2"/>
                <a:cs typeface="Baloo 2"/>
                <a:sym typeface="Baloo 2"/>
              </a:defRPr>
            </a:lvl1pPr>
            <a:lvl2pPr marR="0" lvl="1" algn="ctr" rtl="0">
              <a:lnSpc>
                <a:spcPct val="100000"/>
              </a:lnSpc>
              <a:spcBef>
                <a:spcPts val="0"/>
              </a:spcBef>
              <a:spcAft>
                <a:spcPts val="0"/>
              </a:spcAft>
              <a:buClr>
                <a:schemeClr val="accent4"/>
              </a:buClr>
              <a:buSzPts val="2500"/>
              <a:buFont typeface="Bebas Neue"/>
              <a:buNone/>
              <a:defRPr sz="2500" b="0" i="0" u="none" strike="noStrike" cap="none">
                <a:solidFill>
                  <a:schemeClr val="accent4"/>
                </a:solidFill>
                <a:latin typeface="Bebas Neue"/>
                <a:ea typeface="Bebas Neue"/>
                <a:cs typeface="Bebas Neue"/>
                <a:sym typeface="Bebas Neue"/>
              </a:defRPr>
            </a:lvl2pPr>
            <a:lvl3pPr marR="0" lvl="2" algn="ctr" rtl="0">
              <a:lnSpc>
                <a:spcPct val="100000"/>
              </a:lnSpc>
              <a:spcBef>
                <a:spcPts val="0"/>
              </a:spcBef>
              <a:spcAft>
                <a:spcPts val="0"/>
              </a:spcAft>
              <a:buClr>
                <a:schemeClr val="accent4"/>
              </a:buClr>
              <a:buSzPts val="2500"/>
              <a:buFont typeface="Bebas Neue"/>
              <a:buNone/>
              <a:defRPr sz="2500" b="0" i="0" u="none" strike="noStrike" cap="none">
                <a:solidFill>
                  <a:schemeClr val="accent4"/>
                </a:solidFill>
                <a:latin typeface="Bebas Neue"/>
                <a:ea typeface="Bebas Neue"/>
                <a:cs typeface="Bebas Neue"/>
                <a:sym typeface="Bebas Neue"/>
              </a:defRPr>
            </a:lvl3pPr>
            <a:lvl4pPr marR="0" lvl="3" algn="ctr" rtl="0">
              <a:lnSpc>
                <a:spcPct val="100000"/>
              </a:lnSpc>
              <a:spcBef>
                <a:spcPts val="0"/>
              </a:spcBef>
              <a:spcAft>
                <a:spcPts val="0"/>
              </a:spcAft>
              <a:buClr>
                <a:schemeClr val="accent4"/>
              </a:buClr>
              <a:buSzPts val="2500"/>
              <a:buFont typeface="Bebas Neue"/>
              <a:buNone/>
              <a:defRPr sz="2500" b="0" i="0" u="none" strike="noStrike" cap="none">
                <a:solidFill>
                  <a:schemeClr val="accent4"/>
                </a:solidFill>
                <a:latin typeface="Bebas Neue"/>
                <a:ea typeface="Bebas Neue"/>
                <a:cs typeface="Bebas Neue"/>
                <a:sym typeface="Bebas Neue"/>
              </a:defRPr>
            </a:lvl4pPr>
            <a:lvl5pPr marR="0" lvl="4" algn="ctr" rtl="0">
              <a:lnSpc>
                <a:spcPct val="100000"/>
              </a:lnSpc>
              <a:spcBef>
                <a:spcPts val="0"/>
              </a:spcBef>
              <a:spcAft>
                <a:spcPts val="0"/>
              </a:spcAft>
              <a:buClr>
                <a:schemeClr val="accent4"/>
              </a:buClr>
              <a:buSzPts val="2500"/>
              <a:buFont typeface="Bebas Neue"/>
              <a:buNone/>
              <a:defRPr sz="2500" b="0" i="0" u="none" strike="noStrike" cap="none">
                <a:solidFill>
                  <a:schemeClr val="accent4"/>
                </a:solidFill>
                <a:latin typeface="Bebas Neue"/>
                <a:ea typeface="Bebas Neue"/>
                <a:cs typeface="Bebas Neue"/>
                <a:sym typeface="Bebas Neue"/>
              </a:defRPr>
            </a:lvl5pPr>
            <a:lvl6pPr marR="0" lvl="5" algn="ctr" rtl="0">
              <a:lnSpc>
                <a:spcPct val="100000"/>
              </a:lnSpc>
              <a:spcBef>
                <a:spcPts val="0"/>
              </a:spcBef>
              <a:spcAft>
                <a:spcPts val="0"/>
              </a:spcAft>
              <a:buClr>
                <a:schemeClr val="accent4"/>
              </a:buClr>
              <a:buSzPts val="2500"/>
              <a:buFont typeface="Bebas Neue"/>
              <a:buNone/>
              <a:defRPr sz="2500" b="0" i="0" u="none" strike="noStrike" cap="none">
                <a:solidFill>
                  <a:schemeClr val="accent4"/>
                </a:solidFill>
                <a:latin typeface="Bebas Neue"/>
                <a:ea typeface="Bebas Neue"/>
                <a:cs typeface="Bebas Neue"/>
                <a:sym typeface="Bebas Neue"/>
              </a:defRPr>
            </a:lvl6pPr>
            <a:lvl7pPr marR="0" lvl="6" algn="ctr" rtl="0">
              <a:lnSpc>
                <a:spcPct val="100000"/>
              </a:lnSpc>
              <a:spcBef>
                <a:spcPts val="0"/>
              </a:spcBef>
              <a:spcAft>
                <a:spcPts val="0"/>
              </a:spcAft>
              <a:buClr>
                <a:schemeClr val="accent4"/>
              </a:buClr>
              <a:buSzPts val="2500"/>
              <a:buFont typeface="Bebas Neue"/>
              <a:buNone/>
              <a:defRPr sz="2500" b="0" i="0" u="none" strike="noStrike" cap="none">
                <a:solidFill>
                  <a:schemeClr val="accent4"/>
                </a:solidFill>
                <a:latin typeface="Bebas Neue"/>
                <a:ea typeface="Bebas Neue"/>
                <a:cs typeface="Bebas Neue"/>
                <a:sym typeface="Bebas Neue"/>
              </a:defRPr>
            </a:lvl7pPr>
            <a:lvl8pPr marR="0" lvl="7" algn="ctr" rtl="0">
              <a:lnSpc>
                <a:spcPct val="100000"/>
              </a:lnSpc>
              <a:spcBef>
                <a:spcPts val="0"/>
              </a:spcBef>
              <a:spcAft>
                <a:spcPts val="0"/>
              </a:spcAft>
              <a:buClr>
                <a:schemeClr val="accent4"/>
              </a:buClr>
              <a:buSzPts val="2500"/>
              <a:buFont typeface="Bebas Neue"/>
              <a:buNone/>
              <a:defRPr sz="2500" b="0" i="0" u="none" strike="noStrike" cap="none">
                <a:solidFill>
                  <a:schemeClr val="accent4"/>
                </a:solidFill>
                <a:latin typeface="Bebas Neue"/>
                <a:ea typeface="Bebas Neue"/>
                <a:cs typeface="Bebas Neue"/>
                <a:sym typeface="Bebas Neue"/>
              </a:defRPr>
            </a:lvl8pPr>
            <a:lvl9pPr marR="0" lvl="8" algn="ctr" rtl="0">
              <a:lnSpc>
                <a:spcPct val="100000"/>
              </a:lnSpc>
              <a:spcBef>
                <a:spcPts val="0"/>
              </a:spcBef>
              <a:spcAft>
                <a:spcPts val="0"/>
              </a:spcAft>
              <a:buClr>
                <a:schemeClr val="accent4"/>
              </a:buClr>
              <a:buSzPts val="2500"/>
              <a:buFont typeface="Bebas Neue"/>
              <a:buNone/>
              <a:defRPr sz="2500" b="0" i="0" u="none" strike="noStrike" cap="none">
                <a:solidFill>
                  <a:schemeClr val="accent4"/>
                </a:solidFill>
                <a:latin typeface="Bebas Neue"/>
                <a:ea typeface="Bebas Neue"/>
                <a:cs typeface="Bebas Neue"/>
                <a:sym typeface="Bebas Neue"/>
              </a:defRPr>
            </a:lvl9pPr>
          </a:lstStyle>
          <a:p>
            <a:r>
              <a:rPr lang="fr-FR" sz="1600" dirty="0">
                <a:hlinkClick r:id="rId8"/>
              </a:rPr>
              <a:t>Participation MOOC « La métabolomique : enjeux technologiques et scientifiques »</a:t>
            </a:r>
            <a:endParaRPr lang="fr-FR" sz="1600" dirty="0"/>
          </a:p>
        </p:txBody>
      </p:sp>
      <p:grpSp>
        <p:nvGrpSpPr>
          <p:cNvPr id="15" name="Groupe 14">
            <a:extLst>
              <a:ext uri="{FF2B5EF4-FFF2-40B4-BE49-F238E27FC236}">
                <a16:creationId xmlns:a16="http://schemas.microsoft.com/office/drawing/2014/main" id="{65E5C625-2A5A-6DF4-C031-7AECEDBCACF0}"/>
              </a:ext>
            </a:extLst>
          </p:cNvPr>
          <p:cNvGrpSpPr/>
          <p:nvPr/>
        </p:nvGrpSpPr>
        <p:grpSpPr>
          <a:xfrm>
            <a:off x="1443849" y="2468320"/>
            <a:ext cx="907644" cy="902023"/>
            <a:chOff x="1478355" y="2552210"/>
            <a:chExt cx="907644" cy="902023"/>
          </a:xfrm>
        </p:grpSpPr>
        <p:sp>
          <p:nvSpPr>
            <p:cNvPr id="173" name="Google Shape;3710;p39">
              <a:hlinkClick r:id="rId8"/>
              <a:extLst>
                <a:ext uri="{FF2B5EF4-FFF2-40B4-BE49-F238E27FC236}">
                  <a16:creationId xmlns:a16="http://schemas.microsoft.com/office/drawing/2014/main" id="{05246620-7CF2-2D37-39EA-B44F43778C06}"/>
                </a:ext>
              </a:extLst>
            </p:cNvPr>
            <p:cNvSpPr/>
            <p:nvPr/>
          </p:nvSpPr>
          <p:spPr>
            <a:xfrm>
              <a:off x="1478355" y="2552210"/>
              <a:ext cx="907644" cy="902023"/>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19017;p77">
              <a:extLst>
                <a:ext uri="{FF2B5EF4-FFF2-40B4-BE49-F238E27FC236}">
                  <a16:creationId xmlns:a16="http://schemas.microsoft.com/office/drawing/2014/main" id="{F26D52C7-8E04-81D8-AB32-C806C8DD1FE0}"/>
                </a:ext>
              </a:extLst>
            </p:cNvPr>
            <p:cNvGrpSpPr/>
            <p:nvPr/>
          </p:nvGrpSpPr>
          <p:grpSpPr>
            <a:xfrm>
              <a:off x="1657820" y="2695556"/>
              <a:ext cx="544076" cy="590111"/>
              <a:chOff x="2236106" y="3365392"/>
              <a:chExt cx="306471" cy="370000"/>
            </a:xfrm>
          </p:grpSpPr>
          <p:sp>
            <p:nvSpPr>
              <p:cNvPr id="210" name="Google Shape;19018;p77">
                <a:extLst>
                  <a:ext uri="{FF2B5EF4-FFF2-40B4-BE49-F238E27FC236}">
                    <a16:creationId xmlns:a16="http://schemas.microsoft.com/office/drawing/2014/main" id="{F4CA5EBE-8BF0-B014-82AB-8D61304CC8FA}"/>
                  </a:ext>
                </a:extLst>
              </p:cNvPr>
              <p:cNvSpPr/>
              <p:nvPr/>
            </p:nvSpPr>
            <p:spPr>
              <a:xfrm>
                <a:off x="2413788" y="3588085"/>
                <a:ext cx="128789" cy="88107"/>
              </a:xfrm>
              <a:custGeom>
                <a:avLst/>
                <a:gdLst/>
                <a:ahLst/>
                <a:cxnLst/>
                <a:rect l="l" t="t" r="r" b="b"/>
                <a:pathLst>
                  <a:path w="4910" h="3359" extrusionOk="0">
                    <a:moveTo>
                      <a:pt x="2793" y="0"/>
                    </a:moveTo>
                    <a:cubicBezTo>
                      <a:pt x="2259" y="0"/>
                      <a:pt x="1705" y="75"/>
                      <a:pt x="1234" y="293"/>
                    </a:cubicBezTo>
                    <a:cubicBezTo>
                      <a:pt x="285" y="741"/>
                      <a:pt x="0" y="2111"/>
                      <a:pt x="211" y="2558"/>
                    </a:cubicBezTo>
                    <a:cubicBezTo>
                      <a:pt x="366" y="2895"/>
                      <a:pt x="1128" y="3359"/>
                      <a:pt x="1902" y="3359"/>
                    </a:cubicBezTo>
                    <a:cubicBezTo>
                      <a:pt x="2140" y="3359"/>
                      <a:pt x="2380" y="3315"/>
                      <a:pt x="2604" y="3209"/>
                    </a:cubicBezTo>
                    <a:cubicBezTo>
                      <a:pt x="3770" y="2667"/>
                      <a:pt x="4577" y="1148"/>
                      <a:pt x="4848" y="565"/>
                    </a:cubicBezTo>
                    <a:cubicBezTo>
                      <a:pt x="4910" y="436"/>
                      <a:pt x="4842" y="293"/>
                      <a:pt x="4706" y="260"/>
                    </a:cubicBezTo>
                    <a:cubicBezTo>
                      <a:pt x="4330" y="162"/>
                      <a:pt x="3582" y="0"/>
                      <a:pt x="2793" y="0"/>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9019;p77">
                <a:extLst>
                  <a:ext uri="{FF2B5EF4-FFF2-40B4-BE49-F238E27FC236}">
                    <a16:creationId xmlns:a16="http://schemas.microsoft.com/office/drawing/2014/main" id="{A93AC44F-A0E5-7A08-391D-1F8BB42B0678}"/>
                  </a:ext>
                </a:extLst>
              </p:cNvPr>
              <p:cNvSpPr/>
              <p:nvPr/>
            </p:nvSpPr>
            <p:spPr>
              <a:xfrm>
                <a:off x="2413604" y="3588085"/>
                <a:ext cx="127740" cy="67831"/>
              </a:xfrm>
              <a:custGeom>
                <a:avLst/>
                <a:gdLst/>
                <a:ahLst/>
                <a:cxnLst/>
                <a:rect l="l" t="t" r="r" b="b"/>
                <a:pathLst>
                  <a:path w="4870" h="2586" extrusionOk="0">
                    <a:moveTo>
                      <a:pt x="2798" y="0"/>
                    </a:moveTo>
                    <a:cubicBezTo>
                      <a:pt x="2263" y="0"/>
                      <a:pt x="1708" y="75"/>
                      <a:pt x="1235" y="293"/>
                    </a:cubicBezTo>
                    <a:cubicBezTo>
                      <a:pt x="285" y="741"/>
                      <a:pt x="1" y="2111"/>
                      <a:pt x="211" y="2558"/>
                    </a:cubicBezTo>
                    <a:cubicBezTo>
                      <a:pt x="218" y="2565"/>
                      <a:pt x="224" y="2578"/>
                      <a:pt x="231" y="2585"/>
                    </a:cubicBezTo>
                    <a:cubicBezTo>
                      <a:pt x="1011" y="2111"/>
                      <a:pt x="3140" y="890"/>
                      <a:pt x="4869" y="463"/>
                    </a:cubicBezTo>
                    <a:cubicBezTo>
                      <a:pt x="4869" y="368"/>
                      <a:pt x="4801" y="280"/>
                      <a:pt x="4713" y="260"/>
                    </a:cubicBezTo>
                    <a:cubicBezTo>
                      <a:pt x="4337" y="162"/>
                      <a:pt x="3589" y="0"/>
                      <a:pt x="2798" y="0"/>
                    </a:cubicBezTo>
                    <a:close/>
                  </a:path>
                </a:pathLst>
              </a:custGeom>
              <a:solidFill>
                <a:srgbClr val="D2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9020;p77">
                <a:extLst>
                  <a:ext uri="{FF2B5EF4-FFF2-40B4-BE49-F238E27FC236}">
                    <a16:creationId xmlns:a16="http://schemas.microsoft.com/office/drawing/2014/main" id="{E13CAFF2-427D-E62A-12A7-F0C1C65E06EF}"/>
                  </a:ext>
                </a:extLst>
              </p:cNvPr>
              <p:cNvSpPr/>
              <p:nvPr/>
            </p:nvSpPr>
            <p:spPr>
              <a:xfrm>
                <a:off x="2350469" y="3365471"/>
                <a:ext cx="64945" cy="86559"/>
              </a:xfrm>
              <a:custGeom>
                <a:avLst/>
                <a:gdLst/>
                <a:ahLst/>
                <a:cxnLst/>
                <a:rect l="l" t="t" r="r" b="b"/>
                <a:pathLst>
                  <a:path w="2476" h="3300" extrusionOk="0">
                    <a:moveTo>
                      <a:pt x="763" y="0"/>
                    </a:moveTo>
                    <a:cubicBezTo>
                      <a:pt x="682" y="0"/>
                      <a:pt x="602" y="46"/>
                      <a:pt x="563" y="128"/>
                    </a:cubicBezTo>
                    <a:cubicBezTo>
                      <a:pt x="367" y="576"/>
                      <a:pt x="0" y="1552"/>
                      <a:pt x="204" y="2332"/>
                    </a:cubicBezTo>
                    <a:cubicBezTo>
                      <a:pt x="370" y="2952"/>
                      <a:pt x="1096" y="3300"/>
                      <a:pt x="1469" y="3300"/>
                    </a:cubicBezTo>
                    <a:cubicBezTo>
                      <a:pt x="1508" y="3300"/>
                      <a:pt x="1543" y="3296"/>
                      <a:pt x="1574" y="3288"/>
                    </a:cubicBezTo>
                    <a:cubicBezTo>
                      <a:pt x="1885" y="3200"/>
                      <a:pt x="2475" y="2468"/>
                      <a:pt x="2292" y="1790"/>
                    </a:cubicBezTo>
                    <a:cubicBezTo>
                      <a:pt x="2089" y="1010"/>
                      <a:pt x="1289" y="332"/>
                      <a:pt x="895" y="47"/>
                    </a:cubicBezTo>
                    <a:cubicBezTo>
                      <a:pt x="856" y="15"/>
                      <a:pt x="810" y="0"/>
                      <a:pt x="763" y="0"/>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9021;p77">
                <a:extLst>
                  <a:ext uri="{FF2B5EF4-FFF2-40B4-BE49-F238E27FC236}">
                    <a16:creationId xmlns:a16="http://schemas.microsoft.com/office/drawing/2014/main" id="{6EB0A6F2-652B-AA5F-FD85-B7F156D17158}"/>
                  </a:ext>
                </a:extLst>
              </p:cNvPr>
              <p:cNvSpPr/>
              <p:nvPr/>
            </p:nvSpPr>
            <p:spPr>
              <a:xfrm>
                <a:off x="2368436" y="3365392"/>
                <a:ext cx="46978" cy="86166"/>
              </a:xfrm>
              <a:custGeom>
                <a:avLst/>
                <a:gdLst/>
                <a:ahLst/>
                <a:cxnLst/>
                <a:rect l="l" t="t" r="r" b="b"/>
                <a:pathLst>
                  <a:path w="1791" h="3285" extrusionOk="0">
                    <a:moveTo>
                      <a:pt x="86" y="0"/>
                    </a:moveTo>
                    <a:cubicBezTo>
                      <a:pt x="58" y="0"/>
                      <a:pt x="29" y="6"/>
                      <a:pt x="0" y="16"/>
                    </a:cubicBezTo>
                    <a:cubicBezTo>
                      <a:pt x="373" y="1087"/>
                      <a:pt x="672" y="2179"/>
                      <a:pt x="889" y="3284"/>
                    </a:cubicBezTo>
                    <a:cubicBezTo>
                      <a:pt x="1207" y="3196"/>
                      <a:pt x="1790" y="2471"/>
                      <a:pt x="1607" y="1793"/>
                    </a:cubicBezTo>
                    <a:cubicBezTo>
                      <a:pt x="1404" y="1013"/>
                      <a:pt x="604" y="335"/>
                      <a:pt x="210" y="43"/>
                    </a:cubicBezTo>
                    <a:cubicBezTo>
                      <a:pt x="173" y="14"/>
                      <a:pt x="130" y="0"/>
                      <a:pt x="86" y="0"/>
                    </a:cubicBezTo>
                    <a:close/>
                  </a:path>
                </a:pathLst>
              </a:custGeom>
              <a:solidFill>
                <a:srgbClr val="D2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9022;p77">
                <a:extLst>
                  <a:ext uri="{FF2B5EF4-FFF2-40B4-BE49-F238E27FC236}">
                    <a16:creationId xmlns:a16="http://schemas.microsoft.com/office/drawing/2014/main" id="{E0194B2D-9998-F86D-0698-29C448D61B22}"/>
                  </a:ext>
                </a:extLst>
              </p:cNvPr>
              <p:cNvSpPr/>
              <p:nvPr/>
            </p:nvSpPr>
            <p:spPr>
              <a:xfrm>
                <a:off x="2236106" y="3542156"/>
                <a:ext cx="145157" cy="92618"/>
              </a:xfrm>
              <a:custGeom>
                <a:avLst/>
                <a:gdLst/>
                <a:ahLst/>
                <a:cxnLst/>
                <a:rect l="l" t="t" r="r" b="b"/>
                <a:pathLst>
                  <a:path w="5534" h="3531" extrusionOk="0">
                    <a:moveTo>
                      <a:pt x="2978" y="0"/>
                    </a:moveTo>
                    <a:cubicBezTo>
                      <a:pt x="1844" y="0"/>
                      <a:pt x="668" y="449"/>
                      <a:pt x="177" y="654"/>
                    </a:cubicBezTo>
                    <a:cubicBezTo>
                      <a:pt x="48" y="709"/>
                      <a:pt x="0" y="865"/>
                      <a:pt x="82" y="980"/>
                    </a:cubicBezTo>
                    <a:cubicBezTo>
                      <a:pt x="462" y="1549"/>
                      <a:pt x="1580" y="3062"/>
                      <a:pt x="2923" y="3462"/>
                    </a:cubicBezTo>
                    <a:cubicBezTo>
                      <a:pt x="3082" y="3509"/>
                      <a:pt x="3245" y="3530"/>
                      <a:pt x="3406" y="3530"/>
                    </a:cubicBezTo>
                    <a:cubicBezTo>
                      <a:pt x="4348" y="3530"/>
                      <a:pt x="5257" y="2805"/>
                      <a:pt x="5384" y="2377"/>
                    </a:cubicBezTo>
                    <a:cubicBezTo>
                      <a:pt x="5533" y="1868"/>
                      <a:pt x="5005" y="444"/>
                      <a:pt x="3920" y="126"/>
                    </a:cubicBezTo>
                    <a:cubicBezTo>
                      <a:pt x="3621" y="37"/>
                      <a:pt x="3301" y="0"/>
                      <a:pt x="2978" y="0"/>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9023;p77">
                <a:extLst>
                  <a:ext uri="{FF2B5EF4-FFF2-40B4-BE49-F238E27FC236}">
                    <a16:creationId xmlns:a16="http://schemas.microsoft.com/office/drawing/2014/main" id="{D73615D1-4D19-5C94-B31E-C1EC7182A159}"/>
                  </a:ext>
                </a:extLst>
              </p:cNvPr>
              <p:cNvSpPr/>
              <p:nvPr/>
            </p:nvSpPr>
            <p:spPr>
              <a:xfrm>
                <a:off x="2236814" y="3542156"/>
                <a:ext cx="144449" cy="63608"/>
              </a:xfrm>
              <a:custGeom>
                <a:avLst/>
                <a:gdLst/>
                <a:ahLst/>
                <a:cxnLst/>
                <a:rect l="l" t="t" r="r" b="b"/>
                <a:pathLst>
                  <a:path w="5507" h="2425" extrusionOk="0">
                    <a:moveTo>
                      <a:pt x="2951" y="0"/>
                    </a:moveTo>
                    <a:cubicBezTo>
                      <a:pt x="1818" y="0"/>
                      <a:pt x="642" y="449"/>
                      <a:pt x="157" y="654"/>
                    </a:cubicBezTo>
                    <a:cubicBezTo>
                      <a:pt x="48" y="702"/>
                      <a:pt x="1" y="817"/>
                      <a:pt x="34" y="926"/>
                    </a:cubicBezTo>
                    <a:cubicBezTo>
                      <a:pt x="1085" y="1007"/>
                      <a:pt x="4103" y="1346"/>
                      <a:pt x="5337" y="2424"/>
                    </a:cubicBezTo>
                    <a:cubicBezTo>
                      <a:pt x="5344" y="2404"/>
                      <a:pt x="5351" y="2390"/>
                      <a:pt x="5357" y="2370"/>
                    </a:cubicBezTo>
                    <a:cubicBezTo>
                      <a:pt x="5506" y="1868"/>
                      <a:pt x="4978" y="444"/>
                      <a:pt x="3893" y="126"/>
                    </a:cubicBezTo>
                    <a:cubicBezTo>
                      <a:pt x="3594" y="37"/>
                      <a:pt x="3274" y="0"/>
                      <a:pt x="2951" y="0"/>
                    </a:cubicBezTo>
                    <a:close/>
                  </a:path>
                </a:pathLst>
              </a:custGeom>
              <a:solidFill>
                <a:srgbClr val="D2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9024;p77">
                <a:extLst>
                  <a:ext uri="{FF2B5EF4-FFF2-40B4-BE49-F238E27FC236}">
                    <a16:creationId xmlns:a16="http://schemas.microsoft.com/office/drawing/2014/main" id="{D208964C-2384-7C79-EF41-519B5C27C82E}"/>
                  </a:ext>
                </a:extLst>
              </p:cNvPr>
              <p:cNvSpPr/>
              <p:nvPr/>
            </p:nvSpPr>
            <p:spPr>
              <a:xfrm>
                <a:off x="2298717" y="3457171"/>
                <a:ext cx="81654" cy="61693"/>
              </a:xfrm>
              <a:custGeom>
                <a:avLst/>
                <a:gdLst/>
                <a:ahLst/>
                <a:cxnLst/>
                <a:rect l="l" t="t" r="r" b="b"/>
                <a:pathLst>
                  <a:path w="3113" h="2352" extrusionOk="0">
                    <a:moveTo>
                      <a:pt x="870" y="0"/>
                    </a:moveTo>
                    <a:cubicBezTo>
                      <a:pt x="618" y="0"/>
                      <a:pt x="394" y="18"/>
                      <a:pt x="231" y="36"/>
                    </a:cubicBezTo>
                    <a:cubicBezTo>
                      <a:pt x="88" y="50"/>
                      <a:pt x="0" y="192"/>
                      <a:pt x="48" y="328"/>
                    </a:cubicBezTo>
                    <a:cubicBezTo>
                      <a:pt x="204" y="789"/>
                      <a:pt x="611" y="1759"/>
                      <a:pt x="1289" y="2186"/>
                    </a:cubicBezTo>
                    <a:cubicBezTo>
                      <a:pt x="1479" y="2305"/>
                      <a:pt x="1699" y="2352"/>
                      <a:pt x="1915" y="2352"/>
                    </a:cubicBezTo>
                    <a:cubicBezTo>
                      <a:pt x="2376" y="2352"/>
                      <a:pt x="2821" y="2138"/>
                      <a:pt x="2936" y="1948"/>
                    </a:cubicBezTo>
                    <a:cubicBezTo>
                      <a:pt x="3113" y="1670"/>
                      <a:pt x="3038" y="735"/>
                      <a:pt x="2441" y="362"/>
                    </a:cubicBezTo>
                    <a:cubicBezTo>
                      <a:pt x="1989" y="72"/>
                      <a:pt x="1374" y="0"/>
                      <a:pt x="870" y="0"/>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9025;p77">
                <a:extLst>
                  <a:ext uri="{FF2B5EF4-FFF2-40B4-BE49-F238E27FC236}">
                    <a16:creationId xmlns:a16="http://schemas.microsoft.com/office/drawing/2014/main" id="{9F199F0B-0A52-ABF3-2BA3-8DDD74084AD9}"/>
                  </a:ext>
                </a:extLst>
              </p:cNvPr>
              <p:cNvSpPr/>
              <p:nvPr/>
            </p:nvSpPr>
            <p:spPr>
              <a:xfrm>
                <a:off x="2299609" y="3457171"/>
                <a:ext cx="80762" cy="51647"/>
              </a:xfrm>
              <a:custGeom>
                <a:avLst/>
                <a:gdLst/>
                <a:ahLst/>
                <a:cxnLst/>
                <a:rect l="l" t="t" r="r" b="b"/>
                <a:pathLst>
                  <a:path w="3079" h="1969" extrusionOk="0">
                    <a:moveTo>
                      <a:pt x="836" y="0"/>
                    </a:moveTo>
                    <a:cubicBezTo>
                      <a:pt x="584" y="0"/>
                      <a:pt x="360" y="18"/>
                      <a:pt x="197" y="36"/>
                    </a:cubicBezTo>
                    <a:cubicBezTo>
                      <a:pt x="95" y="50"/>
                      <a:pt x="14" y="124"/>
                      <a:pt x="0" y="226"/>
                    </a:cubicBezTo>
                    <a:cubicBezTo>
                      <a:pt x="570" y="470"/>
                      <a:pt x="1953" y="1114"/>
                      <a:pt x="2889" y="1969"/>
                    </a:cubicBezTo>
                    <a:cubicBezTo>
                      <a:pt x="2889" y="1962"/>
                      <a:pt x="2902" y="1955"/>
                      <a:pt x="2902" y="1948"/>
                    </a:cubicBezTo>
                    <a:cubicBezTo>
                      <a:pt x="3079" y="1670"/>
                      <a:pt x="3004" y="735"/>
                      <a:pt x="2407" y="362"/>
                    </a:cubicBezTo>
                    <a:cubicBezTo>
                      <a:pt x="1955" y="72"/>
                      <a:pt x="1340" y="0"/>
                      <a:pt x="836" y="0"/>
                    </a:cubicBezTo>
                    <a:close/>
                  </a:path>
                </a:pathLst>
              </a:custGeom>
              <a:solidFill>
                <a:srgbClr val="D2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9026;p77">
                <a:extLst>
                  <a:ext uri="{FF2B5EF4-FFF2-40B4-BE49-F238E27FC236}">
                    <a16:creationId xmlns:a16="http://schemas.microsoft.com/office/drawing/2014/main" id="{BFE9EB60-0522-271C-8486-B46015712CE3}"/>
                  </a:ext>
                </a:extLst>
              </p:cNvPr>
              <p:cNvSpPr/>
              <p:nvPr/>
            </p:nvSpPr>
            <p:spPr>
              <a:xfrm>
                <a:off x="2421080" y="3480857"/>
                <a:ext cx="85929" cy="59044"/>
              </a:xfrm>
              <a:custGeom>
                <a:avLst/>
                <a:gdLst/>
                <a:ahLst/>
                <a:cxnLst/>
                <a:rect l="l" t="t" r="r" b="b"/>
                <a:pathLst>
                  <a:path w="3276" h="2251" extrusionOk="0">
                    <a:moveTo>
                      <a:pt x="1879" y="0"/>
                    </a:moveTo>
                    <a:cubicBezTo>
                      <a:pt x="1519" y="0"/>
                      <a:pt x="1146" y="50"/>
                      <a:pt x="828" y="198"/>
                    </a:cubicBezTo>
                    <a:cubicBezTo>
                      <a:pt x="190" y="496"/>
                      <a:pt x="0" y="1418"/>
                      <a:pt x="136" y="1717"/>
                    </a:cubicBezTo>
                    <a:cubicBezTo>
                      <a:pt x="245" y="1944"/>
                      <a:pt x="752" y="2251"/>
                      <a:pt x="1269" y="2251"/>
                    </a:cubicBezTo>
                    <a:cubicBezTo>
                      <a:pt x="1430" y="2251"/>
                      <a:pt x="1592" y="2221"/>
                      <a:pt x="1743" y="2151"/>
                    </a:cubicBezTo>
                    <a:cubicBezTo>
                      <a:pt x="2475" y="1812"/>
                      <a:pt x="2991" y="903"/>
                      <a:pt x="3208" y="462"/>
                    </a:cubicBezTo>
                    <a:cubicBezTo>
                      <a:pt x="3275" y="333"/>
                      <a:pt x="3201" y="184"/>
                      <a:pt x="3065" y="150"/>
                    </a:cubicBezTo>
                    <a:cubicBezTo>
                      <a:pt x="2793" y="85"/>
                      <a:pt x="2347" y="0"/>
                      <a:pt x="1879" y="0"/>
                    </a:cubicBezTo>
                    <a:close/>
                  </a:path>
                </a:pathLst>
              </a:custGeom>
              <a:solidFill>
                <a:srgbClr val="C1C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9027;p77">
                <a:extLst>
                  <a:ext uri="{FF2B5EF4-FFF2-40B4-BE49-F238E27FC236}">
                    <a16:creationId xmlns:a16="http://schemas.microsoft.com/office/drawing/2014/main" id="{8B5B5BAD-D28C-9378-63AD-B66ED175D217}"/>
                  </a:ext>
                </a:extLst>
              </p:cNvPr>
              <p:cNvSpPr/>
              <p:nvPr/>
            </p:nvSpPr>
            <p:spPr>
              <a:xfrm>
                <a:off x="2421080" y="3480857"/>
                <a:ext cx="85221" cy="47345"/>
              </a:xfrm>
              <a:custGeom>
                <a:avLst/>
                <a:gdLst/>
                <a:ahLst/>
                <a:cxnLst/>
                <a:rect l="l" t="t" r="r" b="b"/>
                <a:pathLst>
                  <a:path w="3249" h="1805" extrusionOk="0">
                    <a:moveTo>
                      <a:pt x="1881" y="0"/>
                    </a:moveTo>
                    <a:cubicBezTo>
                      <a:pt x="1520" y="0"/>
                      <a:pt x="1146" y="50"/>
                      <a:pt x="828" y="198"/>
                    </a:cubicBezTo>
                    <a:cubicBezTo>
                      <a:pt x="190" y="496"/>
                      <a:pt x="0" y="1418"/>
                      <a:pt x="143" y="1717"/>
                    </a:cubicBezTo>
                    <a:cubicBezTo>
                      <a:pt x="156" y="1744"/>
                      <a:pt x="177" y="1778"/>
                      <a:pt x="204" y="1805"/>
                    </a:cubicBezTo>
                    <a:cubicBezTo>
                      <a:pt x="868" y="1113"/>
                      <a:pt x="2509" y="605"/>
                      <a:pt x="3221" y="408"/>
                    </a:cubicBezTo>
                    <a:cubicBezTo>
                      <a:pt x="3248" y="293"/>
                      <a:pt x="3180" y="177"/>
                      <a:pt x="3065" y="150"/>
                    </a:cubicBezTo>
                    <a:cubicBezTo>
                      <a:pt x="2797" y="85"/>
                      <a:pt x="2351" y="0"/>
                      <a:pt x="1881" y="0"/>
                    </a:cubicBezTo>
                    <a:close/>
                  </a:path>
                </a:pathLst>
              </a:custGeom>
              <a:solidFill>
                <a:srgbClr val="D2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9028;p77">
                <a:extLst>
                  <a:ext uri="{FF2B5EF4-FFF2-40B4-BE49-F238E27FC236}">
                    <a16:creationId xmlns:a16="http://schemas.microsoft.com/office/drawing/2014/main" id="{659BC56C-434F-5BB3-DC8B-B0C1675D7F98}"/>
                  </a:ext>
                </a:extLst>
              </p:cNvPr>
              <p:cNvSpPr/>
              <p:nvPr/>
            </p:nvSpPr>
            <p:spPr>
              <a:xfrm>
                <a:off x="2379269" y="3608807"/>
                <a:ext cx="129340" cy="76093"/>
              </a:xfrm>
              <a:custGeom>
                <a:avLst/>
                <a:gdLst/>
                <a:ahLst/>
                <a:cxnLst/>
                <a:rect l="l" t="t" r="r" b="b"/>
                <a:pathLst>
                  <a:path w="4931" h="2901" extrusionOk="0">
                    <a:moveTo>
                      <a:pt x="4618" y="0"/>
                    </a:moveTo>
                    <a:cubicBezTo>
                      <a:pt x="4595" y="0"/>
                      <a:pt x="4570" y="4"/>
                      <a:pt x="4544" y="12"/>
                    </a:cubicBezTo>
                    <a:cubicBezTo>
                      <a:pt x="2008" y="751"/>
                      <a:pt x="225" y="2439"/>
                      <a:pt x="150" y="2514"/>
                    </a:cubicBezTo>
                    <a:cubicBezTo>
                      <a:pt x="1" y="2656"/>
                      <a:pt x="96" y="2900"/>
                      <a:pt x="306" y="2900"/>
                    </a:cubicBezTo>
                    <a:cubicBezTo>
                      <a:pt x="360" y="2900"/>
                      <a:pt x="414" y="2880"/>
                      <a:pt x="462" y="2839"/>
                    </a:cubicBezTo>
                    <a:cubicBezTo>
                      <a:pt x="476" y="2819"/>
                      <a:pt x="2238" y="1151"/>
                      <a:pt x="4666" y="446"/>
                    </a:cubicBezTo>
                    <a:cubicBezTo>
                      <a:pt x="4931" y="366"/>
                      <a:pt x="4849" y="0"/>
                      <a:pt x="4618" y="0"/>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9029;p77">
                <a:extLst>
                  <a:ext uri="{FF2B5EF4-FFF2-40B4-BE49-F238E27FC236}">
                    <a16:creationId xmlns:a16="http://schemas.microsoft.com/office/drawing/2014/main" id="{9DFDAAF7-396F-CDFF-D361-296EEAF58C0E}"/>
                  </a:ext>
                </a:extLst>
              </p:cNvPr>
              <p:cNvSpPr/>
              <p:nvPr/>
            </p:nvSpPr>
            <p:spPr>
              <a:xfrm>
                <a:off x="2274035" y="3568019"/>
                <a:ext cx="22400" cy="12485"/>
              </a:xfrm>
              <a:custGeom>
                <a:avLst/>
                <a:gdLst/>
                <a:ahLst/>
                <a:cxnLst/>
                <a:rect l="l" t="t" r="r" b="b"/>
                <a:pathLst>
                  <a:path w="854" h="476" extrusionOk="0">
                    <a:moveTo>
                      <a:pt x="311" y="1"/>
                    </a:moveTo>
                    <a:cubicBezTo>
                      <a:pt x="25" y="1"/>
                      <a:pt x="1" y="428"/>
                      <a:pt x="290" y="455"/>
                    </a:cubicBezTo>
                    <a:cubicBezTo>
                      <a:pt x="290" y="455"/>
                      <a:pt x="378" y="455"/>
                      <a:pt x="514" y="475"/>
                    </a:cubicBezTo>
                    <a:lnTo>
                      <a:pt x="541" y="475"/>
                    </a:lnTo>
                    <a:cubicBezTo>
                      <a:pt x="826" y="475"/>
                      <a:pt x="853" y="48"/>
                      <a:pt x="562" y="21"/>
                    </a:cubicBezTo>
                    <a:lnTo>
                      <a:pt x="562" y="21"/>
                    </a:lnTo>
                    <a:lnTo>
                      <a:pt x="562" y="28"/>
                    </a:lnTo>
                    <a:cubicBezTo>
                      <a:pt x="406" y="7"/>
                      <a:pt x="317" y="1"/>
                      <a:pt x="317" y="1"/>
                    </a:cubicBezTo>
                    <a:cubicBezTo>
                      <a:pt x="315" y="1"/>
                      <a:pt x="313" y="1"/>
                      <a:pt x="311" y="1"/>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9030;p77">
                <a:extLst>
                  <a:ext uri="{FF2B5EF4-FFF2-40B4-BE49-F238E27FC236}">
                    <a16:creationId xmlns:a16="http://schemas.microsoft.com/office/drawing/2014/main" id="{B0090196-FFCA-FAF0-CF02-38955EF3F7BB}"/>
                  </a:ext>
                </a:extLst>
              </p:cNvPr>
              <p:cNvSpPr/>
              <p:nvPr/>
            </p:nvSpPr>
            <p:spPr>
              <a:xfrm>
                <a:off x="2450012" y="3500398"/>
                <a:ext cx="20722" cy="13823"/>
              </a:xfrm>
              <a:custGeom>
                <a:avLst/>
                <a:gdLst/>
                <a:ahLst/>
                <a:cxnLst/>
                <a:rect l="l" t="t" r="r" b="b"/>
                <a:pathLst>
                  <a:path w="790" h="527" extrusionOk="0">
                    <a:moveTo>
                      <a:pt x="547" y="0"/>
                    </a:moveTo>
                    <a:cubicBezTo>
                      <a:pt x="526" y="0"/>
                      <a:pt x="505" y="3"/>
                      <a:pt x="484" y="9"/>
                    </a:cubicBezTo>
                    <a:cubicBezTo>
                      <a:pt x="396" y="29"/>
                      <a:pt x="308" y="56"/>
                      <a:pt x="226" y="83"/>
                    </a:cubicBezTo>
                    <a:cubicBezTo>
                      <a:pt x="0" y="126"/>
                      <a:pt x="110" y="526"/>
                      <a:pt x="302" y="526"/>
                    </a:cubicBezTo>
                    <a:cubicBezTo>
                      <a:pt x="324" y="526"/>
                      <a:pt x="346" y="521"/>
                      <a:pt x="369" y="511"/>
                    </a:cubicBezTo>
                    <a:cubicBezTo>
                      <a:pt x="443" y="483"/>
                      <a:pt x="525" y="456"/>
                      <a:pt x="599" y="436"/>
                    </a:cubicBezTo>
                    <a:cubicBezTo>
                      <a:pt x="721" y="402"/>
                      <a:pt x="789" y="287"/>
                      <a:pt x="762" y="165"/>
                    </a:cubicBezTo>
                    <a:cubicBezTo>
                      <a:pt x="734" y="64"/>
                      <a:pt x="646" y="0"/>
                      <a:pt x="547" y="0"/>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9031;p77">
                <a:extLst>
                  <a:ext uri="{FF2B5EF4-FFF2-40B4-BE49-F238E27FC236}">
                    <a16:creationId xmlns:a16="http://schemas.microsoft.com/office/drawing/2014/main" id="{47AA61A3-1EAE-093F-5E98-3D551B0C2B76}"/>
                  </a:ext>
                </a:extLst>
              </p:cNvPr>
              <p:cNvSpPr/>
              <p:nvPr/>
            </p:nvSpPr>
            <p:spPr>
              <a:xfrm>
                <a:off x="2303675" y="3396003"/>
                <a:ext cx="142088" cy="339390"/>
              </a:xfrm>
              <a:custGeom>
                <a:avLst/>
                <a:gdLst/>
                <a:ahLst/>
                <a:cxnLst/>
                <a:rect l="l" t="t" r="r" b="b"/>
                <a:pathLst>
                  <a:path w="5417" h="12939" extrusionOk="0">
                    <a:moveTo>
                      <a:pt x="2876" y="0"/>
                    </a:moveTo>
                    <a:cubicBezTo>
                      <a:pt x="2738" y="0"/>
                      <a:pt x="2598" y="119"/>
                      <a:pt x="2652" y="293"/>
                    </a:cubicBezTo>
                    <a:cubicBezTo>
                      <a:pt x="3120" y="1758"/>
                      <a:pt x="3398" y="3270"/>
                      <a:pt x="3486" y="4802"/>
                    </a:cubicBezTo>
                    <a:cubicBezTo>
                      <a:pt x="2944" y="4063"/>
                      <a:pt x="2225" y="3473"/>
                      <a:pt x="1398" y="3080"/>
                    </a:cubicBezTo>
                    <a:cubicBezTo>
                      <a:pt x="1361" y="3063"/>
                      <a:pt x="1327" y="3055"/>
                      <a:pt x="1294" y="3055"/>
                    </a:cubicBezTo>
                    <a:cubicBezTo>
                      <a:pt x="1074" y="3055"/>
                      <a:pt x="968" y="3412"/>
                      <a:pt x="1228" y="3501"/>
                    </a:cubicBezTo>
                    <a:cubicBezTo>
                      <a:pt x="2212" y="3968"/>
                      <a:pt x="3018" y="4755"/>
                      <a:pt x="3520" y="5725"/>
                    </a:cubicBezTo>
                    <a:cubicBezTo>
                      <a:pt x="3527" y="6579"/>
                      <a:pt x="3480" y="7427"/>
                      <a:pt x="3385" y="8281"/>
                    </a:cubicBezTo>
                    <a:cubicBezTo>
                      <a:pt x="2740" y="7379"/>
                      <a:pt x="1439" y="6938"/>
                      <a:pt x="354" y="6721"/>
                    </a:cubicBezTo>
                    <a:cubicBezTo>
                      <a:pt x="341" y="6720"/>
                      <a:pt x="328" y="6719"/>
                      <a:pt x="316" y="6719"/>
                    </a:cubicBezTo>
                    <a:cubicBezTo>
                      <a:pt x="62" y="6719"/>
                      <a:pt x="0" y="7104"/>
                      <a:pt x="266" y="7162"/>
                    </a:cubicBezTo>
                    <a:cubicBezTo>
                      <a:pt x="1262" y="7366"/>
                      <a:pt x="2964" y="7874"/>
                      <a:pt x="3283" y="9088"/>
                    </a:cubicBezTo>
                    <a:cubicBezTo>
                      <a:pt x="2957" y="11224"/>
                      <a:pt x="2415" y="12600"/>
                      <a:pt x="2401" y="12627"/>
                    </a:cubicBezTo>
                    <a:cubicBezTo>
                      <a:pt x="2328" y="12805"/>
                      <a:pt x="2474" y="12939"/>
                      <a:pt x="2618" y="12939"/>
                    </a:cubicBezTo>
                    <a:cubicBezTo>
                      <a:pt x="2700" y="12939"/>
                      <a:pt x="2780" y="12897"/>
                      <a:pt x="2822" y="12797"/>
                    </a:cubicBezTo>
                    <a:cubicBezTo>
                      <a:pt x="2829" y="12763"/>
                      <a:pt x="3398" y="11332"/>
                      <a:pt x="3737" y="9108"/>
                    </a:cubicBezTo>
                    <a:lnTo>
                      <a:pt x="3737" y="9101"/>
                    </a:lnTo>
                    <a:cubicBezTo>
                      <a:pt x="3859" y="8254"/>
                      <a:pt x="3941" y="7393"/>
                      <a:pt x="3961" y="6538"/>
                    </a:cubicBezTo>
                    <a:cubicBezTo>
                      <a:pt x="4151" y="5833"/>
                      <a:pt x="4598" y="5230"/>
                      <a:pt x="5209" y="4843"/>
                    </a:cubicBezTo>
                    <a:cubicBezTo>
                      <a:pt x="5417" y="4708"/>
                      <a:pt x="5284" y="4424"/>
                      <a:pt x="5090" y="4424"/>
                    </a:cubicBezTo>
                    <a:cubicBezTo>
                      <a:pt x="5050" y="4424"/>
                      <a:pt x="5007" y="4436"/>
                      <a:pt x="4965" y="4463"/>
                    </a:cubicBezTo>
                    <a:cubicBezTo>
                      <a:pt x="4564" y="4721"/>
                      <a:pt x="4219" y="5060"/>
                      <a:pt x="3961" y="5453"/>
                    </a:cubicBezTo>
                    <a:cubicBezTo>
                      <a:pt x="3920" y="3657"/>
                      <a:pt x="3629" y="1873"/>
                      <a:pt x="3086" y="158"/>
                    </a:cubicBezTo>
                    <a:cubicBezTo>
                      <a:pt x="3050" y="48"/>
                      <a:pt x="2963" y="0"/>
                      <a:pt x="2876" y="0"/>
                    </a:cubicBezTo>
                    <a:close/>
                  </a:path>
                </a:pathLst>
              </a:custGeom>
              <a:solidFill>
                <a:srgbClr val="AD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 name="Groupe 15">
            <a:extLst>
              <a:ext uri="{FF2B5EF4-FFF2-40B4-BE49-F238E27FC236}">
                <a16:creationId xmlns:a16="http://schemas.microsoft.com/office/drawing/2014/main" id="{1AC2125E-C258-BCE3-75F3-5B29C43F683A}"/>
              </a:ext>
            </a:extLst>
          </p:cNvPr>
          <p:cNvGrpSpPr/>
          <p:nvPr/>
        </p:nvGrpSpPr>
        <p:grpSpPr>
          <a:xfrm>
            <a:off x="4897537" y="3621593"/>
            <a:ext cx="907644" cy="902023"/>
            <a:chOff x="4754649" y="3727140"/>
            <a:chExt cx="907644" cy="902023"/>
          </a:xfrm>
        </p:grpSpPr>
        <p:sp>
          <p:nvSpPr>
            <p:cNvPr id="136" name="Google Shape;3710;p39">
              <a:hlinkClick r:id="rId7" action="ppaction://hlinksldjump"/>
              <a:extLst>
                <a:ext uri="{FF2B5EF4-FFF2-40B4-BE49-F238E27FC236}">
                  <a16:creationId xmlns:a16="http://schemas.microsoft.com/office/drawing/2014/main" id="{DB3A1DB3-341D-52AF-951A-56BBCA26D456}"/>
                </a:ext>
              </a:extLst>
            </p:cNvPr>
            <p:cNvSpPr/>
            <p:nvPr/>
          </p:nvSpPr>
          <p:spPr>
            <a:xfrm>
              <a:off x="4754649" y="3727140"/>
              <a:ext cx="907644" cy="902023"/>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 name="Google Shape;16729;p76">
              <a:extLst>
                <a:ext uri="{FF2B5EF4-FFF2-40B4-BE49-F238E27FC236}">
                  <a16:creationId xmlns:a16="http://schemas.microsoft.com/office/drawing/2014/main" id="{FBDFA01F-675D-7C79-5501-32D5CFF3CC35}"/>
                </a:ext>
              </a:extLst>
            </p:cNvPr>
            <p:cNvGrpSpPr/>
            <p:nvPr/>
          </p:nvGrpSpPr>
          <p:grpSpPr>
            <a:xfrm>
              <a:off x="5106567" y="3870067"/>
              <a:ext cx="173429" cy="616168"/>
              <a:chOff x="3225379" y="3807339"/>
              <a:chExt cx="72413" cy="366404"/>
            </a:xfrm>
          </p:grpSpPr>
          <p:sp>
            <p:nvSpPr>
              <p:cNvPr id="225" name="Google Shape;16730;p76">
                <a:extLst>
                  <a:ext uri="{FF2B5EF4-FFF2-40B4-BE49-F238E27FC236}">
                    <a16:creationId xmlns:a16="http://schemas.microsoft.com/office/drawing/2014/main" id="{BD8FC420-740E-6D48-25DD-AA2A28F0AE1E}"/>
                  </a:ext>
                </a:extLst>
              </p:cNvPr>
              <p:cNvSpPr/>
              <p:nvPr/>
            </p:nvSpPr>
            <p:spPr>
              <a:xfrm>
                <a:off x="3225379" y="3807339"/>
                <a:ext cx="72413" cy="366404"/>
              </a:xfrm>
              <a:custGeom>
                <a:avLst/>
                <a:gdLst/>
                <a:ahLst/>
                <a:cxnLst/>
                <a:rect l="l" t="t" r="r" b="b"/>
                <a:pathLst>
                  <a:path w="2771" h="14021" extrusionOk="0">
                    <a:moveTo>
                      <a:pt x="1390" y="0"/>
                    </a:moveTo>
                    <a:cubicBezTo>
                      <a:pt x="1354" y="0"/>
                      <a:pt x="1318" y="20"/>
                      <a:pt x="1299" y="58"/>
                    </a:cubicBezTo>
                    <a:lnTo>
                      <a:pt x="789" y="1020"/>
                    </a:lnTo>
                    <a:lnTo>
                      <a:pt x="145" y="2231"/>
                    </a:lnTo>
                    <a:cubicBezTo>
                      <a:pt x="49" y="2395"/>
                      <a:pt x="10" y="2587"/>
                      <a:pt x="10" y="2779"/>
                    </a:cubicBezTo>
                    <a:lnTo>
                      <a:pt x="10" y="12645"/>
                    </a:lnTo>
                    <a:cubicBezTo>
                      <a:pt x="1" y="13403"/>
                      <a:pt x="616" y="14021"/>
                      <a:pt x="1379" y="14021"/>
                    </a:cubicBezTo>
                    <a:cubicBezTo>
                      <a:pt x="1391" y="14021"/>
                      <a:pt x="1403" y="14021"/>
                      <a:pt x="1414" y="14020"/>
                    </a:cubicBezTo>
                    <a:cubicBezTo>
                      <a:pt x="1597" y="14020"/>
                      <a:pt x="1780" y="13982"/>
                      <a:pt x="1953" y="13905"/>
                    </a:cubicBezTo>
                    <a:cubicBezTo>
                      <a:pt x="2443" y="13674"/>
                      <a:pt x="2760" y="13184"/>
                      <a:pt x="2770" y="12645"/>
                    </a:cubicBezTo>
                    <a:lnTo>
                      <a:pt x="2770" y="12617"/>
                    </a:lnTo>
                    <a:lnTo>
                      <a:pt x="2770" y="2779"/>
                    </a:lnTo>
                    <a:cubicBezTo>
                      <a:pt x="2770" y="2693"/>
                      <a:pt x="2760" y="2606"/>
                      <a:pt x="2741" y="2529"/>
                    </a:cubicBezTo>
                    <a:lnTo>
                      <a:pt x="2741" y="2510"/>
                    </a:lnTo>
                    <a:cubicBezTo>
                      <a:pt x="2722" y="2404"/>
                      <a:pt x="2684" y="2318"/>
                      <a:pt x="2635" y="2222"/>
                    </a:cubicBezTo>
                    <a:lnTo>
                      <a:pt x="1991" y="1020"/>
                    </a:lnTo>
                    <a:lnTo>
                      <a:pt x="1482" y="58"/>
                    </a:lnTo>
                    <a:cubicBezTo>
                      <a:pt x="1462" y="20"/>
                      <a:pt x="1426" y="0"/>
                      <a:pt x="1390"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6731;p76">
                <a:extLst>
                  <a:ext uri="{FF2B5EF4-FFF2-40B4-BE49-F238E27FC236}">
                    <a16:creationId xmlns:a16="http://schemas.microsoft.com/office/drawing/2014/main" id="{51C81F46-F55C-9906-79FE-5559CFD7CBCA}"/>
                  </a:ext>
                </a:extLst>
              </p:cNvPr>
              <p:cNvSpPr/>
              <p:nvPr/>
            </p:nvSpPr>
            <p:spPr>
              <a:xfrm>
                <a:off x="3225640" y="4104623"/>
                <a:ext cx="72152" cy="33188"/>
              </a:xfrm>
              <a:custGeom>
                <a:avLst/>
                <a:gdLst/>
                <a:ahLst/>
                <a:cxnLst/>
                <a:rect l="l" t="t" r="r" b="b"/>
                <a:pathLst>
                  <a:path w="2761" h="1270" extrusionOk="0">
                    <a:moveTo>
                      <a:pt x="0" y="0"/>
                    </a:moveTo>
                    <a:lnTo>
                      <a:pt x="0" y="1269"/>
                    </a:lnTo>
                    <a:lnTo>
                      <a:pt x="2760" y="1269"/>
                    </a:lnTo>
                    <a:lnTo>
                      <a:pt x="2760" y="1241"/>
                    </a:lnTo>
                    <a:lnTo>
                      <a:pt x="2760" y="0"/>
                    </a:lnTo>
                    <a:close/>
                  </a:path>
                </a:pathLst>
              </a:custGeom>
              <a:solidFill>
                <a:srgbClr val="D9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6732;p76">
                <a:extLst>
                  <a:ext uri="{FF2B5EF4-FFF2-40B4-BE49-F238E27FC236}">
                    <a16:creationId xmlns:a16="http://schemas.microsoft.com/office/drawing/2014/main" id="{726DC315-DE19-03D4-8241-C3B9EDE8CA98}"/>
                  </a:ext>
                </a:extLst>
              </p:cNvPr>
              <p:cNvSpPr/>
              <p:nvPr/>
            </p:nvSpPr>
            <p:spPr>
              <a:xfrm>
                <a:off x="3245997" y="3807339"/>
                <a:ext cx="31437" cy="32509"/>
              </a:xfrm>
              <a:custGeom>
                <a:avLst/>
                <a:gdLst/>
                <a:ahLst/>
                <a:cxnLst/>
                <a:rect l="l" t="t" r="r" b="b"/>
                <a:pathLst>
                  <a:path w="1203" h="1244" extrusionOk="0">
                    <a:moveTo>
                      <a:pt x="601" y="0"/>
                    </a:moveTo>
                    <a:cubicBezTo>
                      <a:pt x="565" y="0"/>
                      <a:pt x="529" y="20"/>
                      <a:pt x="510" y="58"/>
                    </a:cubicBezTo>
                    <a:lnTo>
                      <a:pt x="0" y="1020"/>
                    </a:lnTo>
                    <a:cubicBezTo>
                      <a:pt x="173" y="1169"/>
                      <a:pt x="387" y="1243"/>
                      <a:pt x="601" y="1243"/>
                    </a:cubicBezTo>
                    <a:cubicBezTo>
                      <a:pt x="815" y="1243"/>
                      <a:pt x="1029" y="1169"/>
                      <a:pt x="1202" y="1020"/>
                    </a:cubicBezTo>
                    <a:lnTo>
                      <a:pt x="693" y="58"/>
                    </a:lnTo>
                    <a:cubicBezTo>
                      <a:pt x="673" y="20"/>
                      <a:pt x="637" y="0"/>
                      <a:pt x="601" y="0"/>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6733;p76">
                <a:extLst>
                  <a:ext uri="{FF2B5EF4-FFF2-40B4-BE49-F238E27FC236}">
                    <a16:creationId xmlns:a16="http://schemas.microsoft.com/office/drawing/2014/main" id="{73AE7890-F2E2-CD75-6AA3-915FB7C8786A}"/>
                  </a:ext>
                </a:extLst>
              </p:cNvPr>
              <p:cNvSpPr/>
              <p:nvPr/>
            </p:nvSpPr>
            <p:spPr>
              <a:xfrm>
                <a:off x="3225379" y="4137785"/>
                <a:ext cx="72413" cy="35958"/>
              </a:xfrm>
              <a:custGeom>
                <a:avLst/>
                <a:gdLst/>
                <a:ahLst/>
                <a:cxnLst/>
                <a:rect l="l" t="t" r="r" b="b"/>
                <a:pathLst>
                  <a:path w="2771" h="1376" extrusionOk="0">
                    <a:moveTo>
                      <a:pt x="10" y="0"/>
                    </a:moveTo>
                    <a:cubicBezTo>
                      <a:pt x="1" y="758"/>
                      <a:pt x="616" y="1376"/>
                      <a:pt x="1379" y="1376"/>
                    </a:cubicBezTo>
                    <a:cubicBezTo>
                      <a:pt x="1391" y="1376"/>
                      <a:pt x="1403" y="1376"/>
                      <a:pt x="1414" y="1375"/>
                    </a:cubicBezTo>
                    <a:cubicBezTo>
                      <a:pt x="1597" y="1375"/>
                      <a:pt x="1780" y="1337"/>
                      <a:pt x="1953" y="1260"/>
                    </a:cubicBezTo>
                    <a:cubicBezTo>
                      <a:pt x="2443" y="1029"/>
                      <a:pt x="2760" y="539"/>
                      <a:pt x="2770" y="0"/>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6734;p76">
                <a:extLst>
                  <a:ext uri="{FF2B5EF4-FFF2-40B4-BE49-F238E27FC236}">
                    <a16:creationId xmlns:a16="http://schemas.microsoft.com/office/drawing/2014/main" id="{068949B7-1CF5-5680-428A-B3896B62EBCC}"/>
                  </a:ext>
                </a:extLst>
              </p:cNvPr>
              <p:cNvSpPr/>
              <p:nvPr/>
            </p:nvSpPr>
            <p:spPr>
              <a:xfrm>
                <a:off x="3255039" y="4104623"/>
                <a:ext cx="42753" cy="33188"/>
              </a:xfrm>
              <a:custGeom>
                <a:avLst/>
                <a:gdLst/>
                <a:ahLst/>
                <a:cxnLst/>
                <a:rect l="l" t="t" r="r" b="b"/>
                <a:pathLst>
                  <a:path w="1636" h="1270" extrusionOk="0">
                    <a:moveTo>
                      <a:pt x="0" y="0"/>
                    </a:moveTo>
                    <a:lnTo>
                      <a:pt x="0" y="1269"/>
                    </a:lnTo>
                    <a:lnTo>
                      <a:pt x="1635" y="1269"/>
                    </a:lnTo>
                    <a:lnTo>
                      <a:pt x="1635" y="1241"/>
                    </a:lnTo>
                    <a:lnTo>
                      <a:pt x="1635" y="0"/>
                    </a:ln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6735;p76">
                <a:extLst>
                  <a:ext uri="{FF2B5EF4-FFF2-40B4-BE49-F238E27FC236}">
                    <a16:creationId xmlns:a16="http://schemas.microsoft.com/office/drawing/2014/main" id="{A67A5330-6150-A3B7-467B-67275A57C0BC}"/>
                  </a:ext>
                </a:extLst>
              </p:cNvPr>
              <p:cNvSpPr/>
              <p:nvPr/>
            </p:nvSpPr>
            <p:spPr>
              <a:xfrm>
                <a:off x="3255039" y="4137785"/>
                <a:ext cx="42753" cy="32953"/>
              </a:xfrm>
              <a:custGeom>
                <a:avLst/>
                <a:gdLst/>
                <a:ahLst/>
                <a:cxnLst/>
                <a:rect l="l" t="t" r="r" b="b"/>
                <a:pathLst>
                  <a:path w="1636" h="1261" extrusionOk="0">
                    <a:moveTo>
                      <a:pt x="0" y="0"/>
                    </a:moveTo>
                    <a:cubicBezTo>
                      <a:pt x="0" y="539"/>
                      <a:pt x="318" y="1039"/>
                      <a:pt x="818" y="1260"/>
                    </a:cubicBezTo>
                    <a:cubicBezTo>
                      <a:pt x="1308" y="1029"/>
                      <a:pt x="1625" y="539"/>
                      <a:pt x="1635" y="0"/>
                    </a:cubicBez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6736;p76">
                <a:extLst>
                  <a:ext uri="{FF2B5EF4-FFF2-40B4-BE49-F238E27FC236}">
                    <a16:creationId xmlns:a16="http://schemas.microsoft.com/office/drawing/2014/main" id="{712DA66E-9054-07E3-D376-051C45FE47F3}"/>
                  </a:ext>
                </a:extLst>
              </p:cNvPr>
              <p:cNvSpPr/>
              <p:nvPr/>
            </p:nvSpPr>
            <p:spPr>
              <a:xfrm>
                <a:off x="3225379" y="3872932"/>
                <a:ext cx="72413" cy="231717"/>
              </a:xfrm>
              <a:custGeom>
                <a:avLst/>
                <a:gdLst/>
                <a:ahLst/>
                <a:cxnLst/>
                <a:rect l="l" t="t" r="r" b="b"/>
                <a:pathLst>
                  <a:path w="2771" h="8867" extrusionOk="0">
                    <a:moveTo>
                      <a:pt x="39" y="0"/>
                    </a:moveTo>
                    <a:cubicBezTo>
                      <a:pt x="20" y="87"/>
                      <a:pt x="1" y="173"/>
                      <a:pt x="10" y="269"/>
                    </a:cubicBezTo>
                    <a:lnTo>
                      <a:pt x="10" y="8866"/>
                    </a:lnTo>
                    <a:lnTo>
                      <a:pt x="2770" y="8866"/>
                    </a:lnTo>
                    <a:lnTo>
                      <a:pt x="2770" y="269"/>
                    </a:lnTo>
                    <a:cubicBezTo>
                      <a:pt x="2770" y="183"/>
                      <a:pt x="2760" y="106"/>
                      <a:pt x="2741" y="19"/>
                    </a:cubicBezTo>
                    <a:lnTo>
                      <a:pt x="2741" y="0"/>
                    </a:ln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6737;p76">
                <a:extLst>
                  <a:ext uri="{FF2B5EF4-FFF2-40B4-BE49-F238E27FC236}">
                    <a16:creationId xmlns:a16="http://schemas.microsoft.com/office/drawing/2014/main" id="{006441C1-085A-4C47-6CF9-E99D4E1C3173}"/>
                  </a:ext>
                </a:extLst>
              </p:cNvPr>
              <p:cNvSpPr/>
              <p:nvPr/>
            </p:nvSpPr>
            <p:spPr>
              <a:xfrm>
                <a:off x="3255039" y="3872932"/>
                <a:ext cx="42753" cy="231717"/>
              </a:xfrm>
              <a:custGeom>
                <a:avLst/>
                <a:gdLst/>
                <a:ahLst/>
                <a:cxnLst/>
                <a:rect l="l" t="t" r="r" b="b"/>
                <a:pathLst>
                  <a:path w="1636" h="8867" extrusionOk="0">
                    <a:moveTo>
                      <a:pt x="0" y="0"/>
                    </a:moveTo>
                    <a:lnTo>
                      <a:pt x="0" y="8866"/>
                    </a:lnTo>
                    <a:lnTo>
                      <a:pt x="1635" y="8866"/>
                    </a:lnTo>
                    <a:lnTo>
                      <a:pt x="1635" y="269"/>
                    </a:lnTo>
                    <a:cubicBezTo>
                      <a:pt x="1635" y="183"/>
                      <a:pt x="1625" y="106"/>
                      <a:pt x="1606" y="19"/>
                    </a:cubicBezTo>
                    <a:lnTo>
                      <a:pt x="1606" y="0"/>
                    </a:ln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97"/>
        <p:cNvGrpSpPr/>
        <p:nvPr/>
      </p:nvGrpSpPr>
      <p:grpSpPr>
        <a:xfrm>
          <a:off x="0" y="0"/>
          <a:ext cx="0" cy="0"/>
          <a:chOff x="0" y="0"/>
          <a:chExt cx="0" cy="0"/>
        </a:xfrm>
      </p:grpSpPr>
      <p:grpSp>
        <p:nvGrpSpPr>
          <p:cNvPr id="3946" name="Google Shape;3946;p43"/>
          <p:cNvGrpSpPr/>
          <p:nvPr/>
        </p:nvGrpSpPr>
        <p:grpSpPr>
          <a:xfrm>
            <a:off x="7118539" y="3740474"/>
            <a:ext cx="481114" cy="418032"/>
            <a:chOff x="4126775" y="1402700"/>
            <a:chExt cx="849425" cy="738050"/>
          </a:xfrm>
        </p:grpSpPr>
        <p:sp>
          <p:nvSpPr>
            <p:cNvPr id="3947" name="Google Shape;3947;p43"/>
            <p:cNvSpPr/>
            <p:nvPr/>
          </p:nvSpPr>
          <p:spPr>
            <a:xfrm>
              <a:off x="4126775" y="1402700"/>
              <a:ext cx="849425" cy="738050"/>
            </a:xfrm>
            <a:custGeom>
              <a:avLst/>
              <a:gdLst/>
              <a:ahLst/>
              <a:cxnLst/>
              <a:rect l="l" t="t" r="r" b="b"/>
              <a:pathLst>
                <a:path w="33977" h="29522" extrusionOk="0">
                  <a:moveTo>
                    <a:pt x="15990" y="1239"/>
                  </a:moveTo>
                  <a:lnTo>
                    <a:pt x="32516" y="7394"/>
                  </a:lnTo>
                  <a:lnTo>
                    <a:pt x="26361" y="23957"/>
                  </a:lnTo>
                  <a:lnTo>
                    <a:pt x="17987" y="28283"/>
                  </a:lnTo>
                  <a:lnTo>
                    <a:pt x="1461" y="22127"/>
                  </a:lnTo>
                  <a:lnTo>
                    <a:pt x="7617" y="5564"/>
                  </a:lnTo>
                  <a:lnTo>
                    <a:pt x="15990" y="1239"/>
                  </a:lnTo>
                  <a:close/>
                  <a:moveTo>
                    <a:pt x="15917" y="0"/>
                  </a:moveTo>
                  <a:lnTo>
                    <a:pt x="6711" y="4751"/>
                  </a:lnTo>
                  <a:lnTo>
                    <a:pt x="1" y="22793"/>
                  </a:lnTo>
                  <a:lnTo>
                    <a:pt x="18061" y="29521"/>
                  </a:lnTo>
                  <a:lnTo>
                    <a:pt x="27266" y="24770"/>
                  </a:lnTo>
                  <a:lnTo>
                    <a:pt x="33977" y="6729"/>
                  </a:lnTo>
                  <a:lnTo>
                    <a:pt x="159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43"/>
            <p:cNvSpPr/>
            <p:nvPr/>
          </p:nvSpPr>
          <p:spPr>
            <a:xfrm>
              <a:off x="4291750" y="1517300"/>
              <a:ext cx="680300" cy="190875"/>
            </a:xfrm>
            <a:custGeom>
              <a:avLst/>
              <a:gdLst/>
              <a:ahLst/>
              <a:cxnLst/>
              <a:rect l="l" t="t" r="r" b="b"/>
              <a:pathLst>
                <a:path w="27212" h="7635" extrusionOk="0">
                  <a:moveTo>
                    <a:pt x="537" y="0"/>
                  </a:moveTo>
                  <a:lnTo>
                    <a:pt x="426" y="19"/>
                  </a:lnTo>
                  <a:lnTo>
                    <a:pt x="334" y="56"/>
                  </a:lnTo>
                  <a:lnTo>
                    <a:pt x="241" y="111"/>
                  </a:lnTo>
                  <a:lnTo>
                    <a:pt x="149" y="185"/>
                  </a:lnTo>
                  <a:lnTo>
                    <a:pt x="93" y="278"/>
                  </a:lnTo>
                  <a:lnTo>
                    <a:pt x="38" y="370"/>
                  </a:lnTo>
                  <a:lnTo>
                    <a:pt x="1" y="481"/>
                  </a:lnTo>
                  <a:lnTo>
                    <a:pt x="1" y="592"/>
                  </a:lnTo>
                  <a:lnTo>
                    <a:pt x="19" y="703"/>
                  </a:lnTo>
                  <a:lnTo>
                    <a:pt x="56" y="814"/>
                  </a:lnTo>
                  <a:lnTo>
                    <a:pt x="112" y="906"/>
                  </a:lnTo>
                  <a:lnTo>
                    <a:pt x="186" y="999"/>
                  </a:lnTo>
                  <a:lnTo>
                    <a:pt x="260" y="1054"/>
                  </a:lnTo>
                  <a:lnTo>
                    <a:pt x="371" y="1110"/>
                  </a:lnTo>
                  <a:lnTo>
                    <a:pt x="17895" y="7635"/>
                  </a:lnTo>
                  <a:lnTo>
                    <a:pt x="26916" y="2977"/>
                  </a:lnTo>
                  <a:lnTo>
                    <a:pt x="27008" y="2921"/>
                  </a:lnTo>
                  <a:lnTo>
                    <a:pt x="27082" y="2847"/>
                  </a:lnTo>
                  <a:lnTo>
                    <a:pt x="27156" y="2755"/>
                  </a:lnTo>
                  <a:lnTo>
                    <a:pt x="27193" y="2644"/>
                  </a:lnTo>
                  <a:lnTo>
                    <a:pt x="27211" y="2551"/>
                  </a:lnTo>
                  <a:lnTo>
                    <a:pt x="27211" y="2441"/>
                  </a:lnTo>
                  <a:lnTo>
                    <a:pt x="27193" y="2330"/>
                  </a:lnTo>
                  <a:lnTo>
                    <a:pt x="27156" y="2219"/>
                  </a:lnTo>
                  <a:lnTo>
                    <a:pt x="27100" y="2126"/>
                  </a:lnTo>
                  <a:lnTo>
                    <a:pt x="27008" y="2034"/>
                  </a:lnTo>
                  <a:lnTo>
                    <a:pt x="26916" y="1978"/>
                  </a:lnTo>
                  <a:lnTo>
                    <a:pt x="26823" y="1941"/>
                  </a:lnTo>
                  <a:lnTo>
                    <a:pt x="26712" y="1904"/>
                  </a:lnTo>
                  <a:lnTo>
                    <a:pt x="26601" y="1904"/>
                  </a:lnTo>
                  <a:lnTo>
                    <a:pt x="26490" y="1923"/>
                  </a:lnTo>
                  <a:lnTo>
                    <a:pt x="26379" y="1978"/>
                  </a:lnTo>
                  <a:lnTo>
                    <a:pt x="17821" y="6396"/>
                  </a:lnTo>
                  <a:lnTo>
                    <a:pt x="759" y="37"/>
                  </a:lnTo>
                  <a:lnTo>
                    <a:pt x="648" y="19"/>
                  </a:lnTo>
                  <a:lnTo>
                    <a:pt x="5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43"/>
            <p:cNvSpPr/>
            <p:nvPr/>
          </p:nvSpPr>
          <p:spPr>
            <a:xfrm>
              <a:off x="4563025" y="1678575"/>
              <a:ext cx="189500" cy="460775"/>
            </a:xfrm>
            <a:custGeom>
              <a:avLst/>
              <a:gdLst/>
              <a:ahLst/>
              <a:cxnLst/>
              <a:rect l="l" t="t" r="r" b="b"/>
              <a:pathLst>
                <a:path w="7580" h="18431" extrusionOk="0">
                  <a:moveTo>
                    <a:pt x="6988" y="1"/>
                  </a:moveTo>
                  <a:lnTo>
                    <a:pt x="6877" y="19"/>
                  </a:lnTo>
                  <a:lnTo>
                    <a:pt x="6785" y="38"/>
                  </a:lnTo>
                  <a:lnTo>
                    <a:pt x="6674" y="93"/>
                  </a:lnTo>
                  <a:lnTo>
                    <a:pt x="6600" y="167"/>
                  </a:lnTo>
                  <a:lnTo>
                    <a:pt x="6526" y="260"/>
                  </a:lnTo>
                  <a:lnTo>
                    <a:pt x="6489" y="371"/>
                  </a:lnTo>
                  <a:lnTo>
                    <a:pt x="38" y="17654"/>
                  </a:lnTo>
                  <a:lnTo>
                    <a:pt x="19" y="17784"/>
                  </a:lnTo>
                  <a:lnTo>
                    <a:pt x="1" y="17895"/>
                  </a:lnTo>
                  <a:lnTo>
                    <a:pt x="19" y="17987"/>
                  </a:lnTo>
                  <a:lnTo>
                    <a:pt x="56" y="18098"/>
                  </a:lnTo>
                  <a:lnTo>
                    <a:pt x="112" y="18190"/>
                  </a:lnTo>
                  <a:lnTo>
                    <a:pt x="186" y="18283"/>
                  </a:lnTo>
                  <a:lnTo>
                    <a:pt x="278" y="18338"/>
                  </a:lnTo>
                  <a:lnTo>
                    <a:pt x="370" y="18394"/>
                  </a:lnTo>
                  <a:lnTo>
                    <a:pt x="481" y="18431"/>
                  </a:lnTo>
                  <a:lnTo>
                    <a:pt x="666" y="18431"/>
                  </a:lnTo>
                  <a:lnTo>
                    <a:pt x="740" y="18412"/>
                  </a:lnTo>
                  <a:lnTo>
                    <a:pt x="814" y="18375"/>
                  </a:lnTo>
                  <a:lnTo>
                    <a:pt x="888" y="18338"/>
                  </a:lnTo>
                  <a:lnTo>
                    <a:pt x="962" y="18283"/>
                  </a:lnTo>
                  <a:lnTo>
                    <a:pt x="1017" y="18209"/>
                  </a:lnTo>
                  <a:lnTo>
                    <a:pt x="1073" y="18135"/>
                  </a:lnTo>
                  <a:lnTo>
                    <a:pt x="1110" y="18061"/>
                  </a:lnTo>
                  <a:lnTo>
                    <a:pt x="7543" y="759"/>
                  </a:lnTo>
                  <a:lnTo>
                    <a:pt x="7580" y="648"/>
                  </a:lnTo>
                  <a:lnTo>
                    <a:pt x="7580" y="537"/>
                  </a:lnTo>
                  <a:lnTo>
                    <a:pt x="7561" y="426"/>
                  </a:lnTo>
                  <a:lnTo>
                    <a:pt x="7524" y="334"/>
                  </a:lnTo>
                  <a:lnTo>
                    <a:pt x="7469" y="241"/>
                  </a:lnTo>
                  <a:lnTo>
                    <a:pt x="7413" y="149"/>
                  </a:lnTo>
                  <a:lnTo>
                    <a:pt x="7321" y="75"/>
                  </a:lnTo>
                  <a:lnTo>
                    <a:pt x="7210" y="38"/>
                  </a:lnTo>
                  <a:lnTo>
                    <a:pt x="70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43"/>
            <p:cNvSpPr/>
            <p:nvPr/>
          </p:nvSpPr>
          <p:spPr>
            <a:xfrm>
              <a:off x="4756200" y="1987750"/>
              <a:ext cx="55025" cy="38375"/>
            </a:xfrm>
            <a:custGeom>
              <a:avLst/>
              <a:gdLst/>
              <a:ahLst/>
              <a:cxnLst/>
              <a:rect l="l" t="t" r="r" b="b"/>
              <a:pathLst>
                <a:path w="2201" h="1535" extrusionOk="0">
                  <a:moveTo>
                    <a:pt x="444" y="1"/>
                  </a:moveTo>
                  <a:lnTo>
                    <a:pt x="333" y="38"/>
                  </a:lnTo>
                  <a:lnTo>
                    <a:pt x="241" y="93"/>
                  </a:lnTo>
                  <a:lnTo>
                    <a:pt x="149" y="167"/>
                  </a:lnTo>
                  <a:lnTo>
                    <a:pt x="93" y="259"/>
                  </a:lnTo>
                  <a:lnTo>
                    <a:pt x="38" y="370"/>
                  </a:lnTo>
                  <a:lnTo>
                    <a:pt x="1" y="481"/>
                  </a:lnTo>
                  <a:lnTo>
                    <a:pt x="1" y="592"/>
                  </a:lnTo>
                  <a:lnTo>
                    <a:pt x="19" y="703"/>
                  </a:lnTo>
                  <a:lnTo>
                    <a:pt x="56" y="795"/>
                  </a:lnTo>
                  <a:lnTo>
                    <a:pt x="112" y="888"/>
                  </a:lnTo>
                  <a:lnTo>
                    <a:pt x="185" y="980"/>
                  </a:lnTo>
                  <a:lnTo>
                    <a:pt x="278" y="1054"/>
                  </a:lnTo>
                  <a:lnTo>
                    <a:pt x="370" y="1091"/>
                  </a:lnTo>
                  <a:lnTo>
                    <a:pt x="1442" y="1498"/>
                  </a:lnTo>
                  <a:lnTo>
                    <a:pt x="1535" y="1516"/>
                  </a:lnTo>
                  <a:lnTo>
                    <a:pt x="1627" y="1535"/>
                  </a:lnTo>
                  <a:lnTo>
                    <a:pt x="1720" y="1516"/>
                  </a:lnTo>
                  <a:lnTo>
                    <a:pt x="1794" y="1498"/>
                  </a:lnTo>
                  <a:lnTo>
                    <a:pt x="1886" y="1461"/>
                  </a:lnTo>
                  <a:lnTo>
                    <a:pt x="1960" y="1424"/>
                  </a:lnTo>
                  <a:lnTo>
                    <a:pt x="2016" y="1368"/>
                  </a:lnTo>
                  <a:lnTo>
                    <a:pt x="2071" y="1313"/>
                  </a:lnTo>
                  <a:lnTo>
                    <a:pt x="2126" y="1239"/>
                  </a:lnTo>
                  <a:lnTo>
                    <a:pt x="2163" y="1147"/>
                  </a:lnTo>
                  <a:lnTo>
                    <a:pt x="2200" y="1036"/>
                  </a:lnTo>
                  <a:lnTo>
                    <a:pt x="2200" y="925"/>
                  </a:lnTo>
                  <a:lnTo>
                    <a:pt x="2182" y="832"/>
                  </a:lnTo>
                  <a:lnTo>
                    <a:pt x="2145" y="721"/>
                  </a:lnTo>
                  <a:lnTo>
                    <a:pt x="2089" y="629"/>
                  </a:lnTo>
                  <a:lnTo>
                    <a:pt x="2016" y="537"/>
                  </a:lnTo>
                  <a:lnTo>
                    <a:pt x="1942" y="481"/>
                  </a:lnTo>
                  <a:lnTo>
                    <a:pt x="1831" y="426"/>
                  </a:lnTo>
                  <a:lnTo>
                    <a:pt x="777" y="19"/>
                  </a:lnTo>
                  <a:lnTo>
                    <a:pt x="6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43"/>
            <p:cNvSpPr/>
            <p:nvPr/>
          </p:nvSpPr>
          <p:spPr>
            <a:xfrm>
              <a:off x="4430850" y="1866675"/>
              <a:ext cx="299500" cy="129425"/>
            </a:xfrm>
            <a:custGeom>
              <a:avLst/>
              <a:gdLst/>
              <a:ahLst/>
              <a:cxnLst/>
              <a:rect l="l" t="t" r="r" b="b"/>
              <a:pathLst>
                <a:path w="11980" h="5177" extrusionOk="0">
                  <a:moveTo>
                    <a:pt x="445" y="0"/>
                  </a:moveTo>
                  <a:lnTo>
                    <a:pt x="334" y="37"/>
                  </a:lnTo>
                  <a:lnTo>
                    <a:pt x="241" y="93"/>
                  </a:lnTo>
                  <a:lnTo>
                    <a:pt x="167" y="167"/>
                  </a:lnTo>
                  <a:lnTo>
                    <a:pt x="93" y="259"/>
                  </a:lnTo>
                  <a:lnTo>
                    <a:pt x="38" y="370"/>
                  </a:lnTo>
                  <a:lnTo>
                    <a:pt x="19" y="481"/>
                  </a:lnTo>
                  <a:lnTo>
                    <a:pt x="1" y="592"/>
                  </a:lnTo>
                  <a:lnTo>
                    <a:pt x="19" y="703"/>
                  </a:lnTo>
                  <a:lnTo>
                    <a:pt x="56" y="795"/>
                  </a:lnTo>
                  <a:lnTo>
                    <a:pt x="112" y="888"/>
                  </a:lnTo>
                  <a:lnTo>
                    <a:pt x="186" y="980"/>
                  </a:lnTo>
                  <a:lnTo>
                    <a:pt x="278" y="1054"/>
                  </a:lnTo>
                  <a:lnTo>
                    <a:pt x="371" y="1091"/>
                  </a:lnTo>
                  <a:lnTo>
                    <a:pt x="2552" y="1904"/>
                  </a:lnTo>
                  <a:lnTo>
                    <a:pt x="2644" y="1923"/>
                  </a:lnTo>
                  <a:lnTo>
                    <a:pt x="2737" y="1941"/>
                  </a:lnTo>
                  <a:lnTo>
                    <a:pt x="2829" y="1941"/>
                  </a:lnTo>
                  <a:lnTo>
                    <a:pt x="2922" y="1923"/>
                  </a:lnTo>
                  <a:lnTo>
                    <a:pt x="2996" y="1886"/>
                  </a:lnTo>
                  <a:lnTo>
                    <a:pt x="3070" y="1849"/>
                  </a:lnTo>
                  <a:lnTo>
                    <a:pt x="3125" y="1793"/>
                  </a:lnTo>
                  <a:lnTo>
                    <a:pt x="3199" y="1720"/>
                  </a:lnTo>
                  <a:lnTo>
                    <a:pt x="3236" y="1646"/>
                  </a:lnTo>
                  <a:lnTo>
                    <a:pt x="3273" y="1572"/>
                  </a:lnTo>
                  <a:lnTo>
                    <a:pt x="3310" y="1461"/>
                  </a:lnTo>
                  <a:lnTo>
                    <a:pt x="3310" y="1350"/>
                  </a:lnTo>
                  <a:lnTo>
                    <a:pt x="3291" y="1239"/>
                  </a:lnTo>
                  <a:lnTo>
                    <a:pt x="3273" y="1128"/>
                  </a:lnTo>
                  <a:lnTo>
                    <a:pt x="3217" y="1036"/>
                  </a:lnTo>
                  <a:lnTo>
                    <a:pt x="3143" y="962"/>
                  </a:lnTo>
                  <a:lnTo>
                    <a:pt x="3051" y="888"/>
                  </a:lnTo>
                  <a:lnTo>
                    <a:pt x="2940" y="832"/>
                  </a:lnTo>
                  <a:lnTo>
                    <a:pt x="777" y="37"/>
                  </a:lnTo>
                  <a:lnTo>
                    <a:pt x="666" y="0"/>
                  </a:lnTo>
                  <a:close/>
                  <a:moveTo>
                    <a:pt x="4881" y="1609"/>
                  </a:moveTo>
                  <a:lnTo>
                    <a:pt x="4789" y="1627"/>
                  </a:lnTo>
                  <a:lnTo>
                    <a:pt x="4678" y="1664"/>
                  </a:lnTo>
                  <a:lnTo>
                    <a:pt x="4585" y="1720"/>
                  </a:lnTo>
                  <a:lnTo>
                    <a:pt x="4493" y="1793"/>
                  </a:lnTo>
                  <a:lnTo>
                    <a:pt x="4437" y="1867"/>
                  </a:lnTo>
                  <a:lnTo>
                    <a:pt x="4382" y="1978"/>
                  </a:lnTo>
                  <a:lnTo>
                    <a:pt x="4345" y="2089"/>
                  </a:lnTo>
                  <a:lnTo>
                    <a:pt x="4345" y="2200"/>
                  </a:lnTo>
                  <a:lnTo>
                    <a:pt x="4364" y="2311"/>
                  </a:lnTo>
                  <a:lnTo>
                    <a:pt x="4400" y="2422"/>
                  </a:lnTo>
                  <a:lnTo>
                    <a:pt x="4456" y="2514"/>
                  </a:lnTo>
                  <a:lnTo>
                    <a:pt x="4530" y="2588"/>
                  </a:lnTo>
                  <a:lnTo>
                    <a:pt x="4604" y="2662"/>
                  </a:lnTo>
                  <a:lnTo>
                    <a:pt x="4715" y="2718"/>
                  </a:lnTo>
                  <a:lnTo>
                    <a:pt x="6878" y="3513"/>
                  </a:lnTo>
                  <a:lnTo>
                    <a:pt x="6988" y="3550"/>
                  </a:lnTo>
                  <a:lnTo>
                    <a:pt x="7173" y="3550"/>
                  </a:lnTo>
                  <a:lnTo>
                    <a:pt x="7247" y="3531"/>
                  </a:lnTo>
                  <a:lnTo>
                    <a:pt x="7321" y="3494"/>
                  </a:lnTo>
                  <a:lnTo>
                    <a:pt x="7395" y="3457"/>
                  </a:lnTo>
                  <a:lnTo>
                    <a:pt x="7469" y="3402"/>
                  </a:lnTo>
                  <a:lnTo>
                    <a:pt x="7525" y="3346"/>
                  </a:lnTo>
                  <a:lnTo>
                    <a:pt x="7580" y="3272"/>
                  </a:lnTo>
                  <a:lnTo>
                    <a:pt x="7617" y="3180"/>
                  </a:lnTo>
                  <a:lnTo>
                    <a:pt x="7654" y="3069"/>
                  </a:lnTo>
                  <a:lnTo>
                    <a:pt x="7654" y="2958"/>
                  </a:lnTo>
                  <a:lnTo>
                    <a:pt x="7635" y="2847"/>
                  </a:lnTo>
                  <a:lnTo>
                    <a:pt x="7598" y="2755"/>
                  </a:lnTo>
                  <a:lnTo>
                    <a:pt x="7543" y="2644"/>
                  </a:lnTo>
                  <a:lnTo>
                    <a:pt x="7469" y="2570"/>
                  </a:lnTo>
                  <a:lnTo>
                    <a:pt x="7377" y="2496"/>
                  </a:lnTo>
                  <a:lnTo>
                    <a:pt x="7284" y="2459"/>
                  </a:lnTo>
                  <a:lnTo>
                    <a:pt x="5121" y="1646"/>
                  </a:lnTo>
                  <a:lnTo>
                    <a:pt x="4992" y="1609"/>
                  </a:lnTo>
                  <a:close/>
                  <a:moveTo>
                    <a:pt x="9225" y="3217"/>
                  </a:moveTo>
                  <a:lnTo>
                    <a:pt x="9114" y="3235"/>
                  </a:lnTo>
                  <a:lnTo>
                    <a:pt x="9022" y="3272"/>
                  </a:lnTo>
                  <a:lnTo>
                    <a:pt x="8911" y="3328"/>
                  </a:lnTo>
                  <a:lnTo>
                    <a:pt x="8837" y="3402"/>
                  </a:lnTo>
                  <a:lnTo>
                    <a:pt x="8763" y="3494"/>
                  </a:lnTo>
                  <a:lnTo>
                    <a:pt x="8708" y="3587"/>
                  </a:lnTo>
                  <a:lnTo>
                    <a:pt x="8689" y="3697"/>
                  </a:lnTo>
                  <a:lnTo>
                    <a:pt x="8671" y="3808"/>
                  </a:lnTo>
                  <a:lnTo>
                    <a:pt x="8689" y="3919"/>
                  </a:lnTo>
                  <a:lnTo>
                    <a:pt x="8726" y="4030"/>
                  </a:lnTo>
                  <a:lnTo>
                    <a:pt x="8782" y="4123"/>
                  </a:lnTo>
                  <a:lnTo>
                    <a:pt x="8855" y="4197"/>
                  </a:lnTo>
                  <a:lnTo>
                    <a:pt x="8948" y="4271"/>
                  </a:lnTo>
                  <a:lnTo>
                    <a:pt x="9059" y="4326"/>
                  </a:lnTo>
                  <a:lnTo>
                    <a:pt x="11222" y="5139"/>
                  </a:lnTo>
                  <a:lnTo>
                    <a:pt x="11314" y="5158"/>
                  </a:lnTo>
                  <a:lnTo>
                    <a:pt x="11425" y="5176"/>
                  </a:lnTo>
                  <a:lnTo>
                    <a:pt x="11499" y="5158"/>
                  </a:lnTo>
                  <a:lnTo>
                    <a:pt x="11591" y="5139"/>
                  </a:lnTo>
                  <a:lnTo>
                    <a:pt x="11665" y="5102"/>
                  </a:lnTo>
                  <a:lnTo>
                    <a:pt x="11739" y="5065"/>
                  </a:lnTo>
                  <a:lnTo>
                    <a:pt x="11813" y="5010"/>
                  </a:lnTo>
                  <a:lnTo>
                    <a:pt x="11869" y="4954"/>
                  </a:lnTo>
                  <a:lnTo>
                    <a:pt x="11906" y="4881"/>
                  </a:lnTo>
                  <a:lnTo>
                    <a:pt x="11942" y="4788"/>
                  </a:lnTo>
                  <a:lnTo>
                    <a:pt x="11979" y="4677"/>
                  </a:lnTo>
                  <a:lnTo>
                    <a:pt x="11979" y="4566"/>
                  </a:lnTo>
                  <a:lnTo>
                    <a:pt x="11979" y="4455"/>
                  </a:lnTo>
                  <a:lnTo>
                    <a:pt x="11942" y="4363"/>
                  </a:lnTo>
                  <a:lnTo>
                    <a:pt x="11887" y="4271"/>
                  </a:lnTo>
                  <a:lnTo>
                    <a:pt x="11813" y="4178"/>
                  </a:lnTo>
                  <a:lnTo>
                    <a:pt x="11721" y="4123"/>
                  </a:lnTo>
                  <a:lnTo>
                    <a:pt x="11610" y="4067"/>
                  </a:lnTo>
                  <a:lnTo>
                    <a:pt x="9447" y="3254"/>
                  </a:lnTo>
                  <a:lnTo>
                    <a:pt x="9336" y="3235"/>
                  </a:lnTo>
                  <a:lnTo>
                    <a:pt x="9225" y="321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43"/>
            <p:cNvSpPr/>
            <p:nvPr/>
          </p:nvSpPr>
          <p:spPr>
            <a:xfrm>
              <a:off x="4325025" y="1835250"/>
              <a:ext cx="80450" cy="42550"/>
            </a:xfrm>
            <a:custGeom>
              <a:avLst/>
              <a:gdLst/>
              <a:ahLst/>
              <a:cxnLst/>
              <a:rect l="l" t="t" r="r" b="b"/>
              <a:pathLst>
                <a:path w="3218" h="1702" extrusionOk="0">
                  <a:moveTo>
                    <a:pt x="1535" y="0"/>
                  </a:moveTo>
                  <a:lnTo>
                    <a:pt x="315" y="629"/>
                  </a:lnTo>
                  <a:lnTo>
                    <a:pt x="223" y="703"/>
                  </a:lnTo>
                  <a:lnTo>
                    <a:pt x="130" y="777"/>
                  </a:lnTo>
                  <a:lnTo>
                    <a:pt x="75" y="869"/>
                  </a:lnTo>
                  <a:lnTo>
                    <a:pt x="38" y="962"/>
                  </a:lnTo>
                  <a:lnTo>
                    <a:pt x="1" y="1073"/>
                  </a:lnTo>
                  <a:lnTo>
                    <a:pt x="1" y="1183"/>
                  </a:lnTo>
                  <a:lnTo>
                    <a:pt x="19" y="1294"/>
                  </a:lnTo>
                  <a:lnTo>
                    <a:pt x="75" y="1405"/>
                  </a:lnTo>
                  <a:lnTo>
                    <a:pt x="112" y="1461"/>
                  </a:lnTo>
                  <a:lnTo>
                    <a:pt x="167" y="1535"/>
                  </a:lnTo>
                  <a:lnTo>
                    <a:pt x="278" y="1627"/>
                  </a:lnTo>
                  <a:lnTo>
                    <a:pt x="426" y="1683"/>
                  </a:lnTo>
                  <a:lnTo>
                    <a:pt x="574" y="1701"/>
                  </a:lnTo>
                  <a:lnTo>
                    <a:pt x="703" y="1683"/>
                  </a:lnTo>
                  <a:lnTo>
                    <a:pt x="833" y="1646"/>
                  </a:lnTo>
                  <a:lnTo>
                    <a:pt x="1628" y="1239"/>
                  </a:lnTo>
                  <a:lnTo>
                    <a:pt x="2441" y="1553"/>
                  </a:lnTo>
                  <a:lnTo>
                    <a:pt x="2552" y="1572"/>
                  </a:lnTo>
                  <a:lnTo>
                    <a:pt x="2663" y="1590"/>
                  </a:lnTo>
                  <a:lnTo>
                    <a:pt x="2774" y="1572"/>
                  </a:lnTo>
                  <a:lnTo>
                    <a:pt x="2885" y="1535"/>
                  </a:lnTo>
                  <a:lnTo>
                    <a:pt x="2977" y="1479"/>
                  </a:lnTo>
                  <a:lnTo>
                    <a:pt x="3051" y="1405"/>
                  </a:lnTo>
                  <a:lnTo>
                    <a:pt x="3125" y="1313"/>
                  </a:lnTo>
                  <a:lnTo>
                    <a:pt x="3180" y="1220"/>
                  </a:lnTo>
                  <a:lnTo>
                    <a:pt x="3199" y="1091"/>
                  </a:lnTo>
                  <a:lnTo>
                    <a:pt x="3217" y="980"/>
                  </a:lnTo>
                  <a:lnTo>
                    <a:pt x="3199" y="888"/>
                  </a:lnTo>
                  <a:lnTo>
                    <a:pt x="3162" y="777"/>
                  </a:lnTo>
                  <a:lnTo>
                    <a:pt x="3106" y="684"/>
                  </a:lnTo>
                  <a:lnTo>
                    <a:pt x="3032" y="592"/>
                  </a:lnTo>
                  <a:lnTo>
                    <a:pt x="2940" y="536"/>
                  </a:lnTo>
                  <a:lnTo>
                    <a:pt x="2848" y="481"/>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43"/>
            <p:cNvSpPr/>
            <p:nvPr/>
          </p:nvSpPr>
          <p:spPr>
            <a:xfrm>
              <a:off x="4212275" y="1878700"/>
              <a:ext cx="85050" cy="57775"/>
            </a:xfrm>
            <a:custGeom>
              <a:avLst/>
              <a:gdLst/>
              <a:ahLst/>
              <a:cxnLst/>
              <a:rect l="l" t="t" r="r" b="b"/>
              <a:pathLst>
                <a:path w="3402" h="2311" extrusionOk="0">
                  <a:moveTo>
                    <a:pt x="2792" y="0"/>
                  </a:moveTo>
                  <a:lnTo>
                    <a:pt x="2681" y="19"/>
                  </a:lnTo>
                  <a:lnTo>
                    <a:pt x="2570" y="55"/>
                  </a:lnTo>
                  <a:lnTo>
                    <a:pt x="315" y="1220"/>
                  </a:lnTo>
                  <a:lnTo>
                    <a:pt x="204" y="1294"/>
                  </a:lnTo>
                  <a:lnTo>
                    <a:pt x="130" y="1368"/>
                  </a:lnTo>
                  <a:lnTo>
                    <a:pt x="74" y="1460"/>
                  </a:lnTo>
                  <a:lnTo>
                    <a:pt x="19" y="1553"/>
                  </a:lnTo>
                  <a:lnTo>
                    <a:pt x="0" y="1664"/>
                  </a:lnTo>
                  <a:lnTo>
                    <a:pt x="0" y="1775"/>
                  </a:lnTo>
                  <a:lnTo>
                    <a:pt x="19" y="1886"/>
                  </a:lnTo>
                  <a:lnTo>
                    <a:pt x="56" y="1996"/>
                  </a:lnTo>
                  <a:lnTo>
                    <a:pt x="111" y="2070"/>
                  </a:lnTo>
                  <a:lnTo>
                    <a:pt x="148" y="2126"/>
                  </a:lnTo>
                  <a:lnTo>
                    <a:pt x="278" y="2218"/>
                  </a:lnTo>
                  <a:lnTo>
                    <a:pt x="426" y="2274"/>
                  </a:lnTo>
                  <a:lnTo>
                    <a:pt x="573" y="2311"/>
                  </a:lnTo>
                  <a:lnTo>
                    <a:pt x="703" y="2292"/>
                  </a:lnTo>
                  <a:lnTo>
                    <a:pt x="832" y="2237"/>
                  </a:lnTo>
                  <a:lnTo>
                    <a:pt x="3087" y="1072"/>
                  </a:lnTo>
                  <a:lnTo>
                    <a:pt x="3180" y="1017"/>
                  </a:lnTo>
                  <a:lnTo>
                    <a:pt x="3272" y="924"/>
                  </a:lnTo>
                  <a:lnTo>
                    <a:pt x="3328" y="832"/>
                  </a:lnTo>
                  <a:lnTo>
                    <a:pt x="3365" y="739"/>
                  </a:lnTo>
                  <a:lnTo>
                    <a:pt x="3402" y="629"/>
                  </a:lnTo>
                  <a:lnTo>
                    <a:pt x="3402" y="518"/>
                  </a:lnTo>
                  <a:lnTo>
                    <a:pt x="3383" y="407"/>
                  </a:lnTo>
                  <a:lnTo>
                    <a:pt x="3328" y="296"/>
                  </a:lnTo>
                  <a:lnTo>
                    <a:pt x="3272" y="203"/>
                  </a:lnTo>
                  <a:lnTo>
                    <a:pt x="3198" y="129"/>
                  </a:lnTo>
                  <a:lnTo>
                    <a:pt x="3106" y="74"/>
                  </a:lnTo>
                  <a:lnTo>
                    <a:pt x="2995" y="19"/>
                  </a:lnTo>
                  <a:lnTo>
                    <a:pt x="29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43"/>
            <p:cNvSpPr/>
            <p:nvPr/>
          </p:nvSpPr>
          <p:spPr>
            <a:xfrm>
              <a:off x="4130950" y="1936925"/>
              <a:ext cx="53150" cy="41600"/>
            </a:xfrm>
            <a:custGeom>
              <a:avLst/>
              <a:gdLst/>
              <a:ahLst/>
              <a:cxnLst/>
              <a:rect l="l" t="t" r="r" b="b"/>
              <a:pathLst>
                <a:path w="2126" h="1664" extrusionOk="0">
                  <a:moveTo>
                    <a:pt x="1516" y="0"/>
                  </a:moveTo>
                  <a:lnTo>
                    <a:pt x="1405" y="19"/>
                  </a:lnTo>
                  <a:lnTo>
                    <a:pt x="1312" y="56"/>
                  </a:lnTo>
                  <a:lnTo>
                    <a:pt x="296" y="573"/>
                  </a:lnTo>
                  <a:lnTo>
                    <a:pt x="203" y="647"/>
                  </a:lnTo>
                  <a:lnTo>
                    <a:pt x="129" y="721"/>
                  </a:lnTo>
                  <a:lnTo>
                    <a:pt x="55" y="814"/>
                  </a:lnTo>
                  <a:lnTo>
                    <a:pt x="19" y="924"/>
                  </a:lnTo>
                  <a:lnTo>
                    <a:pt x="0" y="1017"/>
                  </a:lnTo>
                  <a:lnTo>
                    <a:pt x="0" y="1128"/>
                  </a:lnTo>
                  <a:lnTo>
                    <a:pt x="19" y="1239"/>
                  </a:lnTo>
                  <a:lnTo>
                    <a:pt x="55" y="1350"/>
                  </a:lnTo>
                  <a:lnTo>
                    <a:pt x="92" y="1424"/>
                  </a:lnTo>
                  <a:lnTo>
                    <a:pt x="148" y="1479"/>
                  </a:lnTo>
                  <a:lnTo>
                    <a:pt x="259" y="1571"/>
                  </a:lnTo>
                  <a:lnTo>
                    <a:pt x="407" y="1645"/>
                  </a:lnTo>
                  <a:lnTo>
                    <a:pt x="555" y="1664"/>
                  </a:lnTo>
                  <a:lnTo>
                    <a:pt x="684" y="1645"/>
                  </a:lnTo>
                  <a:lnTo>
                    <a:pt x="813" y="1590"/>
                  </a:lnTo>
                  <a:lnTo>
                    <a:pt x="1830" y="1072"/>
                  </a:lnTo>
                  <a:lnTo>
                    <a:pt x="1923" y="1017"/>
                  </a:lnTo>
                  <a:lnTo>
                    <a:pt x="1996" y="924"/>
                  </a:lnTo>
                  <a:lnTo>
                    <a:pt x="2070" y="851"/>
                  </a:lnTo>
                  <a:lnTo>
                    <a:pt x="2107" y="740"/>
                  </a:lnTo>
                  <a:lnTo>
                    <a:pt x="2126" y="629"/>
                  </a:lnTo>
                  <a:lnTo>
                    <a:pt x="2126" y="518"/>
                  </a:lnTo>
                  <a:lnTo>
                    <a:pt x="2107" y="407"/>
                  </a:lnTo>
                  <a:lnTo>
                    <a:pt x="2070" y="314"/>
                  </a:lnTo>
                  <a:lnTo>
                    <a:pt x="2015" y="204"/>
                  </a:lnTo>
                  <a:lnTo>
                    <a:pt x="1923" y="130"/>
                  </a:lnTo>
                  <a:lnTo>
                    <a:pt x="1849" y="74"/>
                  </a:lnTo>
                  <a:lnTo>
                    <a:pt x="1738" y="19"/>
                  </a:lnTo>
                  <a:lnTo>
                    <a:pt x="16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43"/>
            <p:cNvSpPr/>
            <p:nvPr/>
          </p:nvSpPr>
          <p:spPr>
            <a:xfrm>
              <a:off x="4501575" y="1404075"/>
              <a:ext cx="38375" cy="55025"/>
            </a:xfrm>
            <a:custGeom>
              <a:avLst/>
              <a:gdLst/>
              <a:ahLst/>
              <a:cxnLst/>
              <a:rect l="l" t="t" r="r" b="b"/>
              <a:pathLst>
                <a:path w="1535" h="2201" extrusionOk="0">
                  <a:moveTo>
                    <a:pt x="943" y="1"/>
                  </a:moveTo>
                  <a:lnTo>
                    <a:pt x="832" y="19"/>
                  </a:lnTo>
                  <a:lnTo>
                    <a:pt x="721" y="56"/>
                  </a:lnTo>
                  <a:lnTo>
                    <a:pt x="629" y="111"/>
                  </a:lnTo>
                  <a:lnTo>
                    <a:pt x="536" y="167"/>
                  </a:lnTo>
                  <a:lnTo>
                    <a:pt x="481" y="259"/>
                  </a:lnTo>
                  <a:lnTo>
                    <a:pt x="425" y="370"/>
                  </a:lnTo>
                  <a:lnTo>
                    <a:pt x="37" y="1424"/>
                  </a:lnTo>
                  <a:lnTo>
                    <a:pt x="0" y="1535"/>
                  </a:lnTo>
                  <a:lnTo>
                    <a:pt x="0" y="1646"/>
                  </a:lnTo>
                  <a:lnTo>
                    <a:pt x="19" y="1757"/>
                  </a:lnTo>
                  <a:lnTo>
                    <a:pt x="37" y="1868"/>
                  </a:lnTo>
                  <a:lnTo>
                    <a:pt x="93" y="1960"/>
                  </a:lnTo>
                  <a:lnTo>
                    <a:pt x="167" y="2034"/>
                  </a:lnTo>
                  <a:lnTo>
                    <a:pt x="259" y="2108"/>
                  </a:lnTo>
                  <a:lnTo>
                    <a:pt x="370" y="2163"/>
                  </a:lnTo>
                  <a:lnTo>
                    <a:pt x="462" y="2182"/>
                  </a:lnTo>
                  <a:lnTo>
                    <a:pt x="573" y="2200"/>
                  </a:lnTo>
                  <a:lnTo>
                    <a:pt x="647" y="2200"/>
                  </a:lnTo>
                  <a:lnTo>
                    <a:pt x="740" y="2163"/>
                  </a:lnTo>
                  <a:lnTo>
                    <a:pt x="814" y="2145"/>
                  </a:lnTo>
                  <a:lnTo>
                    <a:pt x="888" y="2089"/>
                  </a:lnTo>
                  <a:lnTo>
                    <a:pt x="961" y="2052"/>
                  </a:lnTo>
                  <a:lnTo>
                    <a:pt x="1017" y="1978"/>
                  </a:lnTo>
                  <a:lnTo>
                    <a:pt x="1054" y="1905"/>
                  </a:lnTo>
                  <a:lnTo>
                    <a:pt x="1091" y="1831"/>
                  </a:lnTo>
                  <a:lnTo>
                    <a:pt x="1498" y="758"/>
                  </a:lnTo>
                  <a:lnTo>
                    <a:pt x="1516" y="648"/>
                  </a:lnTo>
                  <a:lnTo>
                    <a:pt x="1535" y="537"/>
                  </a:lnTo>
                  <a:lnTo>
                    <a:pt x="1516" y="426"/>
                  </a:lnTo>
                  <a:lnTo>
                    <a:pt x="1479" y="333"/>
                  </a:lnTo>
                  <a:lnTo>
                    <a:pt x="1424" y="241"/>
                  </a:lnTo>
                  <a:lnTo>
                    <a:pt x="1350" y="148"/>
                  </a:lnTo>
                  <a:lnTo>
                    <a:pt x="1257" y="93"/>
                  </a:lnTo>
                  <a:lnTo>
                    <a:pt x="1165" y="38"/>
                  </a:lnTo>
                  <a:lnTo>
                    <a:pt x="10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43"/>
            <p:cNvSpPr/>
            <p:nvPr/>
          </p:nvSpPr>
          <p:spPr>
            <a:xfrm>
              <a:off x="4380500" y="1484950"/>
              <a:ext cx="129400" cy="299475"/>
            </a:xfrm>
            <a:custGeom>
              <a:avLst/>
              <a:gdLst/>
              <a:ahLst/>
              <a:cxnLst/>
              <a:rect l="l" t="t" r="r" b="b"/>
              <a:pathLst>
                <a:path w="5176" h="11979" extrusionOk="0">
                  <a:moveTo>
                    <a:pt x="4474" y="0"/>
                  </a:moveTo>
                  <a:lnTo>
                    <a:pt x="4363" y="37"/>
                  </a:lnTo>
                  <a:lnTo>
                    <a:pt x="4270" y="93"/>
                  </a:lnTo>
                  <a:lnTo>
                    <a:pt x="4178" y="167"/>
                  </a:lnTo>
                  <a:lnTo>
                    <a:pt x="4122" y="259"/>
                  </a:lnTo>
                  <a:lnTo>
                    <a:pt x="4067" y="370"/>
                  </a:lnTo>
                  <a:lnTo>
                    <a:pt x="3254" y="2533"/>
                  </a:lnTo>
                  <a:lnTo>
                    <a:pt x="3235" y="2644"/>
                  </a:lnTo>
                  <a:lnTo>
                    <a:pt x="3217" y="2755"/>
                  </a:lnTo>
                  <a:lnTo>
                    <a:pt x="3235" y="2866"/>
                  </a:lnTo>
                  <a:lnTo>
                    <a:pt x="3272" y="2958"/>
                  </a:lnTo>
                  <a:lnTo>
                    <a:pt x="3327" y="3069"/>
                  </a:lnTo>
                  <a:lnTo>
                    <a:pt x="3401" y="3143"/>
                  </a:lnTo>
                  <a:lnTo>
                    <a:pt x="3494" y="3217"/>
                  </a:lnTo>
                  <a:lnTo>
                    <a:pt x="3586" y="3254"/>
                  </a:lnTo>
                  <a:lnTo>
                    <a:pt x="3697" y="3291"/>
                  </a:lnTo>
                  <a:lnTo>
                    <a:pt x="3882" y="3291"/>
                  </a:lnTo>
                  <a:lnTo>
                    <a:pt x="3956" y="3272"/>
                  </a:lnTo>
                  <a:lnTo>
                    <a:pt x="4048" y="3235"/>
                  </a:lnTo>
                  <a:lnTo>
                    <a:pt x="4122" y="3198"/>
                  </a:lnTo>
                  <a:lnTo>
                    <a:pt x="4178" y="3143"/>
                  </a:lnTo>
                  <a:lnTo>
                    <a:pt x="4233" y="3088"/>
                  </a:lnTo>
                  <a:lnTo>
                    <a:pt x="4289" y="3014"/>
                  </a:lnTo>
                  <a:lnTo>
                    <a:pt x="4326" y="2921"/>
                  </a:lnTo>
                  <a:lnTo>
                    <a:pt x="5139" y="758"/>
                  </a:lnTo>
                  <a:lnTo>
                    <a:pt x="5157" y="647"/>
                  </a:lnTo>
                  <a:lnTo>
                    <a:pt x="5176" y="537"/>
                  </a:lnTo>
                  <a:lnTo>
                    <a:pt x="5157" y="426"/>
                  </a:lnTo>
                  <a:lnTo>
                    <a:pt x="5121" y="333"/>
                  </a:lnTo>
                  <a:lnTo>
                    <a:pt x="5065" y="222"/>
                  </a:lnTo>
                  <a:lnTo>
                    <a:pt x="4991" y="148"/>
                  </a:lnTo>
                  <a:lnTo>
                    <a:pt x="4899" y="74"/>
                  </a:lnTo>
                  <a:lnTo>
                    <a:pt x="4806" y="19"/>
                  </a:lnTo>
                  <a:lnTo>
                    <a:pt x="4695" y="0"/>
                  </a:lnTo>
                  <a:close/>
                  <a:moveTo>
                    <a:pt x="2958" y="4326"/>
                  </a:moveTo>
                  <a:lnTo>
                    <a:pt x="2847" y="4345"/>
                  </a:lnTo>
                  <a:lnTo>
                    <a:pt x="2754" y="4382"/>
                  </a:lnTo>
                  <a:lnTo>
                    <a:pt x="2662" y="4437"/>
                  </a:lnTo>
                  <a:lnTo>
                    <a:pt x="2570" y="4511"/>
                  </a:lnTo>
                  <a:lnTo>
                    <a:pt x="2496" y="4603"/>
                  </a:lnTo>
                  <a:lnTo>
                    <a:pt x="2459" y="4696"/>
                  </a:lnTo>
                  <a:lnTo>
                    <a:pt x="1645" y="6859"/>
                  </a:lnTo>
                  <a:lnTo>
                    <a:pt x="1608" y="6969"/>
                  </a:lnTo>
                  <a:lnTo>
                    <a:pt x="1608" y="7080"/>
                  </a:lnTo>
                  <a:lnTo>
                    <a:pt x="1627" y="7191"/>
                  </a:lnTo>
                  <a:lnTo>
                    <a:pt x="1664" y="7302"/>
                  </a:lnTo>
                  <a:lnTo>
                    <a:pt x="1719" y="7395"/>
                  </a:lnTo>
                  <a:lnTo>
                    <a:pt x="1793" y="7487"/>
                  </a:lnTo>
                  <a:lnTo>
                    <a:pt x="1886" y="7543"/>
                  </a:lnTo>
                  <a:lnTo>
                    <a:pt x="1978" y="7598"/>
                  </a:lnTo>
                  <a:lnTo>
                    <a:pt x="2070" y="7616"/>
                  </a:lnTo>
                  <a:lnTo>
                    <a:pt x="2181" y="7635"/>
                  </a:lnTo>
                  <a:lnTo>
                    <a:pt x="2274" y="7635"/>
                  </a:lnTo>
                  <a:lnTo>
                    <a:pt x="2348" y="7616"/>
                  </a:lnTo>
                  <a:lnTo>
                    <a:pt x="2422" y="7579"/>
                  </a:lnTo>
                  <a:lnTo>
                    <a:pt x="2496" y="7543"/>
                  </a:lnTo>
                  <a:lnTo>
                    <a:pt x="2570" y="7487"/>
                  </a:lnTo>
                  <a:lnTo>
                    <a:pt x="2625" y="7413"/>
                  </a:lnTo>
                  <a:lnTo>
                    <a:pt x="2680" y="7339"/>
                  </a:lnTo>
                  <a:lnTo>
                    <a:pt x="2717" y="7265"/>
                  </a:lnTo>
                  <a:lnTo>
                    <a:pt x="3512" y="5102"/>
                  </a:lnTo>
                  <a:lnTo>
                    <a:pt x="3549" y="4992"/>
                  </a:lnTo>
                  <a:lnTo>
                    <a:pt x="3549" y="4881"/>
                  </a:lnTo>
                  <a:lnTo>
                    <a:pt x="3549" y="4770"/>
                  </a:lnTo>
                  <a:lnTo>
                    <a:pt x="3512" y="4659"/>
                  </a:lnTo>
                  <a:lnTo>
                    <a:pt x="3457" y="4566"/>
                  </a:lnTo>
                  <a:lnTo>
                    <a:pt x="3383" y="4474"/>
                  </a:lnTo>
                  <a:lnTo>
                    <a:pt x="3290" y="4418"/>
                  </a:lnTo>
                  <a:lnTo>
                    <a:pt x="3180" y="4363"/>
                  </a:lnTo>
                  <a:lnTo>
                    <a:pt x="3069" y="4326"/>
                  </a:lnTo>
                  <a:close/>
                  <a:moveTo>
                    <a:pt x="1239" y="8670"/>
                  </a:moveTo>
                  <a:lnTo>
                    <a:pt x="1128" y="8707"/>
                  </a:lnTo>
                  <a:lnTo>
                    <a:pt x="1035" y="8763"/>
                  </a:lnTo>
                  <a:lnTo>
                    <a:pt x="961" y="8836"/>
                  </a:lnTo>
                  <a:lnTo>
                    <a:pt x="887" y="8929"/>
                  </a:lnTo>
                  <a:lnTo>
                    <a:pt x="832" y="9040"/>
                  </a:lnTo>
                  <a:lnTo>
                    <a:pt x="37" y="11203"/>
                  </a:lnTo>
                  <a:lnTo>
                    <a:pt x="0" y="11314"/>
                  </a:lnTo>
                  <a:lnTo>
                    <a:pt x="0" y="11424"/>
                  </a:lnTo>
                  <a:lnTo>
                    <a:pt x="19" y="11535"/>
                  </a:lnTo>
                  <a:lnTo>
                    <a:pt x="56" y="11646"/>
                  </a:lnTo>
                  <a:lnTo>
                    <a:pt x="93" y="11739"/>
                  </a:lnTo>
                  <a:lnTo>
                    <a:pt x="166" y="11813"/>
                  </a:lnTo>
                  <a:lnTo>
                    <a:pt x="259" y="11887"/>
                  </a:lnTo>
                  <a:lnTo>
                    <a:pt x="370" y="11942"/>
                  </a:lnTo>
                  <a:lnTo>
                    <a:pt x="462" y="11961"/>
                  </a:lnTo>
                  <a:lnTo>
                    <a:pt x="573" y="11979"/>
                  </a:lnTo>
                  <a:lnTo>
                    <a:pt x="647" y="11961"/>
                  </a:lnTo>
                  <a:lnTo>
                    <a:pt x="740" y="11942"/>
                  </a:lnTo>
                  <a:lnTo>
                    <a:pt x="813" y="11905"/>
                  </a:lnTo>
                  <a:lnTo>
                    <a:pt x="887" y="11868"/>
                  </a:lnTo>
                  <a:lnTo>
                    <a:pt x="961" y="11813"/>
                  </a:lnTo>
                  <a:lnTo>
                    <a:pt x="1017" y="11757"/>
                  </a:lnTo>
                  <a:lnTo>
                    <a:pt x="1054" y="11683"/>
                  </a:lnTo>
                  <a:lnTo>
                    <a:pt x="1091" y="11591"/>
                  </a:lnTo>
                  <a:lnTo>
                    <a:pt x="1904" y="9428"/>
                  </a:lnTo>
                  <a:lnTo>
                    <a:pt x="1941" y="9317"/>
                  </a:lnTo>
                  <a:lnTo>
                    <a:pt x="1941" y="9206"/>
                  </a:lnTo>
                  <a:lnTo>
                    <a:pt x="1923" y="9095"/>
                  </a:lnTo>
                  <a:lnTo>
                    <a:pt x="1886" y="9003"/>
                  </a:lnTo>
                  <a:lnTo>
                    <a:pt x="1830" y="8892"/>
                  </a:lnTo>
                  <a:lnTo>
                    <a:pt x="1756" y="8818"/>
                  </a:lnTo>
                  <a:lnTo>
                    <a:pt x="1682" y="8744"/>
                  </a:lnTo>
                  <a:lnTo>
                    <a:pt x="1571" y="8707"/>
                  </a:lnTo>
                  <a:lnTo>
                    <a:pt x="1460" y="867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43"/>
            <p:cNvSpPr/>
            <p:nvPr/>
          </p:nvSpPr>
          <p:spPr>
            <a:xfrm>
              <a:off x="4350450" y="1809825"/>
              <a:ext cx="38375" cy="55025"/>
            </a:xfrm>
            <a:custGeom>
              <a:avLst/>
              <a:gdLst/>
              <a:ahLst/>
              <a:cxnLst/>
              <a:rect l="l" t="t" r="r" b="b"/>
              <a:pathLst>
                <a:path w="1535" h="2201" extrusionOk="0">
                  <a:moveTo>
                    <a:pt x="943" y="1"/>
                  </a:moveTo>
                  <a:lnTo>
                    <a:pt x="832" y="19"/>
                  </a:lnTo>
                  <a:lnTo>
                    <a:pt x="721" y="56"/>
                  </a:lnTo>
                  <a:lnTo>
                    <a:pt x="629" y="112"/>
                  </a:lnTo>
                  <a:lnTo>
                    <a:pt x="537" y="186"/>
                  </a:lnTo>
                  <a:lnTo>
                    <a:pt x="481" y="278"/>
                  </a:lnTo>
                  <a:lnTo>
                    <a:pt x="426" y="370"/>
                  </a:lnTo>
                  <a:lnTo>
                    <a:pt x="38" y="1443"/>
                  </a:lnTo>
                  <a:lnTo>
                    <a:pt x="1" y="1553"/>
                  </a:lnTo>
                  <a:lnTo>
                    <a:pt x="1" y="1664"/>
                  </a:lnTo>
                  <a:lnTo>
                    <a:pt x="19" y="1775"/>
                  </a:lnTo>
                  <a:lnTo>
                    <a:pt x="38" y="1868"/>
                  </a:lnTo>
                  <a:lnTo>
                    <a:pt x="93" y="1960"/>
                  </a:lnTo>
                  <a:lnTo>
                    <a:pt x="167" y="2053"/>
                  </a:lnTo>
                  <a:lnTo>
                    <a:pt x="259" y="2127"/>
                  </a:lnTo>
                  <a:lnTo>
                    <a:pt x="370" y="2163"/>
                  </a:lnTo>
                  <a:lnTo>
                    <a:pt x="463" y="2200"/>
                  </a:lnTo>
                  <a:lnTo>
                    <a:pt x="648" y="2200"/>
                  </a:lnTo>
                  <a:lnTo>
                    <a:pt x="740" y="2182"/>
                  </a:lnTo>
                  <a:lnTo>
                    <a:pt x="814" y="2145"/>
                  </a:lnTo>
                  <a:lnTo>
                    <a:pt x="888" y="2108"/>
                  </a:lnTo>
                  <a:lnTo>
                    <a:pt x="962" y="2053"/>
                  </a:lnTo>
                  <a:lnTo>
                    <a:pt x="1017" y="1997"/>
                  </a:lnTo>
                  <a:lnTo>
                    <a:pt x="1054" y="1923"/>
                  </a:lnTo>
                  <a:lnTo>
                    <a:pt x="1091" y="1831"/>
                  </a:lnTo>
                  <a:lnTo>
                    <a:pt x="1498" y="777"/>
                  </a:lnTo>
                  <a:lnTo>
                    <a:pt x="1516" y="666"/>
                  </a:lnTo>
                  <a:lnTo>
                    <a:pt x="1535" y="555"/>
                  </a:lnTo>
                  <a:lnTo>
                    <a:pt x="1516" y="444"/>
                  </a:lnTo>
                  <a:lnTo>
                    <a:pt x="1479" y="333"/>
                  </a:lnTo>
                  <a:lnTo>
                    <a:pt x="1424" y="241"/>
                  </a:lnTo>
                  <a:lnTo>
                    <a:pt x="1350" y="167"/>
                  </a:lnTo>
                  <a:lnTo>
                    <a:pt x="1258" y="93"/>
                  </a:lnTo>
                  <a:lnTo>
                    <a:pt x="1165" y="38"/>
                  </a:lnTo>
                  <a:lnTo>
                    <a:pt x="10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Image 4">
            <a:extLst>
              <a:ext uri="{FF2B5EF4-FFF2-40B4-BE49-F238E27FC236}">
                <a16:creationId xmlns:a16="http://schemas.microsoft.com/office/drawing/2014/main" id="{E8775177-49C7-6E8D-81DD-697328049A39}"/>
              </a:ext>
            </a:extLst>
          </p:cNvPr>
          <p:cNvPicPr>
            <a:picLocks noChangeAspect="1"/>
          </p:cNvPicPr>
          <p:nvPr/>
        </p:nvPicPr>
        <p:blipFill>
          <a:blip r:embed="rId3"/>
          <a:stretch>
            <a:fillRect/>
          </a:stretch>
        </p:blipFill>
        <p:spPr>
          <a:xfrm>
            <a:off x="1528237" y="1323915"/>
            <a:ext cx="6318047" cy="2258208"/>
          </a:xfrm>
          <a:prstGeom prst="rect">
            <a:avLst/>
          </a:prstGeom>
          <a:ln>
            <a:noFill/>
          </a:ln>
          <a:effectLst>
            <a:softEdge rad="112500"/>
          </a:effectLst>
        </p:spPr>
      </p:pic>
      <p:sp>
        <p:nvSpPr>
          <p:cNvPr id="15" name="Google Shape;3898;p43">
            <a:extLst>
              <a:ext uri="{FF2B5EF4-FFF2-40B4-BE49-F238E27FC236}">
                <a16:creationId xmlns:a16="http://schemas.microsoft.com/office/drawing/2014/main" id="{BB1B9659-EC6A-198D-0051-69D6025E24B7}"/>
              </a:ext>
            </a:extLst>
          </p:cNvPr>
          <p:cNvSpPr txBox="1">
            <a:spLocks noGrp="1"/>
          </p:cNvSpPr>
          <p:nvPr>
            <p:ph type="title"/>
          </p:nvPr>
        </p:nvSpPr>
        <p:spPr>
          <a:xfrm>
            <a:off x="720000" y="527794"/>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a:t>Certification PIX</a:t>
            </a:r>
          </a:p>
        </p:txBody>
      </p:sp>
    </p:spTree>
    <p:extLst>
      <p:ext uri="{BB962C8B-B14F-4D97-AF65-F5344CB8AC3E}">
        <p14:creationId xmlns:p14="http://schemas.microsoft.com/office/powerpoint/2010/main" val="207667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97"/>
        <p:cNvGrpSpPr/>
        <p:nvPr/>
      </p:nvGrpSpPr>
      <p:grpSpPr>
        <a:xfrm>
          <a:off x="0" y="0"/>
          <a:ext cx="0" cy="0"/>
          <a:chOff x="0" y="0"/>
          <a:chExt cx="0" cy="0"/>
        </a:xfrm>
      </p:grpSpPr>
      <p:grpSp>
        <p:nvGrpSpPr>
          <p:cNvPr id="3946" name="Google Shape;3946;p43"/>
          <p:cNvGrpSpPr/>
          <p:nvPr/>
        </p:nvGrpSpPr>
        <p:grpSpPr>
          <a:xfrm>
            <a:off x="7118539" y="3740474"/>
            <a:ext cx="481114" cy="418032"/>
            <a:chOff x="4126775" y="1402700"/>
            <a:chExt cx="849425" cy="738050"/>
          </a:xfrm>
        </p:grpSpPr>
        <p:sp>
          <p:nvSpPr>
            <p:cNvPr id="3947" name="Google Shape;3947;p43"/>
            <p:cNvSpPr/>
            <p:nvPr/>
          </p:nvSpPr>
          <p:spPr>
            <a:xfrm>
              <a:off x="4126775" y="1402700"/>
              <a:ext cx="849425" cy="738050"/>
            </a:xfrm>
            <a:custGeom>
              <a:avLst/>
              <a:gdLst/>
              <a:ahLst/>
              <a:cxnLst/>
              <a:rect l="l" t="t" r="r" b="b"/>
              <a:pathLst>
                <a:path w="33977" h="29522" extrusionOk="0">
                  <a:moveTo>
                    <a:pt x="15990" y="1239"/>
                  </a:moveTo>
                  <a:lnTo>
                    <a:pt x="32516" y="7394"/>
                  </a:lnTo>
                  <a:lnTo>
                    <a:pt x="26361" y="23957"/>
                  </a:lnTo>
                  <a:lnTo>
                    <a:pt x="17987" y="28283"/>
                  </a:lnTo>
                  <a:lnTo>
                    <a:pt x="1461" y="22127"/>
                  </a:lnTo>
                  <a:lnTo>
                    <a:pt x="7617" y="5564"/>
                  </a:lnTo>
                  <a:lnTo>
                    <a:pt x="15990" y="1239"/>
                  </a:lnTo>
                  <a:close/>
                  <a:moveTo>
                    <a:pt x="15917" y="0"/>
                  </a:moveTo>
                  <a:lnTo>
                    <a:pt x="6711" y="4751"/>
                  </a:lnTo>
                  <a:lnTo>
                    <a:pt x="1" y="22793"/>
                  </a:lnTo>
                  <a:lnTo>
                    <a:pt x="18061" y="29521"/>
                  </a:lnTo>
                  <a:lnTo>
                    <a:pt x="27266" y="24770"/>
                  </a:lnTo>
                  <a:lnTo>
                    <a:pt x="33977" y="6729"/>
                  </a:lnTo>
                  <a:lnTo>
                    <a:pt x="159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43"/>
            <p:cNvSpPr/>
            <p:nvPr/>
          </p:nvSpPr>
          <p:spPr>
            <a:xfrm>
              <a:off x="4291750" y="1517300"/>
              <a:ext cx="680300" cy="190875"/>
            </a:xfrm>
            <a:custGeom>
              <a:avLst/>
              <a:gdLst/>
              <a:ahLst/>
              <a:cxnLst/>
              <a:rect l="l" t="t" r="r" b="b"/>
              <a:pathLst>
                <a:path w="27212" h="7635" extrusionOk="0">
                  <a:moveTo>
                    <a:pt x="537" y="0"/>
                  </a:moveTo>
                  <a:lnTo>
                    <a:pt x="426" y="19"/>
                  </a:lnTo>
                  <a:lnTo>
                    <a:pt x="334" y="56"/>
                  </a:lnTo>
                  <a:lnTo>
                    <a:pt x="241" y="111"/>
                  </a:lnTo>
                  <a:lnTo>
                    <a:pt x="149" y="185"/>
                  </a:lnTo>
                  <a:lnTo>
                    <a:pt x="93" y="278"/>
                  </a:lnTo>
                  <a:lnTo>
                    <a:pt x="38" y="370"/>
                  </a:lnTo>
                  <a:lnTo>
                    <a:pt x="1" y="481"/>
                  </a:lnTo>
                  <a:lnTo>
                    <a:pt x="1" y="592"/>
                  </a:lnTo>
                  <a:lnTo>
                    <a:pt x="19" y="703"/>
                  </a:lnTo>
                  <a:lnTo>
                    <a:pt x="56" y="814"/>
                  </a:lnTo>
                  <a:lnTo>
                    <a:pt x="112" y="906"/>
                  </a:lnTo>
                  <a:lnTo>
                    <a:pt x="186" y="999"/>
                  </a:lnTo>
                  <a:lnTo>
                    <a:pt x="260" y="1054"/>
                  </a:lnTo>
                  <a:lnTo>
                    <a:pt x="371" y="1110"/>
                  </a:lnTo>
                  <a:lnTo>
                    <a:pt x="17895" y="7635"/>
                  </a:lnTo>
                  <a:lnTo>
                    <a:pt x="26916" y="2977"/>
                  </a:lnTo>
                  <a:lnTo>
                    <a:pt x="27008" y="2921"/>
                  </a:lnTo>
                  <a:lnTo>
                    <a:pt x="27082" y="2847"/>
                  </a:lnTo>
                  <a:lnTo>
                    <a:pt x="27156" y="2755"/>
                  </a:lnTo>
                  <a:lnTo>
                    <a:pt x="27193" y="2644"/>
                  </a:lnTo>
                  <a:lnTo>
                    <a:pt x="27211" y="2551"/>
                  </a:lnTo>
                  <a:lnTo>
                    <a:pt x="27211" y="2441"/>
                  </a:lnTo>
                  <a:lnTo>
                    <a:pt x="27193" y="2330"/>
                  </a:lnTo>
                  <a:lnTo>
                    <a:pt x="27156" y="2219"/>
                  </a:lnTo>
                  <a:lnTo>
                    <a:pt x="27100" y="2126"/>
                  </a:lnTo>
                  <a:lnTo>
                    <a:pt x="27008" y="2034"/>
                  </a:lnTo>
                  <a:lnTo>
                    <a:pt x="26916" y="1978"/>
                  </a:lnTo>
                  <a:lnTo>
                    <a:pt x="26823" y="1941"/>
                  </a:lnTo>
                  <a:lnTo>
                    <a:pt x="26712" y="1904"/>
                  </a:lnTo>
                  <a:lnTo>
                    <a:pt x="26601" y="1904"/>
                  </a:lnTo>
                  <a:lnTo>
                    <a:pt x="26490" y="1923"/>
                  </a:lnTo>
                  <a:lnTo>
                    <a:pt x="26379" y="1978"/>
                  </a:lnTo>
                  <a:lnTo>
                    <a:pt x="17821" y="6396"/>
                  </a:lnTo>
                  <a:lnTo>
                    <a:pt x="759" y="37"/>
                  </a:lnTo>
                  <a:lnTo>
                    <a:pt x="648" y="19"/>
                  </a:lnTo>
                  <a:lnTo>
                    <a:pt x="5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43"/>
            <p:cNvSpPr/>
            <p:nvPr/>
          </p:nvSpPr>
          <p:spPr>
            <a:xfrm>
              <a:off x="4563025" y="1678575"/>
              <a:ext cx="189500" cy="460775"/>
            </a:xfrm>
            <a:custGeom>
              <a:avLst/>
              <a:gdLst/>
              <a:ahLst/>
              <a:cxnLst/>
              <a:rect l="l" t="t" r="r" b="b"/>
              <a:pathLst>
                <a:path w="7580" h="18431" extrusionOk="0">
                  <a:moveTo>
                    <a:pt x="6988" y="1"/>
                  </a:moveTo>
                  <a:lnTo>
                    <a:pt x="6877" y="19"/>
                  </a:lnTo>
                  <a:lnTo>
                    <a:pt x="6785" y="38"/>
                  </a:lnTo>
                  <a:lnTo>
                    <a:pt x="6674" y="93"/>
                  </a:lnTo>
                  <a:lnTo>
                    <a:pt x="6600" y="167"/>
                  </a:lnTo>
                  <a:lnTo>
                    <a:pt x="6526" y="260"/>
                  </a:lnTo>
                  <a:lnTo>
                    <a:pt x="6489" y="371"/>
                  </a:lnTo>
                  <a:lnTo>
                    <a:pt x="38" y="17654"/>
                  </a:lnTo>
                  <a:lnTo>
                    <a:pt x="19" y="17784"/>
                  </a:lnTo>
                  <a:lnTo>
                    <a:pt x="1" y="17895"/>
                  </a:lnTo>
                  <a:lnTo>
                    <a:pt x="19" y="17987"/>
                  </a:lnTo>
                  <a:lnTo>
                    <a:pt x="56" y="18098"/>
                  </a:lnTo>
                  <a:lnTo>
                    <a:pt x="112" y="18190"/>
                  </a:lnTo>
                  <a:lnTo>
                    <a:pt x="186" y="18283"/>
                  </a:lnTo>
                  <a:lnTo>
                    <a:pt x="278" y="18338"/>
                  </a:lnTo>
                  <a:lnTo>
                    <a:pt x="370" y="18394"/>
                  </a:lnTo>
                  <a:lnTo>
                    <a:pt x="481" y="18431"/>
                  </a:lnTo>
                  <a:lnTo>
                    <a:pt x="666" y="18431"/>
                  </a:lnTo>
                  <a:lnTo>
                    <a:pt x="740" y="18412"/>
                  </a:lnTo>
                  <a:lnTo>
                    <a:pt x="814" y="18375"/>
                  </a:lnTo>
                  <a:lnTo>
                    <a:pt x="888" y="18338"/>
                  </a:lnTo>
                  <a:lnTo>
                    <a:pt x="962" y="18283"/>
                  </a:lnTo>
                  <a:lnTo>
                    <a:pt x="1017" y="18209"/>
                  </a:lnTo>
                  <a:lnTo>
                    <a:pt x="1073" y="18135"/>
                  </a:lnTo>
                  <a:lnTo>
                    <a:pt x="1110" y="18061"/>
                  </a:lnTo>
                  <a:lnTo>
                    <a:pt x="7543" y="759"/>
                  </a:lnTo>
                  <a:lnTo>
                    <a:pt x="7580" y="648"/>
                  </a:lnTo>
                  <a:lnTo>
                    <a:pt x="7580" y="537"/>
                  </a:lnTo>
                  <a:lnTo>
                    <a:pt x="7561" y="426"/>
                  </a:lnTo>
                  <a:lnTo>
                    <a:pt x="7524" y="334"/>
                  </a:lnTo>
                  <a:lnTo>
                    <a:pt x="7469" y="241"/>
                  </a:lnTo>
                  <a:lnTo>
                    <a:pt x="7413" y="149"/>
                  </a:lnTo>
                  <a:lnTo>
                    <a:pt x="7321" y="75"/>
                  </a:lnTo>
                  <a:lnTo>
                    <a:pt x="7210" y="38"/>
                  </a:lnTo>
                  <a:lnTo>
                    <a:pt x="70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43"/>
            <p:cNvSpPr/>
            <p:nvPr/>
          </p:nvSpPr>
          <p:spPr>
            <a:xfrm>
              <a:off x="4756200" y="1987750"/>
              <a:ext cx="55025" cy="38375"/>
            </a:xfrm>
            <a:custGeom>
              <a:avLst/>
              <a:gdLst/>
              <a:ahLst/>
              <a:cxnLst/>
              <a:rect l="l" t="t" r="r" b="b"/>
              <a:pathLst>
                <a:path w="2201" h="1535" extrusionOk="0">
                  <a:moveTo>
                    <a:pt x="444" y="1"/>
                  </a:moveTo>
                  <a:lnTo>
                    <a:pt x="333" y="38"/>
                  </a:lnTo>
                  <a:lnTo>
                    <a:pt x="241" y="93"/>
                  </a:lnTo>
                  <a:lnTo>
                    <a:pt x="149" y="167"/>
                  </a:lnTo>
                  <a:lnTo>
                    <a:pt x="93" y="259"/>
                  </a:lnTo>
                  <a:lnTo>
                    <a:pt x="38" y="370"/>
                  </a:lnTo>
                  <a:lnTo>
                    <a:pt x="1" y="481"/>
                  </a:lnTo>
                  <a:lnTo>
                    <a:pt x="1" y="592"/>
                  </a:lnTo>
                  <a:lnTo>
                    <a:pt x="19" y="703"/>
                  </a:lnTo>
                  <a:lnTo>
                    <a:pt x="56" y="795"/>
                  </a:lnTo>
                  <a:lnTo>
                    <a:pt x="112" y="888"/>
                  </a:lnTo>
                  <a:lnTo>
                    <a:pt x="185" y="980"/>
                  </a:lnTo>
                  <a:lnTo>
                    <a:pt x="278" y="1054"/>
                  </a:lnTo>
                  <a:lnTo>
                    <a:pt x="370" y="1091"/>
                  </a:lnTo>
                  <a:lnTo>
                    <a:pt x="1442" y="1498"/>
                  </a:lnTo>
                  <a:lnTo>
                    <a:pt x="1535" y="1516"/>
                  </a:lnTo>
                  <a:lnTo>
                    <a:pt x="1627" y="1535"/>
                  </a:lnTo>
                  <a:lnTo>
                    <a:pt x="1720" y="1516"/>
                  </a:lnTo>
                  <a:lnTo>
                    <a:pt x="1794" y="1498"/>
                  </a:lnTo>
                  <a:lnTo>
                    <a:pt x="1886" y="1461"/>
                  </a:lnTo>
                  <a:lnTo>
                    <a:pt x="1960" y="1424"/>
                  </a:lnTo>
                  <a:lnTo>
                    <a:pt x="2016" y="1368"/>
                  </a:lnTo>
                  <a:lnTo>
                    <a:pt x="2071" y="1313"/>
                  </a:lnTo>
                  <a:lnTo>
                    <a:pt x="2126" y="1239"/>
                  </a:lnTo>
                  <a:lnTo>
                    <a:pt x="2163" y="1147"/>
                  </a:lnTo>
                  <a:lnTo>
                    <a:pt x="2200" y="1036"/>
                  </a:lnTo>
                  <a:lnTo>
                    <a:pt x="2200" y="925"/>
                  </a:lnTo>
                  <a:lnTo>
                    <a:pt x="2182" y="832"/>
                  </a:lnTo>
                  <a:lnTo>
                    <a:pt x="2145" y="721"/>
                  </a:lnTo>
                  <a:lnTo>
                    <a:pt x="2089" y="629"/>
                  </a:lnTo>
                  <a:lnTo>
                    <a:pt x="2016" y="537"/>
                  </a:lnTo>
                  <a:lnTo>
                    <a:pt x="1942" y="481"/>
                  </a:lnTo>
                  <a:lnTo>
                    <a:pt x="1831" y="426"/>
                  </a:lnTo>
                  <a:lnTo>
                    <a:pt x="777" y="19"/>
                  </a:lnTo>
                  <a:lnTo>
                    <a:pt x="6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43"/>
            <p:cNvSpPr/>
            <p:nvPr/>
          </p:nvSpPr>
          <p:spPr>
            <a:xfrm>
              <a:off x="4430850" y="1866675"/>
              <a:ext cx="299500" cy="129425"/>
            </a:xfrm>
            <a:custGeom>
              <a:avLst/>
              <a:gdLst/>
              <a:ahLst/>
              <a:cxnLst/>
              <a:rect l="l" t="t" r="r" b="b"/>
              <a:pathLst>
                <a:path w="11980" h="5177" extrusionOk="0">
                  <a:moveTo>
                    <a:pt x="445" y="0"/>
                  </a:moveTo>
                  <a:lnTo>
                    <a:pt x="334" y="37"/>
                  </a:lnTo>
                  <a:lnTo>
                    <a:pt x="241" y="93"/>
                  </a:lnTo>
                  <a:lnTo>
                    <a:pt x="167" y="167"/>
                  </a:lnTo>
                  <a:lnTo>
                    <a:pt x="93" y="259"/>
                  </a:lnTo>
                  <a:lnTo>
                    <a:pt x="38" y="370"/>
                  </a:lnTo>
                  <a:lnTo>
                    <a:pt x="19" y="481"/>
                  </a:lnTo>
                  <a:lnTo>
                    <a:pt x="1" y="592"/>
                  </a:lnTo>
                  <a:lnTo>
                    <a:pt x="19" y="703"/>
                  </a:lnTo>
                  <a:lnTo>
                    <a:pt x="56" y="795"/>
                  </a:lnTo>
                  <a:lnTo>
                    <a:pt x="112" y="888"/>
                  </a:lnTo>
                  <a:lnTo>
                    <a:pt x="186" y="980"/>
                  </a:lnTo>
                  <a:lnTo>
                    <a:pt x="278" y="1054"/>
                  </a:lnTo>
                  <a:lnTo>
                    <a:pt x="371" y="1091"/>
                  </a:lnTo>
                  <a:lnTo>
                    <a:pt x="2552" y="1904"/>
                  </a:lnTo>
                  <a:lnTo>
                    <a:pt x="2644" y="1923"/>
                  </a:lnTo>
                  <a:lnTo>
                    <a:pt x="2737" y="1941"/>
                  </a:lnTo>
                  <a:lnTo>
                    <a:pt x="2829" y="1941"/>
                  </a:lnTo>
                  <a:lnTo>
                    <a:pt x="2922" y="1923"/>
                  </a:lnTo>
                  <a:lnTo>
                    <a:pt x="2996" y="1886"/>
                  </a:lnTo>
                  <a:lnTo>
                    <a:pt x="3070" y="1849"/>
                  </a:lnTo>
                  <a:lnTo>
                    <a:pt x="3125" y="1793"/>
                  </a:lnTo>
                  <a:lnTo>
                    <a:pt x="3199" y="1720"/>
                  </a:lnTo>
                  <a:lnTo>
                    <a:pt x="3236" y="1646"/>
                  </a:lnTo>
                  <a:lnTo>
                    <a:pt x="3273" y="1572"/>
                  </a:lnTo>
                  <a:lnTo>
                    <a:pt x="3310" y="1461"/>
                  </a:lnTo>
                  <a:lnTo>
                    <a:pt x="3310" y="1350"/>
                  </a:lnTo>
                  <a:lnTo>
                    <a:pt x="3291" y="1239"/>
                  </a:lnTo>
                  <a:lnTo>
                    <a:pt x="3273" y="1128"/>
                  </a:lnTo>
                  <a:lnTo>
                    <a:pt x="3217" y="1036"/>
                  </a:lnTo>
                  <a:lnTo>
                    <a:pt x="3143" y="962"/>
                  </a:lnTo>
                  <a:lnTo>
                    <a:pt x="3051" y="888"/>
                  </a:lnTo>
                  <a:lnTo>
                    <a:pt x="2940" y="832"/>
                  </a:lnTo>
                  <a:lnTo>
                    <a:pt x="777" y="37"/>
                  </a:lnTo>
                  <a:lnTo>
                    <a:pt x="666" y="0"/>
                  </a:lnTo>
                  <a:close/>
                  <a:moveTo>
                    <a:pt x="4881" y="1609"/>
                  </a:moveTo>
                  <a:lnTo>
                    <a:pt x="4789" y="1627"/>
                  </a:lnTo>
                  <a:lnTo>
                    <a:pt x="4678" y="1664"/>
                  </a:lnTo>
                  <a:lnTo>
                    <a:pt x="4585" y="1720"/>
                  </a:lnTo>
                  <a:lnTo>
                    <a:pt x="4493" y="1793"/>
                  </a:lnTo>
                  <a:lnTo>
                    <a:pt x="4437" y="1867"/>
                  </a:lnTo>
                  <a:lnTo>
                    <a:pt x="4382" y="1978"/>
                  </a:lnTo>
                  <a:lnTo>
                    <a:pt x="4345" y="2089"/>
                  </a:lnTo>
                  <a:lnTo>
                    <a:pt x="4345" y="2200"/>
                  </a:lnTo>
                  <a:lnTo>
                    <a:pt x="4364" y="2311"/>
                  </a:lnTo>
                  <a:lnTo>
                    <a:pt x="4400" y="2422"/>
                  </a:lnTo>
                  <a:lnTo>
                    <a:pt x="4456" y="2514"/>
                  </a:lnTo>
                  <a:lnTo>
                    <a:pt x="4530" y="2588"/>
                  </a:lnTo>
                  <a:lnTo>
                    <a:pt x="4604" y="2662"/>
                  </a:lnTo>
                  <a:lnTo>
                    <a:pt x="4715" y="2718"/>
                  </a:lnTo>
                  <a:lnTo>
                    <a:pt x="6878" y="3513"/>
                  </a:lnTo>
                  <a:lnTo>
                    <a:pt x="6988" y="3550"/>
                  </a:lnTo>
                  <a:lnTo>
                    <a:pt x="7173" y="3550"/>
                  </a:lnTo>
                  <a:lnTo>
                    <a:pt x="7247" y="3531"/>
                  </a:lnTo>
                  <a:lnTo>
                    <a:pt x="7321" y="3494"/>
                  </a:lnTo>
                  <a:lnTo>
                    <a:pt x="7395" y="3457"/>
                  </a:lnTo>
                  <a:lnTo>
                    <a:pt x="7469" y="3402"/>
                  </a:lnTo>
                  <a:lnTo>
                    <a:pt x="7525" y="3346"/>
                  </a:lnTo>
                  <a:lnTo>
                    <a:pt x="7580" y="3272"/>
                  </a:lnTo>
                  <a:lnTo>
                    <a:pt x="7617" y="3180"/>
                  </a:lnTo>
                  <a:lnTo>
                    <a:pt x="7654" y="3069"/>
                  </a:lnTo>
                  <a:lnTo>
                    <a:pt x="7654" y="2958"/>
                  </a:lnTo>
                  <a:lnTo>
                    <a:pt x="7635" y="2847"/>
                  </a:lnTo>
                  <a:lnTo>
                    <a:pt x="7598" y="2755"/>
                  </a:lnTo>
                  <a:lnTo>
                    <a:pt x="7543" y="2644"/>
                  </a:lnTo>
                  <a:lnTo>
                    <a:pt x="7469" y="2570"/>
                  </a:lnTo>
                  <a:lnTo>
                    <a:pt x="7377" y="2496"/>
                  </a:lnTo>
                  <a:lnTo>
                    <a:pt x="7284" y="2459"/>
                  </a:lnTo>
                  <a:lnTo>
                    <a:pt x="5121" y="1646"/>
                  </a:lnTo>
                  <a:lnTo>
                    <a:pt x="4992" y="1609"/>
                  </a:lnTo>
                  <a:close/>
                  <a:moveTo>
                    <a:pt x="9225" y="3217"/>
                  </a:moveTo>
                  <a:lnTo>
                    <a:pt x="9114" y="3235"/>
                  </a:lnTo>
                  <a:lnTo>
                    <a:pt x="9022" y="3272"/>
                  </a:lnTo>
                  <a:lnTo>
                    <a:pt x="8911" y="3328"/>
                  </a:lnTo>
                  <a:lnTo>
                    <a:pt x="8837" y="3402"/>
                  </a:lnTo>
                  <a:lnTo>
                    <a:pt x="8763" y="3494"/>
                  </a:lnTo>
                  <a:lnTo>
                    <a:pt x="8708" y="3587"/>
                  </a:lnTo>
                  <a:lnTo>
                    <a:pt x="8689" y="3697"/>
                  </a:lnTo>
                  <a:lnTo>
                    <a:pt x="8671" y="3808"/>
                  </a:lnTo>
                  <a:lnTo>
                    <a:pt x="8689" y="3919"/>
                  </a:lnTo>
                  <a:lnTo>
                    <a:pt x="8726" y="4030"/>
                  </a:lnTo>
                  <a:lnTo>
                    <a:pt x="8782" y="4123"/>
                  </a:lnTo>
                  <a:lnTo>
                    <a:pt x="8855" y="4197"/>
                  </a:lnTo>
                  <a:lnTo>
                    <a:pt x="8948" y="4271"/>
                  </a:lnTo>
                  <a:lnTo>
                    <a:pt x="9059" y="4326"/>
                  </a:lnTo>
                  <a:lnTo>
                    <a:pt x="11222" y="5139"/>
                  </a:lnTo>
                  <a:lnTo>
                    <a:pt x="11314" y="5158"/>
                  </a:lnTo>
                  <a:lnTo>
                    <a:pt x="11425" y="5176"/>
                  </a:lnTo>
                  <a:lnTo>
                    <a:pt x="11499" y="5158"/>
                  </a:lnTo>
                  <a:lnTo>
                    <a:pt x="11591" y="5139"/>
                  </a:lnTo>
                  <a:lnTo>
                    <a:pt x="11665" y="5102"/>
                  </a:lnTo>
                  <a:lnTo>
                    <a:pt x="11739" y="5065"/>
                  </a:lnTo>
                  <a:lnTo>
                    <a:pt x="11813" y="5010"/>
                  </a:lnTo>
                  <a:lnTo>
                    <a:pt x="11869" y="4954"/>
                  </a:lnTo>
                  <a:lnTo>
                    <a:pt x="11906" y="4881"/>
                  </a:lnTo>
                  <a:lnTo>
                    <a:pt x="11942" y="4788"/>
                  </a:lnTo>
                  <a:lnTo>
                    <a:pt x="11979" y="4677"/>
                  </a:lnTo>
                  <a:lnTo>
                    <a:pt x="11979" y="4566"/>
                  </a:lnTo>
                  <a:lnTo>
                    <a:pt x="11979" y="4455"/>
                  </a:lnTo>
                  <a:lnTo>
                    <a:pt x="11942" y="4363"/>
                  </a:lnTo>
                  <a:lnTo>
                    <a:pt x="11887" y="4271"/>
                  </a:lnTo>
                  <a:lnTo>
                    <a:pt x="11813" y="4178"/>
                  </a:lnTo>
                  <a:lnTo>
                    <a:pt x="11721" y="4123"/>
                  </a:lnTo>
                  <a:lnTo>
                    <a:pt x="11610" y="4067"/>
                  </a:lnTo>
                  <a:lnTo>
                    <a:pt x="9447" y="3254"/>
                  </a:lnTo>
                  <a:lnTo>
                    <a:pt x="9336" y="3235"/>
                  </a:lnTo>
                  <a:lnTo>
                    <a:pt x="9225" y="321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43"/>
            <p:cNvSpPr/>
            <p:nvPr/>
          </p:nvSpPr>
          <p:spPr>
            <a:xfrm>
              <a:off x="4325025" y="1835250"/>
              <a:ext cx="80450" cy="42550"/>
            </a:xfrm>
            <a:custGeom>
              <a:avLst/>
              <a:gdLst/>
              <a:ahLst/>
              <a:cxnLst/>
              <a:rect l="l" t="t" r="r" b="b"/>
              <a:pathLst>
                <a:path w="3218" h="1702" extrusionOk="0">
                  <a:moveTo>
                    <a:pt x="1535" y="0"/>
                  </a:moveTo>
                  <a:lnTo>
                    <a:pt x="315" y="629"/>
                  </a:lnTo>
                  <a:lnTo>
                    <a:pt x="223" y="703"/>
                  </a:lnTo>
                  <a:lnTo>
                    <a:pt x="130" y="777"/>
                  </a:lnTo>
                  <a:lnTo>
                    <a:pt x="75" y="869"/>
                  </a:lnTo>
                  <a:lnTo>
                    <a:pt x="38" y="962"/>
                  </a:lnTo>
                  <a:lnTo>
                    <a:pt x="1" y="1073"/>
                  </a:lnTo>
                  <a:lnTo>
                    <a:pt x="1" y="1183"/>
                  </a:lnTo>
                  <a:lnTo>
                    <a:pt x="19" y="1294"/>
                  </a:lnTo>
                  <a:lnTo>
                    <a:pt x="75" y="1405"/>
                  </a:lnTo>
                  <a:lnTo>
                    <a:pt x="112" y="1461"/>
                  </a:lnTo>
                  <a:lnTo>
                    <a:pt x="167" y="1535"/>
                  </a:lnTo>
                  <a:lnTo>
                    <a:pt x="278" y="1627"/>
                  </a:lnTo>
                  <a:lnTo>
                    <a:pt x="426" y="1683"/>
                  </a:lnTo>
                  <a:lnTo>
                    <a:pt x="574" y="1701"/>
                  </a:lnTo>
                  <a:lnTo>
                    <a:pt x="703" y="1683"/>
                  </a:lnTo>
                  <a:lnTo>
                    <a:pt x="833" y="1646"/>
                  </a:lnTo>
                  <a:lnTo>
                    <a:pt x="1628" y="1239"/>
                  </a:lnTo>
                  <a:lnTo>
                    <a:pt x="2441" y="1553"/>
                  </a:lnTo>
                  <a:lnTo>
                    <a:pt x="2552" y="1572"/>
                  </a:lnTo>
                  <a:lnTo>
                    <a:pt x="2663" y="1590"/>
                  </a:lnTo>
                  <a:lnTo>
                    <a:pt x="2774" y="1572"/>
                  </a:lnTo>
                  <a:lnTo>
                    <a:pt x="2885" y="1535"/>
                  </a:lnTo>
                  <a:lnTo>
                    <a:pt x="2977" y="1479"/>
                  </a:lnTo>
                  <a:lnTo>
                    <a:pt x="3051" y="1405"/>
                  </a:lnTo>
                  <a:lnTo>
                    <a:pt x="3125" y="1313"/>
                  </a:lnTo>
                  <a:lnTo>
                    <a:pt x="3180" y="1220"/>
                  </a:lnTo>
                  <a:lnTo>
                    <a:pt x="3199" y="1091"/>
                  </a:lnTo>
                  <a:lnTo>
                    <a:pt x="3217" y="980"/>
                  </a:lnTo>
                  <a:lnTo>
                    <a:pt x="3199" y="888"/>
                  </a:lnTo>
                  <a:lnTo>
                    <a:pt x="3162" y="777"/>
                  </a:lnTo>
                  <a:lnTo>
                    <a:pt x="3106" y="684"/>
                  </a:lnTo>
                  <a:lnTo>
                    <a:pt x="3032" y="592"/>
                  </a:lnTo>
                  <a:lnTo>
                    <a:pt x="2940" y="536"/>
                  </a:lnTo>
                  <a:lnTo>
                    <a:pt x="2848" y="481"/>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43"/>
            <p:cNvSpPr/>
            <p:nvPr/>
          </p:nvSpPr>
          <p:spPr>
            <a:xfrm>
              <a:off x="4212275" y="1878700"/>
              <a:ext cx="85050" cy="57775"/>
            </a:xfrm>
            <a:custGeom>
              <a:avLst/>
              <a:gdLst/>
              <a:ahLst/>
              <a:cxnLst/>
              <a:rect l="l" t="t" r="r" b="b"/>
              <a:pathLst>
                <a:path w="3402" h="2311" extrusionOk="0">
                  <a:moveTo>
                    <a:pt x="2792" y="0"/>
                  </a:moveTo>
                  <a:lnTo>
                    <a:pt x="2681" y="19"/>
                  </a:lnTo>
                  <a:lnTo>
                    <a:pt x="2570" y="55"/>
                  </a:lnTo>
                  <a:lnTo>
                    <a:pt x="315" y="1220"/>
                  </a:lnTo>
                  <a:lnTo>
                    <a:pt x="204" y="1294"/>
                  </a:lnTo>
                  <a:lnTo>
                    <a:pt x="130" y="1368"/>
                  </a:lnTo>
                  <a:lnTo>
                    <a:pt x="74" y="1460"/>
                  </a:lnTo>
                  <a:lnTo>
                    <a:pt x="19" y="1553"/>
                  </a:lnTo>
                  <a:lnTo>
                    <a:pt x="0" y="1664"/>
                  </a:lnTo>
                  <a:lnTo>
                    <a:pt x="0" y="1775"/>
                  </a:lnTo>
                  <a:lnTo>
                    <a:pt x="19" y="1886"/>
                  </a:lnTo>
                  <a:lnTo>
                    <a:pt x="56" y="1996"/>
                  </a:lnTo>
                  <a:lnTo>
                    <a:pt x="111" y="2070"/>
                  </a:lnTo>
                  <a:lnTo>
                    <a:pt x="148" y="2126"/>
                  </a:lnTo>
                  <a:lnTo>
                    <a:pt x="278" y="2218"/>
                  </a:lnTo>
                  <a:lnTo>
                    <a:pt x="426" y="2274"/>
                  </a:lnTo>
                  <a:lnTo>
                    <a:pt x="573" y="2311"/>
                  </a:lnTo>
                  <a:lnTo>
                    <a:pt x="703" y="2292"/>
                  </a:lnTo>
                  <a:lnTo>
                    <a:pt x="832" y="2237"/>
                  </a:lnTo>
                  <a:lnTo>
                    <a:pt x="3087" y="1072"/>
                  </a:lnTo>
                  <a:lnTo>
                    <a:pt x="3180" y="1017"/>
                  </a:lnTo>
                  <a:lnTo>
                    <a:pt x="3272" y="924"/>
                  </a:lnTo>
                  <a:lnTo>
                    <a:pt x="3328" y="832"/>
                  </a:lnTo>
                  <a:lnTo>
                    <a:pt x="3365" y="739"/>
                  </a:lnTo>
                  <a:lnTo>
                    <a:pt x="3402" y="629"/>
                  </a:lnTo>
                  <a:lnTo>
                    <a:pt x="3402" y="518"/>
                  </a:lnTo>
                  <a:lnTo>
                    <a:pt x="3383" y="407"/>
                  </a:lnTo>
                  <a:lnTo>
                    <a:pt x="3328" y="296"/>
                  </a:lnTo>
                  <a:lnTo>
                    <a:pt x="3272" y="203"/>
                  </a:lnTo>
                  <a:lnTo>
                    <a:pt x="3198" y="129"/>
                  </a:lnTo>
                  <a:lnTo>
                    <a:pt x="3106" y="74"/>
                  </a:lnTo>
                  <a:lnTo>
                    <a:pt x="2995" y="19"/>
                  </a:lnTo>
                  <a:lnTo>
                    <a:pt x="29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43"/>
            <p:cNvSpPr/>
            <p:nvPr/>
          </p:nvSpPr>
          <p:spPr>
            <a:xfrm>
              <a:off x="4130950" y="1936925"/>
              <a:ext cx="53150" cy="41600"/>
            </a:xfrm>
            <a:custGeom>
              <a:avLst/>
              <a:gdLst/>
              <a:ahLst/>
              <a:cxnLst/>
              <a:rect l="l" t="t" r="r" b="b"/>
              <a:pathLst>
                <a:path w="2126" h="1664" extrusionOk="0">
                  <a:moveTo>
                    <a:pt x="1516" y="0"/>
                  </a:moveTo>
                  <a:lnTo>
                    <a:pt x="1405" y="19"/>
                  </a:lnTo>
                  <a:lnTo>
                    <a:pt x="1312" y="56"/>
                  </a:lnTo>
                  <a:lnTo>
                    <a:pt x="296" y="573"/>
                  </a:lnTo>
                  <a:lnTo>
                    <a:pt x="203" y="647"/>
                  </a:lnTo>
                  <a:lnTo>
                    <a:pt x="129" y="721"/>
                  </a:lnTo>
                  <a:lnTo>
                    <a:pt x="55" y="814"/>
                  </a:lnTo>
                  <a:lnTo>
                    <a:pt x="19" y="924"/>
                  </a:lnTo>
                  <a:lnTo>
                    <a:pt x="0" y="1017"/>
                  </a:lnTo>
                  <a:lnTo>
                    <a:pt x="0" y="1128"/>
                  </a:lnTo>
                  <a:lnTo>
                    <a:pt x="19" y="1239"/>
                  </a:lnTo>
                  <a:lnTo>
                    <a:pt x="55" y="1350"/>
                  </a:lnTo>
                  <a:lnTo>
                    <a:pt x="92" y="1424"/>
                  </a:lnTo>
                  <a:lnTo>
                    <a:pt x="148" y="1479"/>
                  </a:lnTo>
                  <a:lnTo>
                    <a:pt x="259" y="1571"/>
                  </a:lnTo>
                  <a:lnTo>
                    <a:pt x="407" y="1645"/>
                  </a:lnTo>
                  <a:lnTo>
                    <a:pt x="555" y="1664"/>
                  </a:lnTo>
                  <a:lnTo>
                    <a:pt x="684" y="1645"/>
                  </a:lnTo>
                  <a:lnTo>
                    <a:pt x="813" y="1590"/>
                  </a:lnTo>
                  <a:lnTo>
                    <a:pt x="1830" y="1072"/>
                  </a:lnTo>
                  <a:lnTo>
                    <a:pt x="1923" y="1017"/>
                  </a:lnTo>
                  <a:lnTo>
                    <a:pt x="1996" y="924"/>
                  </a:lnTo>
                  <a:lnTo>
                    <a:pt x="2070" y="851"/>
                  </a:lnTo>
                  <a:lnTo>
                    <a:pt x="2107" y="740"/>
                  </a:lnTo>
                  <a:lnTo>
                    <a:pt x="2126" y="629"/>
                  </a:lnTo>
                  <a:lnTo>
                    <a:pt x="2126" y="518"/>
                  </a:lnTo>
                  <a:lnTo>
                    <a:pt x="2107" y="407"/>
                  </a:lnTo>
                  <a:lnTo>
                    <a:pt x="2070" y="314"/>
                  </a:lnTo>
                  <a:lnTo>
                    <a:pt x="2015" y="204"/>
                  </a:lnTo>
                  <a:lnTo>
                    <a:pt x="1923" y="130"/>
                  </a:lnTo>
                  <a:lnTo>
                    <a:pt x="1849" y="74"/>
                  </a:lnTo>
                  <a:lnTo>
                    <a:pt x="1738" y="19"/>
                  </a:lnTo>
                  <a:lnTo>
                    <a:pt x="16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43"/>
            <p:cNvSpPr/>
            <p:nvPr/>
          </p:nvSpPr>
          <p:spPr>
            <a:xfrm>
              <a:off x="4501575" y="1404075"/>
              <a:ext cx="38375" cy="55025"/>
            </a:xfrm>
            <a:custGeom>
              <a:avLst/>
              <a:gdLst/>
              <a:ahLst/>
              <a:cxnLst/>
              <a:rect l="l" t="t" r="r" b="b"/>
              <a:pathLst>
                <a:path w="1535" h="2201" extrusionOk="0">
                  <a:moveTo>
                    <a:pt x="943" y="1"/>
                  </a:moveTo>
                  <a:lnTo>
                    <a:pt x="832" y="19"/>
                  </a:lnTo>
                  <a:lnTo>
                    <a:pt x="721" y="56"/>
                  </a:lnTo>
                  <a:lnTo>
                    <a:pt x="629" y="111"/>
                  </a:lnTo>
                  <a:lnTo>
                    <a:pt x="536" y="167"/>
                  </a:lnTo>
                  <a:lnTo>
                    <a:pt x="481" y="259"/>
                  </a:lnTo>
                  <a:lnTo>
                    <a:pt x="425" y="370"/>
                  </a:lnTo>
                  <a:lnTo>
                    <a:pt x="37" y="1424"/>
                  </a:lnTo>
                  <a:lnTo>
                    <a:pt x="0" y="1535"/>
                  </a:lnTo>
                  <a:lnTo>
                    <a:pt x="0" y="1646"/>
                  </a:lnTo>
                  <a:lnTo>
                    <a:pt x="19" y="1757"/>
                  </a:lnTo>
                  <a:lnTo>
                    <a:pt x="37" y="1868"/>
                  </a:lnTo>
                  <a:lnTo>
                    <a:pt x="93" y="1960"/>
                  </a:lnTo>
                  <a:lnTo>
                    <a:pt x="167" y="2034"/>
                  </a:lnTo>
                  <a:lnTo>
                    <a:pt x="259" y="2108"/>
                  </a:lnTo>
                  <a:lnTo>
                    <a:pt x="370" y="2163"/>
                  </a:lnTo>
                  <a:lnTo>
                    <a:pt x="462" y="2182"/>
                  </a:lnTo>
                  <a:lnTo>
                    <a:pt x="573" y="2200"/>
                  </a:lnTo>
                  <a:lnTo>
                    <a:pt x="647" y="2200"/>
                  </a:lnTo>
                  <a:lnTo>
                    <a:pt x="740" y="2163"/>
                  </a:lnTo>
                  <a:lnTo>
                    <a:pt x="814" y="2145"/>
                  </a:lnTo>
                  <a:lnTo>
                    <a:pt x="888" y="2089"/>
                  </a:lnTo>
                  <a:lnTo>
                    <a:pt x="961" y="2052"/>
                  </a:lnTo>
                  <a:lnTo>
                    <a:pt x="1017" y="1978"/>
                  </a:lnTo>
                  <a:lnTo>
                    <a:pt x="1054" y="1905"/>
                  </a:lnTo>
                  <a:lnTo>
                    <a:pt x="1091" y="1831"/>
                  </a:lnTo>
                  <a:lnTo>
                    <a:pt x="1498" y="758"/>
                  </a:lnTo>
                  <a:lnTo>
                    <a:pt x="1516" y="648"/>
                  </a:lnTo>
                  <a:lnTo>
                    <a:pt x="1535" y="537"/>
                  </a:lnTo>
                  <a:lnTo>
                    <a:pt x="1516" y="426"/>
                  </a:lnTo>
                  <a:lnTo>
                    <a:pt x="1479" y="333"/>
                  </a:lnTo>
                  <a:lnTo>
                    <a:pt x="1424" y="241"/>
                  </a:lnTo>
                  <a:lnTo>
                    <a:pt x="1350" y="148"/>
                  </a:lnTo>
                  <a:lnTo>
                    <a:pt x="1257" y="93"/>
                  </a:lnTo>
                  <a:lnTo>
                    <a:pt x="1165" y="38"/>
                  </a:lnTo>
                  <a:lnTo>
                    <a:pt x="10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43"/>
            <p:cNvSpPr/>
            <p:nvPr/>
          </p:nvSpPr>
          <p:spPr>
            <a:xfrm>
              <a:off x="4380500" y="1484950"/>
              <a:ext cx="129400" cy="299475"/>
            </a:xfrm>
            <a:custGeom>
              <a:avLst/>
              <a:gdLst/>
              <a:ahLst/>
              <a:cxnLst/>
              <a:rect l="l" t="t" r="r" b="b"/>
              <a:pathLst>
                <a:path w="5176" h="11979" extrusionOk="0">
                  <a:moveTo>
                    <a:pt x="4474" y="0"/>
                  </a:moveTo>
                  <a:lnTo>
                    <a:pt x="4363" y="37"/>
                  </a:lnTo>
                  <a:lnTo>
                    <a:pt x="4270" y="93"/>
                  </a:lnTo>
                  <a:lnTo>
                    <a:pt x="4178" y="167"/>
                  </a:lnTo>
                  <a:lnTo>
                    <a:pt x="4122" y="259"/>
                  </a:lnTo>
                  <a:lnTo>
                    <a:pt x="4067" y="370"/>
                  </a:lnTo>
                  <a:lnTo>
                    <a:pt x="3254" y="2533"/>
                  </a:lnTo>
                  <a:lnTo>
                    <a:pt x="3235" y="2644"/>
                  </a:lnTo>
                  <a:lnTo>
                    <a:pt x="3217" y="2755"/>
                  </a:lnTo>
                  <a:lnTo>
                    <a:pt x="3235" y="2866"/>
                  </a:lnTo>
                  <a:lnTo>
                    <a:pt x="3272" y="2958"/>
                  </a:lnTo>
                  <a:lnTo>
                    <a:pt x="3327" y="3069"/>
                  </a:lnTo>
                  <a:lnTo>
                    <a:pt x="3401" y="3143"/>
                  </a:lnTo>
                  <a:lnTo>
                    <a:pt x="3494" y="3217"/>
                  </a:lnTo>
                  <a:lnTo>
                    <a:pt x="3586" y="3254"/>
                  </a:lnTo>
                  <a:lnTo>
                    <a:pt x="3697" y="3291"/>
                  </a:lnTo>
                  <a:lnTo>
                    <a:pt x="3882" y="3291"/>
                  </a:lnTo>
                  <a:lnTo>
                    <a:pt x="3956" y="3272"/>
                  </a:lnTo>
                  <a:lnTo>
                    <a:pt x="4048" y="3235"/>
                  </a:lnTo>
                  <a:lnTo>
                    <a:pt x="4122" y="3198"/>
                  </a:lnTo>
                  <a:lnTo>
                    <a:pt x="4178" y="3143"/>
                  </a:lnTo>
                  <a:lnTo>
                    <a:pt x="4233" y="3088"/>
                  </a:lnTo>
                  <a:lnTo>
                    <a:pt x="4289" y="3014"/>
                  </a:lnTo>
                  <a:lnTo>
                    <a:pt x="4326" y="2921"/>
                  </a:lnTo>
                  <a:lnTo>
                    <a:pt x="5139" y="758"/>
                  </a:lnTo>
                  <a:lnTo>
                    <a:pt x="5157" y="647"/>
                  </a:lnTo>
                  <a:lnTo>
                    <a:pt x="5176" y="537"/>
                  </a:lnTo>
                  <a:lnTo>
                    <a:pt x="5157" y="426"/>
                  </a:lnTo>
                  <a:lnTo>
                    <a:pt x="5121" y="333"/>
                  </a:lnTo>
                  <a:lnTo>
                    <a:pt x="5065" y="222"/>
                  </a:lnTo>
                  <a:lnTo>
                    <a:pt x="4991" y="148"/>
                  </a:lnTo>
                  <a:lnTo>
                    <a:pt x="4899" y="74"/>
                  </a:lnTo>
                  <a:lnTo>
                    <a:pt x="4806" y="19"/>
                  </a:lnTo>
                  <a:lnTo>
                    <a:pt x="4695" y="0"/>
                  </a:lnTo>
                  <a:close/>
                  <a:moveTo>
                    <a:pt x="2958" y="4326"/>
                  </a:moveTo>
                  <a:lnTo>
                    <a:pt x="2847" y="4345"/>
                  </a:lnTo>
                  <a:lnTo>
                    <a:pt x="2754" y="4382"/>
                  </a:lnTo>
                  <a:lnTo>
                    <a:pt x="2662" y="4437"/>
                  </a:lnTo>
                  <a:lnTo>
                    <a:pt x="2570" y="4511"/>
                  </a:lnTo>
                  <a:lnTo>
                    <a:pt x="2496" y="4603"/>
                  </a:lnTo>
                  <a:lnTo>
                    <a:pt x="2459" y="4696"/>
                  </a:lnTo>
                  <a:lnTo>
                    <a:pt x="1645" y="6859"/>
                  </a:lnTo>
                  <a:lnTo>
                    <a:pt x="1608" y="6969"/>
                  </a:lnTo>
                  <a:lnTo>
                    <a:pt x="1608" y="7080"/>
                  </a:lnTo>
                  <a:lnTo>
                    <a:pt x="1627" y="7191"/>
                  </a:lnTo>
                  <a:lnTo>
                    <a:pt x="1664" y="7302"/>
                  </a:lnTo>
                  <a:lnTo>
                    <a:pt x="1719" y="7395"/>
                  </a:lnTo>
                  <a:lnTo>
                    <a:pt x="1793" y="7487"/>
                  </a:lnTo>
                  <a:lnTo>
                    <a:pt x="1886" y="7543"/>
                  </a:lnTo>
                  <a:lnTo>
                    <a:pt x="1978" y="7598"/>
                  </a:lnTo>
                  <a:lnTo>
                    <a:pt x="2070" y="7616"/>
                  </a:lnTo>
                  <a:lnTo>
                    <a:pt x="2181" y="7635"/>
                  </a:lnTo>
                  <a:lnTo>
                    <a:pt x="2274" y="7635"/>
                  </a:lnTo>
                  <a:lnTo>
                    <a:pt x="2348" y="7616"/>
                  </a:lnTo>
                  <a:lnTo>
                    <a:pt x="2422" y="7579"/>
                  </a:lnTo>
                  <a:lnTo>
                    <a:pt x="2496" y="7543"/>
                  </a:lnTo>
                  <a:lnTo>
                    <a:pt x="2570" y="7487"/>
                  </a:lnTo>
                  <a:lnTo>
                    <a:pt x="2625" y="7413"/>
                  </a:lnTo>
                  <a:lnTo>
                    <a:pt x="2680" y="7339"/>
                  </a:lnTo>
                  <a:lnTo>
                    <a:pt x="2717" y="7265"/>
                  </a:lnTo>
                  <a:lnTo>
                    <a:pt x="3512" y="5102"/>
                  </a:lnTo>
                  <a:lnTo>
                    <a:pt x="3549" y="4992"/>
                  </a:lnTo>
                  <a:lnTo>
                    <a:pt x="3549" y="4881"/>
                  </a:lnTo>
                  <a:lnTo>
                    <a:pt x="3549" y="4770"/>
                  </a:lnTo>
                  <a:lnTo>
                    <a:pt x="3512" y="4659"/>
                  </a:lnTo>
                  <a:lnTo>
                    <a:pt x="3457" y="4566"/>
                  </a:lnTo>
                  <a:lnTo>
                    <a:pt x="3383" y="4474"/>
                  </a:lnTo>
                  <a:lnTo>
                    <a:pt x="3290" y="4418"/>
                  </a:lnTo>
                  <a:lnTo>
                    <a:pt x="3180" y="4363"/>
                  </a:lnTo>
                  <a:lnTo>
                    <a:pt x="3069" y="4326"/>
                  </a:lnTo>
                  <a:close/>
                  <a:moveTo>
                    <a:pt x="1239" y="8670"/>
                  </a:moveTo>
                  <a:lnTo>
                    <a:pt x="1128" y="8707"/>
                  </a:lnTo>
                  <a:lnTo>
                    <a:pt x="1035" y="8763"/>
                  </a:lnTo>
                  <a:lnTo>
                    <a:pt x="961" y="8836"/>
                  </a:lnTo>
                  <a:lnTo>
                    <a:pt x="887" y="8929"/>
                  </a:lnTo>
                  <a:lnTo>
                    <a:pt x="832" y="9040"/>
                  </a:lnTo>
                  <a:lnTo>
                    <a:pt x="37" y="11203"/>
                  </a:lnTo>
                  <a:lnTo>
                    <a:pt x="0" y="11314"/>
                  </a:lnTo>
                  <a:lnTo>
                    <a:pt x="0" y="11424"/>
                  </a:lnTo>
                  <a:lnTo>
                    <a:pt x="19" y="11535"/>
                  </a:lnTo>
                  <a:lnTo>
                    <a:pt x="56" y="11646"/>
                  </a:lnTo>
                  <a:lnTo>
                    <a:pt x="93" y="11739"/>
                  </a:lnTo>
                  <a:lnTo>
                    <a:pt x="166" y="11813"/>
                  </a:lnTo>
                  <a:lnTo>
                    <a:pt x="259" y="11887"/>
                  </a:lnTo>
                  <a:lnTo>
                    <a:pt x="370" y="11942"/>
                  </a:lnTo>
                  <a:lnTo>
                    <a:pt x="462" y="11961"/>
                  </a:lnTo>
                  <a:lnTo>
                    <a:pt x="573" y="11979"/>
                  </a:lnTo>
                  <a:lnTo>
                    <a:pt x="647" y="11961"/>
                  </a:lnTo>
                  <a:lnTo>
                    <a:pt x="740" y="11942"/>
                  </a:lnTo>
                  <a:lnTo>
                    <a:pt x="813" y="11905"/>
                  </a:lnTo>
                  <a:lnTo>
                    <a:pt x="887" y="11868"/>
                  </a:lnTo>
                  <a:lnTo>
                    <a:pt x="961" y="11813"/>
                  </a:lnTo>
                  <a:lnTo>
                    <a:pt x="1017" y="11757"/>
                  </a:lnTo>
                  <a:lnTo>
                    <a:pt x="1054" y="11683"/>
                  </a:lnTo>
                  <a:lnTo>
                    <a:pt x="1091" y="11591"/>
                  </a:lnTo>
                  <a:lnTo>
                    <a:pt x="1904" y="9428"/>
                  </a:lnTo>
                  <a:lnTo>
                    <a:pt x="1941" y="9317"/>
                  </a:lnTo>
                  <a:lnTo>
                    <a:pt x="1941" y="9206"/>
                  </a:lnTo>
                  <a:lnTo>
                    <a:pt x="1923" y="9095"/>
                  </a:lnTo>
                  <a:lnTo>
                    <a:pt x="1886" y="9003"/>
                  </a:lnTo>
                  <a:lnTo>
                    <a:pt x="1830" y="8892"/>
                  </a:lnTo>
                  <a:lnTo>
                    <a:pt x="1756" y="8818"/>
                  </a:lnTo>
                  <a:lnTo>
                    <a:pt x="1682" y="8744"/>
                  </a:lnTo>
                  <a:lnTo>
                    <a:pt x="1571" y="8707"/>
                  </a:lnTo>
                  <a:lnTo>
                    <a:pt x="1460" y="867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43"/>
            <p:cNvSpPr/>
            <p:nvPr/>
          </p:nvSpPr>
          <p:spPr>
            <a:xfrm>
              <a:off x="4350450" y="1809825"/>
              <a:ext cx="38375" cy="55025"/>
            </a:xfrm>
            <a:custGeom>
              <a:avLst/>
              <a:gdLst/>
              <a:ahLst/>
              <a:cxnLst/>
              <a:rect l="l" t="t" r="r" b="b"/>
              <a:pathLst>
                <a:path w="1535" h="2201" extrusionOk="0">
                  <a:moveTo>
                    <a:pt x="943" y="1"/>
                  </a:moveTo>
                  <a:lnTo>
                    <a:pt x="832" y="19"/>
                  </a:lnTo>
                  <a:lnTo>
                    <a:pt x="721" y="56"/>
                  </a:lnTo>
                  <a:lnTo>
                    <a:pt x="629" y="112"/>
                  </a:lnTo>
                  <a:lnTo>
                    <a:pt x="537" y="186"/>
                  </a:lnTo>
                  <a:lnTo>
                    <a:pt x="481" y="278"/>
                  </a:lnTo>
                  <a:lnTo>
                    <a:pt x="426" y="370"/>
                  </a:lnTo>
                  <a:lnTo>
                    <a:pt x="38" y="1443"/>
                  </a:lnTo>
                  <a:lnTo>
                    <a:pt x="1" y="1553"/>
                  </a:lnTo>
                  <a:lnTo>
                    <a:pt x="1" y="1664"/>
                  </a:lnTo>
                  <a:lnTo>
                    <a:pt x="19" y="1775"/>
                  </a:lnTo>
                  <a:lnTo>
                    <a:pt x="38" y="1868"/>
                  </a:lnTo>
                  <a:lnTo>
                    <a:pt x="93" y="1960"/>
                  </a:lnTo>
                  <a:lnTo>
                    <a:pt x="167" y="2053"/>
                  </a:lnTo>
                  <a:lnTo>
                    <a:pt x="259" y="2127"/>
                  </a:lnTo>
                  <a:lnTo>
                    <a:pt x="370" y="2163"/>
                  </a:lnTo>
                  <a:lnTo>
                    <a:pt x="463" y="2200"/>
                  </a:lnTo>
                  <a:lnTo>
                    <a:pt x="648" y="2200"/>
                  </a:lnTo>
                  <a:lnTo>
                    <a:pt x="740" y="2182"/>
                  </a:lnTo>
                  <a:lnTo>
                    <a:pt x="814" y="2145"/>
                  </a:lnTo>
                  <a:lnTo>
                    <a:pt x="888" y="2108"/>
                  </a:lnTo>
                  <a:lnTo>
                    <a:pt x="962" y="2053"/>
                  </a:lnTo>
                  <a:lnTo>
                    <a:pt x="1017" y="1997"/>
                  </a:lnTo>
                  <a:lnTo>
                    <a:pt x="1054" y="1923"/>
                  </a:lnTo>
                  <a:lnTo>
                    <a:pt x="1091" y="1831"/>
                  </a:lnTo>
                  <a:lnTo>
                    <a:pt x="1498" y="777"/>
                  </a:lnTo>
                  <a:lnTo>
                    <a:pt x="1516" y="666"/>
                  </a:lnTo>
                  <a:lnTo>
                    <a:pt x="1535" y="555"/>
                  </a:lnTo>
                  <a:lnTo>
                    <a:pt x="1516" y="444"/>
                  </a:lnTo>
                  <a:lnTo>
                    <a:pt x="1479" y="333"/>
                  </a:lnTo>
                  <a:lnTo>
                    <a:pt x="1424" y="241"/>
                  </a:lnTo>
                  <a:lnTo>
                    <a:pt x="1350" y="167"/>
                  </a:lnTo>
                  <a:lnTo>
                    <a:pt x="1258" y="93"/>
                  </a:lnTo>
                  <a:lnTo>
                    <a:pt x="1165" y="38"/>
                  </a:lnTo>
                  <a:lnTo>
                    <a:pt x="10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Image 2" descr="Une image contenant texte&#10;&#10;Description générée automatiquement">
            <a:extLst>
              <a:ext uri="{FF2B5EF4-FFF2-40B4-BE49-F238E27FC236}">
                <a16:creationId xmlns:a16="http://schemas.microsoft.com/office/drawing/2014/main" id="{74F3646A-0186-1963-BC98-E5179B8BA652}"/>
              </a:ext>
            </a:extLst>
          </p:cNvPr>
          <p:cNvPicPr>
            <a:picLocks noChangeAspect="1"/>
          </p:cNvPicPr>
          <p:nvPr/>
        </p:nvPicPr>
        <p:blipFill>
          <a:blip r:embed="rId3"/>
          <a:stretch>
            <a:fillRect/>
          </a:stretch>
        </p:blipFill>
        <p:spPr>
          <a:xfrm>
            <a:off x="2401160" y="1221652"/>
            <a:ext cx="4416758" cy="3075168"/>
          </a:xfrm>
          <a:prstGeom prst="rect">
            <a:avLst/>
          </a:prstGeom>
          <a:ln>
            <a:noFill/>
          </a:ln>
          <a:effectLst>
            <a:softEdge rad="112500"/>
          </a:effectLst>
        </p:spPr>
      </p:pic>
      <p:sp>
        <p:nvSpPr>
          <p:cNvPr id="15" name="Google Shape;3898;p43">
            <a:extLst>
              <a:ext uri="{FF2B5EF4-FFF2-40B4-BE49-F238E27FC236}">
                <a16:creationId xmlns:a16="http://schemas.microsoft.com/office/drawing/2014/main" id="{AC1EB9BD-0FEE-6E21-771F-AC668FE59F5E}"/>
              </a:ext>
            </a:extLst>
          </p:cNvPr>
          <p:cNvSpPr txBox="1">
            <a:spLocks noGrp="1"/>
          </p:cNvSpPr>
          <p:nvPr>
            <p:ph type="title"/>
          </p:nvPr>
        </p:nvSpPr>
        <p:spPr>
          <a:xfrm>
            <a:off x="720000" y="527794"/>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a:t>Certification TOEIC</a:t>
            </a:r>
          </a:p>
        </p:txBody>
      </p:sp>
    </p:spTree>
    <p:extLst>
      <p:ext uri="{BB962C8B-B14F-4D97-AF65-F5344CB8AC3E}">
        <p14:creationId xmlns:p14="http://schemas.microsoft.com/office/powerpoint/2010/main" val="87685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97"/>
        <p:cNvGrpSpPr/>
        <p:nvPr/>
      </p:nvGrpSpPr>
      <p:grpSpPr>
        <a:xfrm>
          <a:off x="0" y="0"/>
          <a:ext cx="0" cy="0"/>
          <a:chOff x="0" y="0"/>
          <a:chExt cx="0" cy="0"/>
        </a:xfrm>
      </p:grpSpPr>
      <p:pic>
        <p:nvPicPr>
          <p:cNvPr id="3" name="Image 2">
            <a:extLst>
              <a:ext uri="{FF2B5EF4-FFF2-40B4-BE49-F238E27FC236}">
                <a16:creationId xmlns:a16="http://schemas.microsoft.com/office/drawing/2014/main" id="{B0584269-D097-982C-1DF8-E25FD47D01C8}"/>
              </a:ext>
            </a:extLst>
          </p:cNvPr>
          <p:cNvPicPr>
            <a:picLocks noChangeAspect="1"/>
          </p:cNvPicPr>
          <p:nvPr/>
        </p:nvPicPr>
        <p:blipFill>
          <a:blip r:embed="rId4"/>
          <a:stretch>
            <a:fillRect/>
          </a:stretch>
        </p:blipFill>
        <p:spPr>
          <a:xfrm>
            <a:off x="1823927" y="1838787"/>
            <a:ext cx="2542037" cy="2542037"/>
          </a:xfrm>
          <a:prstGeom prst="rect">
            <a:avLst/>
          </a:prstGeom>
          <a:ln>
            <a:noFill/>
          </a:ln>
          <a:effectLst>
            <a:outerShdw blurRad="190500" algn="tl" rotWithShape="0">
              <a:srgbClr val="000000">
                <a:alpha val="70000"/>
              </a:srgbClr>
            </a:outerShdw>
          </a:effectLst>
        </p:spPr>
      </p:pic>
      <p:pic>
        <p:nvPicPr>
          <p:cNvPr id="6" name="Image 5" descr="Une image contenant texte, signe&#10;&#10;Description générée automatiquement">
            <a:extLst>
              <a:ext uri="{FF2B5EF4-FFF2-40B4-BE49-F238E27FC236}">
                <a16:creationId xmlns:a16="http://schemas.microsoft.com/office/drawing/2014/main" id="{16D79ACB-80E5-1C59-2F7D-13224F78EDE1}"/>
              </a:ext>
            </a:extLst>
          </p:cNvPr>
          <p:cNvPicPr>
            <a:picLocks noChangeAspect="1"/>
          </p:cNvPicPr>
          <p:nvPr/>
        </p:nvPicPr>
        <p:blipFill>
          <a:blip r:embed="rId5"/>
          <a:stretch>
            <a:fillRect/>
          </a:stretch>
        </p:blipFill>
        <p:spPr>
          <a:xfrm>
            <a:off x="4960206" y="1898740"/>
            <a:ext cx="2542037" cy="2542037"/>
          </a:xfrm>
          <a:prstGeom prst="rect">
            <a:avLst/>
          </a:prstGeom>
          <a:ln>
            <a:noFill/>
          </a:ln>
          <a:effectLst>
            <a:outerShdw blurRad="190500" algn="tl" rotWithShape="0">
              <a:srgbClr val="000000">
                <a:alpha val="70000"/>
              </a:srgbClr>
            </a:outerShdw>
          </a:effectLst>
        </p:spPr>
      </p:pic>
      <p:sp>
        <p:nvSpPr>
          <p:cNvPr id="19" name="Google Shape;3225;p36">
            <a:extLst>
              <a:ext uri="{FF2B5EF4-FFF2-40B4-BE49-F238E27FC236}">
                <a16:creationId xmlns:a16="http://schemas.microsoft.com/office/drawing/2014/main" id="{2C2F61B5-794F-2F11-C957-E075A0AEE88E}"/>
              </a:ext>
            </a:extLst>
          </p:cNvPr>
          <p:cNvSpPr txBox="1">
            <a:spLocks/>
          </p:cNvSpPr>
          <p:nvPr/>
        </p:nvSpPr>
        <p:spPr>
          <a:xfrm>
            <a:off x="2022262" y="1452595"/>
            <a:ext cx="2250061" cy="13031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lt1"/>
              </a:buClr>
              <a:buSzPts val="2500"/>
              <a:buFont typeface="Titillium Web"/>
              <a:buNone/>
              <a:defRPr sz="2500" b="0" i="0" u="none" strike="noStrike" cap="none">
                <a:solidFill>
                  <a:schemeClr val="lt1"/>
                </a:solidFill>
                <a:latin typeface="Baloo 2"/>
                <a:ea typeface="Baloo 2"/>
                <a:cs typeface="Baloo 2"/>
                <a:sym typeface="Baloo 2"/>
              </a:defRPr>
            </a:lvl1pPr>
            <a:lvl2pPr marL="914400" marR="0" lvl="1"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2pPr>
            <a:lvl3pPr marL="1371600" marR="0" lvl="2"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3pPr>
            <a:lvl4pPr marL="1828800" marR="0" lvl="3"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4pPr>
            <a:lvl5pPr marL="2286000" marR="0" lvl="4"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5pPr>
            <a:lvl6pPr marL="2743200" marR="0" lvl="5"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6pPr>
            <a:lvl7pPr marL="3200400" marR="0" lvl="6"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7pPr>
            <a:lvl8pPr marL="3657600" marR="0" lvl="7"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8pPr>
            <a:lvl9pPr marL="4114800" marR="0" lvl="8"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9pPr>
          </a:lstStyle>
          <a:p>
            <a:pPr marL="0" indent="0"/>
            <a:r>
              <a:rPr lang="fr-FR" sz="1800" b="0" i="0" dirty="0">
                <a:solidFill>
                  <a:schemeClr val="bg1"/>
                </a:solidFill>
                <a:effectLst/>
                <a:latin typeface="Raleway" panose="020B0503030101060003" pitchFamily="34" charset="0"/>
              </a:rPr>
              <a:t>Open badge Gestion de projet</a:t>
            </a:r>
            <a:endParaRPr lang="fr-FR" sz="1800" dirty="0">
              <a:solidFill>
                <a:schemeClr val="bg1"/>
              </a:solidFill>
              <a:latin typeface="Raleway" panose="020B0503030101060003" pitchFamily="34" charset="0"/>
            </a:endParaRPr>
          </a:p>
        </p:txBody>
      </p:sp>
      <p:sp>
        <p:nvSpPr>
          <p:cNvPr id="20" name="Google Shape;3225;p36">
            <a:extLst>
              <a:ext uri="{FF2B5EF4-FFF2-40B4-BE49-F238E27FC236}">
                <a16:creationId xmlns:a16="http://schemas.microsoft.com/office/drawing/2014/main" id="{52804303-0F3F-0977-DB89-CFDE1A8AEA21}"/>
              </a:ext>
            </a:extLst>
          </p:cNvPr>
          <p:cNvSpPr txBox="1">
            <a:spLocks/>
          </p:cNvSpPr>
          <p:nvPr/>
        </p:nvSpPr>
        <p:spPr>
          <a:xfrm>
            <a:off x="5054689" y="1452595"/>
            <a:ext cx="2250061" cy="13031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lt1"/>
              </a:buClr>
              <a:buSzPts val="2500"/>
              <a:buFont typeface="Titillium Web"/>
              <a:buNone/>
              <a:defRPr sz="2500" b="0" i="0" u="none" strike="noStrike" cap="none">
                <a:solidFill>
                  <a:schemeClr val="lt1"/>
                </a:solidFill>
                <a:latin typeface="Baloo 2"/>
                <a:ea typeface="Baloo 2"/>
                <a:cs typeface="Baloo 2"/>
                <a:sym typeface="Baloo 2"/>
              </a:defRPr>
            </a:lvl1pPr>
            <a:lvl2pPr marL="914400" marR="0" lvl="1"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2pPr>
            <a:lvl3pPr marL="1371600" marR="0" lvl="2"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3pPr>
            <a:lvl4pPr marL="1828800" marR="0" lvl="3"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4pPr>
            <a:lvl5pPr marL="2286000" marR="0" lvl="4"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5pPr>
            <a:lvl6pPr marL="2743200" marR="0" lvl="5"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6pPr>
            <a:lvl7pPr marL="3200400" marR="0" lvl="6"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7pPr>
            <a:lvl8pPr marL="3657600" marR="0" lvl="7"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8pPr>
            <a:lvl9pPr marL="4114800" marR="0" lvl="8"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9pPr>
          </a:lstStyle>
          <a:p>
            <a:pPr marL="0" indent="0"/>
            <a:r>
              <a:rPr lang="fr-FR" sz="1800" b="0" i="0" dirty="0">
                <a:solidFill>
                  <a:schemeClr val="bg1"/>
                </a:solidFill>
                <a:effectLst/>
                <a:latin typeface="Raleway" panose="020B0503030101060003" pitchFamily="34" charset="0"/>
              </a:rPr>
              <a:t>Open badge Projet international</a:t>
            </a:r>
            <a:endParaRPr lang="fr-FR" sz="1800" dirty="0">
              <a:solidFill>
                <a:schemeClr val="bg1"/>
              </a:solidFill>
              <a:latin typeface="Raleway" panose="020B0503030101060003" pitchFamily="34" charset="0"/>
            </a:endParaRPr>
          </a:p>
        </p:txBody>
      </p:sp>
      <p:sp>
        <p:nvSpPr>
          <p:cNvPr id="21" name="Google Shape;3898;p43">
            <a:extLst>
              <a:ext uri="{FF2B5EF4-FFF2-40B4-BE49-F238E27FC236}">
                <a16:creationId xmlns:a16="http://schemas.microsoft.com/office/drawing/2014/main" id="{6182E2B8-336D-4D22-9BC5-BD9E332605BC}"/>
              </a:ext>
            </a:extLst>
          </p:cNvPr>
          <p:cNvSpPr txBox="1">
            <a:spLocks noGrp="1"/>
          </p:cNvSpPr>
          <p:nvPr>
            <p:ph type="title"/>
          </p:nvPr>
        </p:nvSpPr>
        <p:spPr>
          <a:xfrm>
            <a:off x="1108206" y="474123"/>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a:t>Open Badge – Université de Poitiers</a:t>
            </a:r>
          </a:p>
        </p:txBody>
      </p:sp>
    </p:spTree>
    <p:extLst>
      <p:ext uri="{BB962C8B-B14F-4D97-AF65-F5344CB8AC3E}">
        <p14:creationId xmlns:p14="http://schemas.microsoft.com/office/powerpoint/2010/main" val="2106064316"/>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97"/>
        <p:cNvGrpSpPr/>
        <p:nvPr/>
      </p:nvGrpSpPr>
      <p:grpSpPr>
        <a:xfrm>
          <a:off x="0" y="0"/>
          <a:ext cx="0" cy="0"/>
          <a:chOff x="0" y="0"/>
          <a:chExt cx="0" cy="0"/>
        </a:xfrm>
      </p:grpSpPr>
      <p:grpSp>
        <p:nvGrpSpPr>
          <p:cNvPr id="3946" name="Google Shape;3946;p43"/>
          <p:cNvGrpSpPr/>
          <p:nvPr/>
        </p:nvGrpSpPr>
        <p:grpSpPr>
          <a:xfrm>
            <a:off x="7118539" y="3740474"/>
            <a:ext cx="481114" cy="418032"/>
            <a:chOff x="4126775" y="1402700"/>
            <a:chExt cx="849425" cy="738050"/>
          </a:xfrm>
        </p:grpSpPr>
        <p:sp>
          <p:nvSpPr>
            <p:cNvPr id="3947" name="Google Shape;3947;p43"/>
            <p:cNvSpPr/>
            <p:nvPr/>
          </p:nvSpPr>
          <p:spPr>
            <a:xfrm>
              <a:off x="4126775" y="1402700"/>
              <a:ext cx="849425" cy="738050"/>
            </a:xfrm>
            <a:custGeom>
              <a:avLst/>
              <a:gdLst/>
              <a:ahLst/>
              <a:cxnLst/>
              <a:rect l="l" t="t" r="r" b="b"/>
              <a:pathLst>
                <a:path w="33977" h="29522" extrusionOk="0">
                  <a:moveTo>
                    <a:pt x="15990" y="1239"/>
                  </a:moveTo>
                  <a:lnTo>
                    <a:pt x="32516" y="7394"/>
                  </a:lnTo>
                  <a:lnTo>
                    <a:pt x="26361" y="23957"/>
                  </a:lnTo>
                  <a:lnTo>
                    <a:pt x="17987" y="28283"/>
                  </a:lnTo>
                  <a:lnTo>
                    <a:pt x="1461" y="22127"/>
                  </a:lnTo>
                  <a:lnTo>
                    <a:pt x="7617" y="5564"/>
                  </a:lnTo>
                  <a:lnTo>
                    <a:pt x="15990" y="1239"/>
                  </a:lnTo>
                  <a:close/>
                  <a:moveTo>
                    <a:pt x="15917" y="0"/>
                  </a:moveTo>
                  <a:lnTo>
                    <a:pt x="6711" y="4751"/>
                  </a:lnTo>
                  <a:lnTo>
                    <a:pt x="1" y="22793"/>
                  </a:lnTo>
                  <a:lnTo>
                    <a:pt x="18061" y="29521"/>
                  </a:lnTo>
                  <a:lnTo>
                    <a:pt x="27266" y="24770"/>
                  </a:lnTo>
                  <a:lnTo>
                    <a:pt x="33977" y="6729"/>
                  </a:lnTo>
                  <a:lnTo>
                    <a:pt x="159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43"/>
            <p:cNvSpPr/>
            <p:nvPr/>
          </p:nvSpPr>
          <p:spPr>
            <a:xfrm>
              <a:off x="4291750" y="1517300"/>
              <a:ext cx="680300" cy="190875"/>
            </a:xfrm>
            <a:custGeom>
              <a:avLst/>
              <a:gdLst/>
              <a:ahLst/>
              <a:cxnLst/>
              <a:rect l="l" t="t" r="r" b="b"/>
              <a:pathLst>
                <a:path w="27212" h="7635" extrusionOk="0">
                  <a:moveTo>
                    <a:pt x="537" y="0"/>
                  </a:moveTo>
                  <a:lnTo>
                    <a:pt x="426" y="19"/>
                  </a:lnTo>
                  <a:lnTo>
                    <a:pt x="334" y="56"/>
                  </a:lnTo>
                  <a:lnTo>
                    <a:pt x="241" y="111"/>
                  </a:lnTo>
                  <a:lnTo>
                    <a:pt x="149" y="185"/>
                  </a:lnTo>
                  <a:lnTo>
                    <a:pt x="93" y="278"/>
                  </a:lnTo>
                  <a:lnTo>
                    <a:pt x="38" y="370"/>
                  </a:lnTo>
                  <a:lnTo>
                    <a:pt x="1" y="481"/>
                  </a:lnTo>
                  <a:lnTo>
                    <a:pt x="1" y="592"/>
                  </a:lnTo>
                  <a:lnTo>
                    <a:pt x="19" y="703"/>
                  </a:lnTo>
                  <a:lnTo>
                    <a:pt x="56" y="814"/>
                  </a:lnTo>
                  <a:lnTo>
                    <a:pt x="112" y="906"/>
                  </a:lnTo>
                  <a:lnTo>
                    <a:pt x="186" y="999"/>
                  </a:lnTo>
                  <a:lnTo>
                    <a:pt x="260" y="1054"/>
                  </a:lnTo>
                  <a:lnTo>
                    <a:pt x="371" y="1110"/>
                  </a:lnTo>
                  <a:lnTo>
                    <a:pt x="17895" y="7635"/>
                  </a:lnTo>
                  <a:lnTo>
                    <a:pt x="26916" y="2977"/>
                  </a:lnTo>
                  <a:lnTo>
                    <a:pt x="27008" y="2921"/>
                  </a:lnTo>
                  <a:lnTo>
                    <a:pt x="27082" y="2847"/>
                  </a:lnTo>
                  <a:lnTo>
                    <a:pt x="27156" y="2755"/>
                  </a:lnTo>
                  <a:lnTo>
                    <a:pt x="27193" y="2644"/>
                  </a:lnTo>
                  <a:lnTo>
                    <a:pt x="27211" y="2551"/>
                  </a:lnTo>
                  <a:lnTo>
                    <a:pt x="27211" y="2441"/>
                  </a:lnTo>
                  <a:lnTo>
                    <a:pt x="27193" y="2330"/>
                  </a:lnTo>
                  <a:lnTo>
                    <a:pt x="27156" y="2219"/>
                  </a:lnTo>
                  <a:lnTo>
                    <a:pt x="27100" y="2126"/>
                  </a:lnTo>
                  <a:lnTo>
                    <a:pt x="27008" y="2034"/>
                  </a:lnTo>
                  <a:lnTo>
                    <a:pt x="26916" y="1978"/>
                  </a:lnTo>
                  <a:lnTo>
                    <a:pt x="26823" y="1941"/>
                  </a:lnTo>
                  <a:lnTo>
                    <a:pt x="26712" y="1904"/>
                  </a:lnTo>
                  <a:lnTo>
                    <a:pt x="26601" y="1904"/>
                  </a:lnTo>
                  <a:lnTo>
                    <a:pt x="26490" y="1923"/>
                  </a:lnTo>
                  <a:lnTo>
                    <a:pt x="26379" y="1978"/>
                  </a:lnTo>
                  <a:lnTo>
                    <a:pt x="17821" y="6396"/>
                  </a:lnTo>
                  <a:lnTo>
                    <a:pt x="759" y="37"/>
                  </a:lnTo>
                  <a:lnTo>
                    <a:pt x="648" y="19"/>
                  </a:lnTo>
                  <a:lnTo>
                    <a:pt x="5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43"/>
            <p:cNvSpPr/>
            <p:nvPr/>
          </p:nvSpPr>
          <p:spPr>
            <a:xfrm>
              <a:off x="4563025" y="1678575"/>
              <a:ext cx="189500" cy="460775"/>
            </a:xfrm>
            <a:custGeom>
              <a:avLst/>
              <a:gdLst/>
              <a:ahLst/>
              <a:cxnLst/>
              <a:rect l="l" t="t" r="r" b="b"/>
              <a:pathLst>
                <a:path w="7580" h="18431" extrusionOk="0">
                  <a:moveTo>
                    <a:pt x="6988" y="1"/>
                  </a:moveTo>
                  <a:lnTo>
                    <a:pt x="6877" y="19"/>
                  </a:lnTo>
                  <a:lnTo>
                    <a:pt x="6785" y="38"/>
                  </a:lnTo>
                  <a:lnTo>
                    <a:pt x="6674" y="93"/>
                  </a:lnTo>
                  <a:lnTo>
                    <a:pt x="6600" y="167"/>
                  </a:lnTo>
                  <a:lnTo>
                    <a:pt x="6526" y="260"/>
                  </a:lnTo>
                  <a:lnTo>
                    <a:pt x="6489" y="371"/>
                  </a:lnTo>
                  <a:lnTo>
                    <a:pt x="38" y="17654"/>
                  </a:lnTo>
                  <a:lnTo>
                    <a:pt x="19" y="17784"/>
                  </a:lnTo>
                  <a:lnTo>
                    <a:pt x="1" y="17895"/>
                  </a:lnTo>
                  <a:lnTo>
                    <a:pt x="19" y="17987"/>
                  </a:lnTo>
                  <a:lnTo>
                    <a:pt x="56" y="18098"/>
                  </a:lnTo>
                  <a:lnTo>
                    <a:pt x="112" y="18190"/>
                  </a:lnTo>
                  <a:lnTo>
                    <a:pt x="186" y="18283"/>
                  </a:lnTo>
                  <a:lnTo>
                    <a:pt x="278" y="18338"/>
                  </a:lnTo>
                  <a:lnTo>
                    <a:pt x="370" y="18394"/>
                  </a:lnTo>
                  <a:lnTo>
                    <a:pt x="481" y="18431"/>
                  </a:lnTo>
                  <a:lnTo>
                    <a:pt x="666" y="18431"/>
                  </a:lnTo>
                  <a:lnTo>
                    <a:pt x="740" y="18412"/>
                  </a:lnTo>
                  <a:lnTo>
                    <a:pt x="814" y="18375"/>
                  </a:lnTo>
                  <a:lnTo>
                    <a:pt x="888" y="18338"/>
                  </a:lnTo>
                  <a:lnTo>
                    <a:pt x="962" y="18283"/>
                  </a:lnTo>
                  <a:lnTo>
                    <a:pt x="1017" y="18209"/>
                  </a:lnTo>
                  <a:lnTo>
                    <a:pt x="1073" y="18135"/>
                  </a:lnTo>
                  <a:lnTo>
                    <a:pt x="1110" y="18061"/>
                  </a:lnTo>
                  <a:lnTo>
                    <a:pt x="7543" y="759"/>
                  </a:lnTo>
                  <a:lnTo>
                    <a:pt x="7580" y="648"/>
                  </a:lnTo>
                  <a:lnTo>
                    <a:pt x="7580" y="537"/>
                  </a:lnTo>
                  <a:lnTo>
                    <a:pt x="7561" y="426"/>
                  </a:lnTo>
                  <a:lnTo>
                    <a:pt x="7524" y="334"/>
                  </a:lnTo>
                  <a:lnTo>
                    <a:pt x="7469" y="241"/>
                  </a:lnTo>
                  <a:lnTo>
                    <a:pt x="7413" y="149"/>
                  </a:lnTo>
                  <a:lnTo>
                    <a:pt x="7321" y="75"/>
                  </a:lnTo>
                  <a:lnTo>
                    <a:pt x="7210" y="38"/>
                  </a:lnTo>
                  <a:lnTo>
                    <a:pt x="70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43"/>
            <p:cNvSpPr/>
            <p:nvPr/>
          </p:nvSpPr>
          <p:spPr>
            <a:xfrm>
              <a:off x="4756200" y="1987750"/>
              <a:ext cx="55025" cy="38375"/>
            </a:xfrm>
            <a:custGeom>
              <a:avLst/>
              <a:gdLst/>
              <a:ahLst/>
              <a:cxnLst/>
              <a:rect l="l" t="t" r="r" b="b"/>
              <a:pathLst>
                <a:path w="2201" h="1535" extrusionOk="0">
                  <a:moveTo>
                    <a:pt x="444" y="1"/>
                  </a:moveTo>
                  <a:lnTo>
                    <a:pt x="333" y="38"/>
                  </a:lnTo>
                  <a:lnTo>
                    <a:pt x="241" y="93"/>
                  </a:lnTo>
                  <a:lnTo>
                    <a:pt x="149" y="167"/>
                  </a:lnTo>
                  <a:lnTo>
                    <a:pt x="93" y="259"/>
                  </a:lnTo>
                  <a:lnTo>
                    <a:pt x="38" y="370"/>
                  </a:lnTo>
                  <a:lnTo>
                    <a:pt x="1" y="481"/>
                  </a:lnTo>
                  <a:lnTo>
                    <a:pt x="1" y="592"/>
                  </a:lnTo>
                  <a:lnTo>
                    <a:pt x="19" y="703"/>
                  </a:lnTo>
                  <a:lnTo>
                    <a:pt x="56" y="795"/>
                  </a:lnTo>
                  <a:lnTo>
                    <a:pt x="112" y="888"/>
                  </a:lnTo>
                  <a:lnTo>
                    <a:pt x="185" y="980"/>
                  </a:lnTo>
                  <a:lnTo>
                    <a:pt x="278" y="1054"/>
                  </a:lnTo>
                  <a:lnTo>
                    <a:pt x="370" y="1091"/>
                  </a:lnTo>
                  <a:lnTo>
                    <a:pt x="1442" y="1498"/>
                  </a:lnTo>
                  <a:lnTo>
                    <a:pt x="1535" y="1516"/>
                  </a:lnTo>
                  <a:lnTo>
                    <a:pt x="1627" y="1535"/>
                  </a:lnTo>
                  <a:lnTo>
                    <a:pt x="1720" y="1516"/>
                  </a:lnTo>
                  <a:lnTo>
                    <a:pt x="1794" y="1498"/>
                  </a:lnTo>
                  <a:lnTo>
                    <a:pt x="1886" y="1461"/>
                  </a:lnTo>
                  <a:lnTo>
                    <a:pt x="1960" y="1424"/>
                  </a:lnTo>
                  <a:lnTo>
                    <a:pt x="2016" y="1368"/>
                  </a:lnTo>
                  <a:lnTo>
                    <a:pt x="2071" y="1313"/>
                  </a:lnTo>
                  <a:lnTo>
                    <a:pt x="2126" y="1239"/>
                  </a:lnTo>
                  <a:lnTo>
                    <a:pt x="2163" y="1147"/>
                  </a:lnTo>
                  <a:lnTo>
                    <a:pt x="2200" y="1036"/>
                  </a:lnTo>
                  <a:lnTo>
                    <a:pt x="2200" y="925"/>
                  </a:lnTo>
                  <a:lnTo>
                    <a:pt x="2182" y="832"/>
                  </a:lnTo>
                  <a:lnTo>
                    <a:pt x="2145" y="721"/>
                  </a:lnTo>
                  <a:lnTo>
                    <a:pt x="2089" y="629"/>
                  </a:lnTo>
                  <a:lnTo>
                    <a:pt x="2016" y="537"/>
                  </a:lnTo>
                  <a:lnTo>
                    <a:pt x="1942" y="481"/>
                  </a:lnTo>
                  <a:lnTo>
                    <a:pt x="1831" y="426"/>
                  </a:lnTo>
                  <a:lnTo>
                    <a:pt x="777" y="19"/>
                  </a:lnTo>
                  <a:lnTo>
                    <a:pt x="6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43"/>
            <p:cNvSpPr/>
            <p:nvPr/>
          </p:nvSpPr>
          <p:spPr>
            <a:xfrm>
              <a:off x="4430850" y="1866675"/>
              <a:ext cx="299500" cy="129425"/>
            </a:xfrm>
            <a:custGeom>
              <a:avLst/>
              <a:gdLst/>
              <a:ahLst/>
              <a:cxnLst/>
              <a:rect l="l" t="t" r="r" b="b"/>
              <a:pathLst>
                <a:path w="11980" h="5177" extrusionOk="0">
                  <a:moveTo>
                    <a:pt x="445" y="0"/>
                  </a:moveTo>
                  <a:lnTo>
                    <a:pt x="334" y="37"/>
                  </a:lnTo>
                  <a:lnTo>
                    <a:pt x="241" y="93"/>
                  </a:lnTo>
                  <a:lnTo>
                    <a:pt x="167" y="167"/>
                  </a:lnTo>
                  <a:lnTo>
                    <a:pt x="93" y="259"/>
                  </a:lnTo>
                  <a:lnTo>
                    <a:pt x="38" y="370"/>
                  </a:lnTo>
                  <a:lnTo>
                    <a:pt x="19" y="481"/>
                  </a:lnTo>
                  <a:lnTo>
                    <a:pt x="1" y="592"/>
                  </a:lnTo>
                  <a:lnTo>
                    <a:pt x="19" y="703"/>
                  </a:lnTo>
                  <a:lnTo>
                    <a:pt x="56" y="795"/>
                  </a:lnTo>
                  <a:lnTo>
                    <a:pt x="112" y="888"/>
                  </a:lnTo>
                  <a:lnTo>
                    <a:pt x="186" y="980"/>
                  </a:lnTo>
                  <a:lnTo>
                    <a:pt x="278" y="1054"/>
                  </a:lnTo>
                  <a:lnTo>
                    <a:pt x="371" y="1091"/>
                  </a:lnTo>
                  <a:lnTo>
                    <a:pt x="2552" y="1904"/>
                  </a:lnTo>
                  <a:lnTo>
                    <a:pt x="2644" y="1923"/>
                  </a:lnTo>
                  <a:lnTo>
                    <a:pt x="2737" y="1941"/>
                  </a:lnTo>
                  <a:lnTo>
                    <a:pt x="2829" y="1941"/>
                  </a:lnTo>
                  <a:lnTo>
                    <a:pt x="2922" y="1923"/>
                  </a:lnTo>
                  <a:lnTo>
                    <a:pt x="2996" y="1886"/>
                  </a:lnTo>
                  <a:lnTo>
                    <a:pt x="3070" y="1849"/>
                  </a:lnTo>
                  <a:lnTo>
                    <a:pt x="3125" y="1793"/>
                  </a:lnTo>
                  <a:lnTo>
                    <a:pt x="3199" y="1720"/>
                  </a:lnTo>
                  <a:lnTo>
                    <a:pt x="3236" y="1646"/>
                  </a:lnTo>
                  <a:lnTo>
                    <a:pt x="3273" y="1572"/>
                  </a:lnTo>
                  <a:lnTo>
                    <a:pt x="3310" y="1461"/>
                  </a:lnTo>
                  <a:lnTo>
                    <a:pt x="3310" y="1350"/>
                  </a:lnTo>
                  <a:lnTo>
                    <a:pt x="3291" y="1239"/>
                  </a:lnTo>
                  <a:lnTo>
                    <a:pt x="3273" y="1128"/>
                  </a:lnTo>
                  <a:lnTo>
                    <a:pt x="3217" y="1036"/>
                  </a:lnTo>
                  <a:lnTo>
                    <a:pt x="3143" y="962"/>
                  </a:lnTo>
                  <a:lnTo>
                    <a:pt x="3051" y="888"/>
                  </a:lnTo>
                  <a:lnTo>
                    <a:pt x="2940" y="832"/>
                  </a:lnTo>
                  <a:lnTo>
                    <a:pt x="777" y="37"/>
                  </a:lnTo>
                  <a:lnTo>
                    <a:pt x="666" y="0"/>
                  </a:lnTo>
                  <a:close/>
                  <a:moveTo>
                    <a:pt x="4881" y="1609"/>
                  </a:moveTo>
                  <a:lnTo>
                    <a:pt x="4789" y="1627"/>
                  </a:lnTo>
                  <a:lnTo>
                    <a:pt x="4678" y="1664"/>
                  </a:lnTo>
                  <a:lnTo>
                    <a:pt x="4585" y="1720"/>
                  </a:lnTo>
                  <a:lnTo>
                    <a:pt x="4493" y="1793"/>
                  </a:lnTo>
                  <a:lnTo>
                    <a:pt x="4437" y="1867"/>
                  </a:lnTo>
                  <a:lnTo>
                    <a:pt x="4382" y="1978"/>
                  </a:lnTo>
                  <a:lnTo>
                    <a:pt x="4345" y="2089"/>
                  </a:lnTo>
                  <a:lnTo>
                    <a:pt x="4345" y="2200"/>
                  </a:lnTo>
                  <a:lnTo>
                    <a:pt x="4364" y="2311"/>
                  </a:lnTo>
                  <a:lnTo>
                    <a:pt x="4400" y="2422"/>
                  </a:lnTo>
                  <a:lnTo>
                    <a:pt x="4456" y="2514"/>
                  </a:lnTo>
                  <a:lnTo>
                    <a:pt x="4530" y="2588"/>
                  </a:lnTo>
                  <a:lnTo>
                    <a:pt x="4604" y="2662"/>
                  </a:lnTo>
                  <a:lnTo>
                    <a:pt x="4715" y="2718"/>
                  </a:lnTo>
                  <a:lnTo>
                    <a:pt x="6878" y="3513"/>
                  </a:lnTo>
                  <a:lnTo>
                    <a:pt x="6988" y="3550"/>
                  </a:lnTo>
                  <a:lnTo>
                    <a:pt x="7173" y="3550"/>
                  </a:lnTo>
                  <a:lnTo>
                    <a:pt x="7247" y="3531"/>
                  </a:lnTo>
                  <a:lnTo>
                    <a:pt x="7321" y="3494"/>
                  </a:lnTo>
                  <a:lnTo>
                    <a:pt x="7395" y="3457"/>
                  </a:lnTo>
                  <a:lnTo>
                    <a:pt x="7469" y="3402"/>
                  </a:lnTo>
                  <a:lnTo>
                    <a:pt x="7525" y="3346"/>
                  </a:lnTo>
                  <a:lnTo>
                    <a:pt x="7580" y="3272"/>
                  </a:lnTo>
                  <a:lnTo>
                    <a:pt x="7617" y="3180"/>
                  </a:lnTo>
                  <a:lnTo>
                    <a:pt x="7654" y="3069"/>
                  </a:lnTo>
                  <a:lnTo>
                    <a:pt x="7654" y="2958"/>
                  </a:lnTo>
                  <a:lnTo>
                    <a:pt x="7635" y="2847"/>
                  </a:lnTo>
                  <a:lnTo>
                    <a:pt x="7598" y="2755"/>
                  </a:lnTo>
                  <a:lnTo>
                    <a:pt x="7543" y="2644"/>
                  </a:lnTo>
                  <a:lnTo>
                    <a:pt x="7469" y="2570"/>
                  </a:lnTo>
                  <a:lnTo>
                    <a:pt x="7377" y="2496"/>
                  </a:lnTo>
                  <a:lnTo>
                    <a:pt x="7284" y="2459"/>
                  </a:lnTo>
                  <a:lnTo>
                    <a:pt x="5121" y="1646"/>
                  </a:lnTo>
                  <a:lnTo>
                    <a:pt x="4992" y="1609"/>
                  </a:lnTo>
                  <a:close/>
                  <a:moveTo>
                    <a:pt x="9225" y="3217"/>
                  </a:moveTo>
                  <a:lnTo>
                    <a:pt x="9114" y="3235"/>
                  </a:lnTo>
                  <a:lnTo>
                    <a:pt x="9022" y="3272"/>
                  </a:lnTo>
                  <a:lnTo>
                    <a:pt x="8911" y="3328"/>
                  </a:lnTo>
                  <a:lnTo>
                    <a:pt x="8837" y="3402"/>
                  </a:lnTo>
                  <a:lnTo>
                    <a:pt x="8763" y="3494"/>
                  </a:lnTo>
                  <a:lnTo>
                    <a:pt x="8708" y="3587"/>
                  </a:lnTo>
                  <a:lnTo>
                    <a:pt x="8689" y="3697"/>
                  </a:lnTo>
                  <a:lnTo>
                    <a:pt x="8671" y="3808"/>
                  </a:lnTo>
                  <a:lnTo>
                    <a:pt x="8689" y="3919"/>
                  </a:lnTo>
                  <a:lnTo>
                    <a:pt x="8726" y="4030"/>
                  </a:lnTo>
                  <a:lnTo>
                    <a:pt x="8782" y="4123"/>
                  </a:lnTo>
                  <a:lnTo>
                    <a:pt x="8855" y="4197"/>
                  </a:lnTo>
                  <a:lnTo>
                    <a:pt x="8948" y="4271"/>
                  </a:lnTo>
                  <a:lnTo>
                    <a:pt x="9059" y="4326"/>
                  </a:lnTo>
                  <a:lnTo>
                    <a:pt x="11222" y="5139"/>
                  </a:lnTo>
                  <a:lnTo>
                    <a:pt x="11314" y="5158"/>
                  </a:lnTo>
                  <a:lnTo>
                    <a:pt x="11425" y="5176"/>
                  </a:lnTo>
                  <a:lnTo>
                    <a:pt x="11499" y="5158"/>
                  </a:lnTo>
                  <a:lnTo>
                    <a:pt x="11591" y="5139"/>
                  </a:lnTo>
                  <a:lnTo>
                    <a:pt x="11665" y="5102"/>
                  </a:lnTo>
                  <a:lnTo>
                    <a:pt x="11739" y="5065"/>
                  </a:lnTo>
                  <a:lnTo>
                    <a:pt x="11813" y="5010"/>
                  </a:lnTo>
                  <a:lnTo>
                    <a:pt x="11869" y="4954"/>
                  </a:lnTo>
                  <a:lnTo>
                    <a:pt x="11906" y="4881"/>
                  </a:lnTo>
                  <a:lnTo>
                    <a:pt x="11942" y="4788"/>
                  </a:lnTo>
                  <a:lnTo>
                    <a:pt x="11979" y="4677"/>
                  </a:lnTo>
                  <a:lnTo>
                    <a:pt x="11979" y="4566"/>
                  </a:lnTo>
                  <a:lnTo>
                    <a:pt x="11979" y="4455"/>
                  </a:lnTo>
                  <a:lnTo>
                    <a:pt x="11942" y="4363"/>
                  </a:lnTo>
                  <a:lnTo>
                    <a:pt x="11887" y="4271"/>
                  </a:lnTo>
                  <a:lnTo>
                    <a:pt x="11813" y="4178"/>
                  </a:lnTo>
                  <a:lnTo>
                    <a:pt x="11721" y="4123"/>
                  </a:lnTo>
                  <a:lnTo>
                    <a:pt x="11610" y="4067"/>
                  </a:lnTo>
                  <a:lnTo>
                    <a:pt x="9447" y="3254"/>
                  </a:lnTo>
                  <a:lnTo>
                    <a:pt x="9336" y="3235"/>
                  </a:lnTo>
                  <a:lnTo>
                    <a:pt x="9225" y="321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43"/>
            <p:cNvSpPr/>
            <p:nvPr/>
          </p:nvSpPr>
          <p:spPr>
            <a:xfrm>
              <a:off x="4325025" y="1835250"/>
              <a:ext cx="80450" cy="42550"/>
            </a:xfrm>
            <a:custGeom>
              <a:avLst/>
              <a:gdLst/>
              <a:ahLst/>
              <a:cxnLst/>
              <a:rect l="l" t="t" r="r" b="b"/>
              <a:pathLst>
                <a:path w="3218" h="1702" extrusionOk="0">
                  <a:moveTo>
                    <a:pt x="1535" y="0"/>
                  </a:moveTo>
                  <a:lnTo>
                    <a:pt x="315" y="629"/>
                  </a:lnTo>
                  <a:lnTo>
                    <a:pt x="223" y="703"/>
                  </a:lnTo>
                  <a:lnTo>
                    <a:pt x="130" y="777"/>
                  </a:lnTo>
                  <a:lnTo>
                    <a:pt x="75" y="869"/>
                  </a:lnTo>
                  <a:lnTo>
                    <a:pt x="38" y="962"/>
                  </a:lnTo>
                  <a:lnTo>
                    <a:pt x="1" y="1073"/>
                  </a:lnTo>
                  <a:lnTo>
                    <a:pt x="1" y="1183"/>
                  </a:lnTo>
                  <a:lnTo>
                    <a:pt x="19" y="1294"/>
                  </a:lnTo>
                  <a:lnTo>
                    <a:pt x="75" y="1405"/>
                  </a:lnTo>
                  <a:lnTo>
                    <a:pt x="112" y="1461"/>
                  </a:lnTo>
                  <a:lnTo>
                    <a:pt x="167" y="1535"/>
                  </a:lnTo>
                  <a:lnTo>
                    <a:pt x="278" y="1627"/>
                  </a:lnTo>
                  <a:lnTo>
                    <a:pt x="426" y="1683"/>
                  </a:lnTo>
                  <a:lnTo>
                    <a:pt x="574" y="1701"/>
                  </a:lnTo>
                  <a:lnTo>
                    <a:pt x="703" y="1683"/>
                  </a:lnTo>
                  <a:lnTo>
                    <a:pt x="833" y="1646"/>
                  </a:lnTo>
                  <a:lnTo>
                    <a:pt x="1628" y="1239"/>
                  </a:lnTo>
                  <a:lnTo>
                    <a:pt x="2441" y="1553"/>
                  </a:lnTo>
                  <a:lnTo>
                    <a:pt x="2552" y="1572"/>
                  </a:lnTo>
                  <a:lnTo>
                    <a:pt x="2663" y="1590"/>
                  </a:lnTo>
                  <a:lnTo>
                    <a:pt x="2774" y="1572"/>
                  </a:lnTo>
                  <a:lnTo>
                    <a:pt x="2885" y="1535"/>
                  </a:lnTo>
                  <a:lnTo>
                    <a:pt x="2977" y="1479"/>
                  </a:lnTo>
                  <a:lnTo>
                    <a:pt x="3051" y="1405"/>
                  </a:lnTo>
                  <a:lnTo>
                    <a:pt x="3125" y="1313"/>
                  </a:lnTo>
                  <a:lnTo>
                    <a:pt x="3180" y="1220"/>
                  </a:lnTo>
                  <a:lnTo>
                    <a:pt x="3199" y="1091"/>
                  </a:lnTo>
                  <a:lnTo>
                    <a:pt x="3217" y="980"/>
                  </a:lnTo>
                  <a:lnTo>
                    <a:pt x="3199" y="888"/>
                  </a:lnTo>
                  <a:lnTo>
                    <a:pt x="3162" y="777"/>
                  </a:lnTo>
                  <a:lnTo>
                    <a:pt x="3106" y="684"/>
                  </a:lnTo>
                  <a:lnTo>
                    <a:pt x="3032" y="592"/>
                  </a:lnTo>
                  <a:lnTo>
                    <a:pt x="2940" y="536"/>
                  </a:lnTo>
                  <a:lnTo>
                    <a:pt x="2848" y="481"/>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43"/>
            <p:cNvSpPr/>
            <p:nvPr/>
          </p:nvSpPr>
          <p:spPr>
            <a:xfrm>
              <a:off x="4212275" y="1878700"/>
              <a:ext cx="85050" cy="57775"/>
            </a:xfrm>
            <a:custGeom>
              <a:avLst/>
              <a:gdLst/>
              <a:ahLst/>
              <a:cxnLst/>
              <a:rect l="l" t="t" r="r" b="b"/>
              <a:pathLst>
                <a:path w="3402" h="2311" extrusionOk="0">
                  <a:moveTo>
                    <a:pt x="2792" y="0"/>
                  </a:moveTo>
                  <a:lnTo>
                    <a:pt x="2681" y="19"/>
                  </a:lnTo>
                  <a:lnTo>
                    <a:pt x="2570" y="55"/>
                  </a:lnTo>
                  <a:lnTo>
                    <a:pt x="315" y="1220"/>
                  </a:lnTo>
                  <a:lnTo>
                    <a:pt x="204" y="1294"/>
                  </a:lnTo>
                  <a:lnTo>
                    <a:pt x="130" y="1368"/>
                  </a:lnTo>
                  <a:lnTo>
                    <a:pt x="74" y="1460"/>
                  </a:lnTo>
                  <a:lnTo>
                    <a:pt x="19" y="1553"/>
                  </a:lnTo>
                  <a:lnTo>
                    <a:pt x="0" y="1664"/>
                  </a:lnTo>
                  <a:lnTo>
                    <a:pt x="0" y="1775"/>
                  </a:lnTo>
                  <a:lnTo>
                    <a:pt x="19" y="1886"/>
                  </a:lnTo>
                  <a:lnTo>
                    <a:pt x="56" y="1996"/>
                  </a:lnTo>
                  <a:lnTo>
                    <a:pt x="111" y="2070"/>
                  </a:lnTo>
                  <a:lnTo>
                    <a:pt x="148" y="2126"/>
                  </a:lnTo>
                  <a:lnTo>
                    <a:pt x="278" y="2218"/>
                  </a:lnTo>
                  <a:lnTo>
                    <a:pt x="426" y="2274"/>
                  </a:lnTo>
                  <a:lnTo>
                    <a:pt x="573" y="2311"/>
                  </a:lnTo>
                  <a:lnTo>
                    <a:pt x="703" y="2292"/>
                  </a:lnTo>
                  <a:lnTo>
                    <a:pt x="832" y="2237"/>
                  </a:lnTo>
                  <a:lnTo>
                    <a:pt x="3087" y="1072"/>
                  </a:lnTo>
                  <a:lnTo>
                    <a:pt x="3180" y="1017"/>
                  </a:lnTo>
                  <a:lnTo>
                    <a:pt x="3272" y="924"/>
                  </a:lnTo>
                  <a:lnTo>
                    <a:pt x="3328" y="832"/>
                  </a:lnTo>
                  <a:lnTo>
                    <a:pt x="3365" y="739"/>
                  </a:lnTo>
                  <a:lnTo>
                    <a:pt x="3402" y="629"/>
                  </a:lnTo>
                  <a:lnTo>
                    <a:pt x="3402" y="518"/>
                  </a:lnTo>
                  <a:lnTo>
                    <a:pt x="3383" y="407"/>
                  </a:lnTo>
                  <a:lnTo>
                    <a:pt x="3328" y="296"/>
                  </a:lnTo>
                  <a:lnTo>
                    <a:pt x="3272" y="203"/>
                  </a:lnTo>
                  <a:lnTo>
                    <a:pt x="3198" y="129"/>
                  </a:lnTo>
                  <a:lnTo>
                    <a:pt x="3106" y="74"/>
                  </a:lnTo>
                  <a:lnTo>
                    <a:pt x="2995" y="19"/>
                  </a:lnTo>
                  <a:lnTo>
                    <a:pt x="29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43"/>
            <p:cNvSpPr/>
            <p:nvPr/>
          </p:nvSpPr>
          <p:spPr>
            <a:xfrm>
              <a:off x="4130950" y="1936925"/>
              <a:ext cx="53150" cy="41600"/>
            </a:xfrm>
            <a:custGeom>
              <a:avLst/>
              <a:gdLst/>
              <a:ahLst/>
              <a:cxnLst/>
              <a:rect l="l" t="t" r="r" b="b"/>
              <a:pathLst>
                <a:path w="2126" h="1664" extrusionOk="0">
                  <a:moveTo>
                    <a:pt x="1516" y="0"/>
                  </a:moveTo>
                  <a:lnTo>
                    <a:pt x="1405" y="19"/>
                  </a:lnTo>
                  <a:lnTo>
                    <a:pt x="1312" y="56"/>
                  </a:lnTo>
                  <a:lnTo>
                    <a:pt x="296" y="573"/>
                  </a:lnTo>
                  <a:lnTo>
                    <a:pt x="203" y="647"/>
                  </a:lnTo>
                  <a:lnTo>
                    <a:pt x="129" y="721"/>
                  </a:lnTo>
                  <a:lnTo>
                    <a:pt x="55" y="814"/>
                  </a:lnTo>
                  <a:lnTo>
                    <a:pt x="19" y="924"/>
                  </a:lnTo>
                  <a:lnTo>
                    <a:pt x="0" y="1017"/>
                  </a:lnTo>
                  <a:lnTo>
                    <a:pt x="0" y="1128"/>
                  </a:lnTo>
                  <a:lnTo>
                    <a:pt x="19" y="1239"/>
                  </a:lnTo>
                  <a:lnTo>
                    <a:pt x="55" y="1350"/>
                  </a:lnTo>
                  <a:lnTo>
                    <a:pt x="92" y="1424"/>
                  </a:lnTo>
                  <a:lnTo>
                    <a:pt x="148" y="1479"/>
                  </a:lnTo>
                  <a:lnTo>
                    <a:pt x="259" y="1571"/>
                  </a:lnTo>
                  <a:lnTo>
                    <a:pt x="407" y="1645"/>
                  </a:lnTo>
                  <a:lnTo>
                    <a:pt x="555" y="1664"/>
                  </a:lnTo>
                  <a:lnTo>
                    <a:pt x="684" y="1645"/>
                  </a:lnTo>
                  <a:lnTo>
                    <a:pt x="813" y="1590"/>
                  </a:lnTo>
                  <a:lnTo>
                    <a:pt x="1830" y="1072"/>
                  </a:lnTo>
                  <a:lnTo>
                    <a:pt x="1923" y="1017"/>
                  </a:lnTo>
                  <a:lnTo>
                    <a:pt x="1996" y="924"/>
                  </a:lnTo>
                  <a:lnTo>
                    <a:pt x="2070" y="851"/>
                  </a:lnTo>
                  <a:lnTo>
                    <a:pt x="2107" y="740"/>
                  </a:lnTo>
                  <a:lnTo>
                    <a:pt x="2126" y="629"/>
                  </a:lnTo>
                  <a:lnTo>
                    <a:pt x="2126" y="518"/>
                  </a:lnTo>
                  <a:lnTo>
                    <a:pt x="2107" y="407"/>
                  </a:lnTo>
                  <a:lnTo>
                    <a:pt x="2070" y="314"/>
                  </a:lnTo>
                  <a:lnTo>
                    <a:pt x="2015" y="204"/>
                  </a:lnTo>
                  <a:lnTo>
                    <a:pt x="1923" y="130"/>
                  </a:lnTo>
                  <a:lnTo>
                    <a:pt x="1849" y="74"/>
                  </a:lnTo>
                  <a:lnTo>
                    <a:pt x="1738" y="19"/>
                  </a:lnTo>
                  <a:lnTo>
                    <a:pt x="16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43"/>
            <p:cNvSpPr/>
            <p:nvPr/>
          </p:nvSpPr>
          <p:spPr>
            <a:xfrm>
              <a:off x="4501575" y="1404075"/>
              <a:ext cx="38375" cy="55025"/>
            </a:xfrm>
            <a:custGeom>
              <a:avLst/>
              <a:gdLst/>
              <a:ahLst/>
              <a:cxnLst/>
              <a:rect l="l" t="t" r="r" b="b"/>
              <a:pathLst>
                <a:path w="1535" h="2201" extrusionOk="0">
                  <a:moveTo>
                    <a:pt x="943" y="1"/>
                  </a:moveTo>
                  <a:lnTo>
                    <a:pt x="832" y="19"/>
                  </a:lnTo>
                  <a:lnTo>
                    <a:pt x="721" y="56"/>
                  </a:lnTo>
                  <a:lnTo>
                    <a:pt x="629" y="111"/>
                  </a:lnTo>
                  <a:lnTo>
                    <a:pt x="536" y="167"/>
                  </a:lnTo>
                  <a:lnTo>
                    <a:pt x="481" y="259"/>
                  </a:lnTo>
                  <a:lnTo>
                    <a:pt x="425" y="370"/>
                  </a:lnTo>
                  <a:lnTo>
                    <a:pt x="37" y="1424"/>
                  </a:lnTo>
                  <a:lnTo>
                    <a:pt x="0" y="1535"/>
                  </a:lnTo>
                  <a:lnTo>
                    <a:pt x="0" y="1646"/>
                  </a:lnTo>
                  <a:lnTo>
                    <a:pt x="19" y="1757"/>
                  </a:lnTo>
                  <a:lnTo>
                    <a:pt x="37" y="1868"/>
                  </a:lnTo>
                  <a:lnTo>
                    <a:pt x="93" y="1960"/>
                  </a:lnTo>
                  <a:lnTo>
                    <a:pt x="167" y="2034"/>
                  </a:lnTo>
                  <a:lnTo>
                    <a:pt x="259" y="2108"/>
                  </a:lnTo>
                  <a:lnTo>
                    <a:pt x="370" y="2163"/>
                  </a:lnTo>
                  <a:lnTo>
                    <a:pt x="462" y="2182"/>
                  </a:lnTo>
                  <a:lnTo>
                    <a:pt x="573" y="2200"/>
                  </a:lnTo>
                  <a:lnTo>
                    <a:pt x="647" y="2200"/>
                  </a:lnTo>
                  <a:lnTo>
                    <a:pt x="740" y="2163"/>
                  </a:lnTo>
                  <a:lnTo>
                    <a:pt x="814" y="2145"/>
                  </a:lnTo>
                  <a:lnTo>
                    <a:pt x="888" y="2089"/>
                  </a:lnTo>
                  <a:lnTo>
                    <a:pt x="961" y="2052"/>
                  </a:lnTo>
                  <a:lnTo>
                    <a:pt x="1017" y="1978"/>
                  </a:lnTo>
                  <a:lnTo>
                    <a:pt x="1054" y="1905"/>
                  </a:lnTo>
                  <a:lnTo>
                    <a:pt x="1091" y="1831"/>
                  </a:lnTo>
                  <a:lnTo>
                    <a:pt x="1498" y="758"/>
                  </a:lnTo>
                  <a:lnTo>
                    <a:pt x="1516" y="648"/>
                  </a:lnTo>
                  <a:lnTo>
                    <a:pt x="1535" y="537"/>
                  </a:lnTo>
                  <a:lnTo>
                    <a:pt x="1516" y="426"/>
                  </a:lnTo>
                  <a:lnTo>
                    <a:pt x="1479" y="333"/>
                  </a:lnTo>
                  <a:lnTo>
                    <a:pt x="1424" y="241"/>
                  </a:lnTo>
                  <a:lnTo>
                    <a:pt x="1350" y="148"/>
                  </a:lnTo>
                  <a:lnTo>
                    <a:pt x="1257" y="93"/>
                  </a:lnTo>
                  <a:lnTo>
                    <a:pt x="1165" y="38"/>
                  </a:lnTo>
                  <a:lnTo>
                    <a:pt x="10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43"/>
            <p:cNvSpPr/>
            <p:nvPr/>
          </p:nvSpPr>
          <p:spPr>
            <a:xfrm>
              <a:off x="4380500" y="1484950"/>
              <a:ext cx="129400" cy="299475"/>
            </a:xfrm>
            <a:custGeom>
              <a:avLst/>
              <a:gdLst/>
              <a:ahLst/>
              <a:cxnLst/>
              <a:rect l="l" t="t" r="r" b="b"/>
              <a:pathLst>
                <a:path w="5176" h="11979" extrusionOk="0">
                  <a:moveTo>
                    <a:pt x="4474" y="0"/>
                  </a:moveTo>
                  <a:lnTo>
                    <a:pt x="4363" y="37"/>
                  </a:lnTo>
                  <a:lnTo>
                    <a:pt x="4270" y="93"/>
                  </a:lnTo>
                  <a:lnTo>
                    <a:pt x="4178" y="167"/>
                  </a:lnTo>
                  <a:lnTo>
                    <a:pt x="4122" y="259"/>
                  </a:lnTo>
                  <a:lnTo>
                    <a:pt x="4067" y="370"/>
                  </a:lnTo>
                  <a:lnTo>
                    <a:pt x="3254" y="2533"/>
                  </a:lnTo>
                  <a:lnTo>
                    <a:pt x="3235" y="2644"/>
                  </a:lnTo>
                  <a:lnTo>
                    <a:pt x="3217" y="2755"/>
                  </a:lnTo>
                  <a:lnTo>
                    <a:pt x="3235" y="2866"/>
                  </a:lnTo>
                  <a:lnTo>
                    <a:pt x="3272" y="2958"/>
                  </a:lnTo>
                  <a:lnTo>
                    <a:pt x="3327" y="3069"/>
                  </a:lnTo>
                  <a:lnTo>
                    <a:pt x="3401" y="3143"/>
                  </a:lnTo>
                  <a:lnTo>
                    <a:pt x="3494" y="3217"/>
                  </a:lnTo>
                  <a:lnTo>
                    <a:pt x="3586" y="3254"/>
                  </a:lnTo>
                  <a:lnTo>
                    <a:pt x="3697" y="3291"/>
                  </a:lnTo>
                  <a:lnTo>
                    <a:pt x="3882" y="3291"/>
                  </a:lnTo>
                  <a:lnTo>
                    <a:pt x="3956" y="3272"/>
                  </a:lnTo>
                  <a:lnTo>
                    <a:pt x="4048" y="3235"/>
                  </a:lnTo>
                  <a:lnTo>
                    <a:pt x="4122" y="3198"/>
                  </a:lnTo>
                  <a:lnTo>
                    <a:pt x="4178" y="3143"/>
                  </a:lnTo>
                  <a:lnTo>
                    <a:pt x="4233" y="3088"/>
                  </a:lnTo>
                  <a:lnTo>
                    <a:pt x="4289" y="3014"/>
                  </a:lnTo>
                  <a:lnTo>
                    <a:pt x="4326" y="2921"/>
                  </a:lnTo>
                  <a:lnTo>
                    <a:pt x="5139" y="758"/>
                  </a:lnTo>
                  <a:lnTo>
                    <a:pt x="5157" y="647"/>
                  </a:lnTo>
                  <a:lnTo>
                    <a:pt x="5176" y="537"/>
                  </a:lnTo>
                  <a:lnTo>
                    <a:pt x="5157" y="426"/>
                  </a:lnTo>
                  <a:lnTo>
                    <a:pt x="5121" y="333"/>
                  </a:lnTo>
                  <a:lnTo>
                    <a:pt x="5065" y="222"/>
                  </a:lnTo>
                  <a:lnTo>
                    <a:pt x="4991" y="148"/>
                  </a:lnTo>
                  <a:lnTo>
                    <a:pt x="4899" y="74"/>
                  </a:lnTo>
                  <a:lnTo>
                    <a:pt x="4806" y="19"/>
                  </a:lnTo>
                  <a:lnTo>
                    <a:pt x="4695" y="0"/>
                  </a:lnTo>
                  <a:close/>
                  <a:moveTo>
                    <a:pt x="2958" y="4326"/>
                  </a:moveTo>
                  <a:lnTo>
                    <a:pt x="2847" y="4345"/>
                  </a:lnTo>
                  <a:lnTo>
                    <a:pt x="2754" y="4382"/>
                  </a:lnTo>
                  <a:lnTo>
                    <a:pt x="2662" y="4437"/>
                  </a:lnTo>
                  <a:lnTo>
                    <a:pt x="2570" y="4511"/>
                  </a:lnTo>
                  <a:lnTo>
                    <a:pt x="2496" y="4603"/>
                  </a:lnTo>
                  <a:lnTo>
                    <a:pt x="2459" y="4696"/>
                  </a:lnTo>
                  <a:lnTo>
                    <a:pt x="1645" y="6859"/>
                  </a:lnTo>
                  <a:lnTo>
                    <a:pt x="1608" y="6969"/>
                  </a:lnTo>
                  <a:lnTo>
                    <a:pt x="1608" y="7080"/>
                  </a:lnTo>
                  <a:lnTo>
                    <a:pt x="1627" y="7191"/>
                  </a:lnTo>
                  <a:lnTo>
                    <a:pt x="1664" y="7302"/>
                  </a:lnTo>
                  <a:lnTo>
                    <a:pt x="1719" y="7395"/>
                  </a:lnTo>
                  <a:lnTo>
                    <a:pt x="1793" y="7487"/>
                  </a:lnTo>
                  <a:lnTo>
                    <a:pt x="1886" y="7543"/>
                  </a:lnTo>
                  <a:lnTo>
                    <a:pt x="1978" y="7598"/>
                  </a:lnTo>
                  <a:lnTo>
                    <a:pt x="2070" y="7616"/>
                  </a:lnTo>
                  <a:lnTo>
                    <a:pt x="2181" y="7635"/>
                  </a:lnTo>
                  <a:lnTo>
                    <a:pt x="2274" y="7635"/>
                  </a:lnTo>
                  <a:lnTo>
                    <a:pt x="2348" y="7616"/>
                  </a:lnTo>
                  <a:lnTo>
                    <a:pt x="2422" y="7579"/>
                  </a:lnTo>
                  <a:lnTo>
                    <a:pt x="2496" y="7543"/>
                  </a:lnTo>
                  <a:lnTo>
                    <a:pt x="2570" y="7487"/>
                  </a:lnTo>
                  <a:lnTo>
                    <a:pt x="2625" y="7413"/>
                  </a:lnTo>
                  <a:lnTo>
                    <a:pt x="2680" y="7339"/>
                  </a:lnTo>
                  <a:lnTo>
                    <a:pt x="2717" y="7265"/>
                  </a:lnTo>
                  <a:lnTo>
                    <a:pt x="3512" y="5102"/>
                  </a:lnTo>
                  <a:lnTo>
                    <a:pt x="3549" y="4992"/>
                  </a:lnTo>
                  <a:lnTo>
                    <a:pt x="3549" y="4881"/>
                  </a:lnTo>
                  <a:lnTo>
                    <a:pt x="3549" y="4770"/>
                  </a:lnTo>
                  <a:lnTo>
                    <a:pt x="3512" y="4659"/>
                  </a:lnTo>
                  <a:lnTo>
                    <a:pt x="3457" y="4566"/>
                  </a:lnTo>
                  <a:lnTo>
                    <a:pt x="3383" y="4474"/>
                  </a:lnTo>
                  <a:lnTo>
                    <a:pt x="3290" y="4418"/>
                  </a:lnTo>
                  <a:lnTo>
                    <a:pt x="3180" y="4363"/>
                  </a:lnTo>
                  <a:lnTo>
                    <a:pt x="3069" y="4326"/>
                  </a:lnTo>
                  <a:close/>
                  <a:moveTo>
                    <a:pt x="1239" y="8670"/>
                  </a:moveTo>
                  <a:lnTo>
                    <a:pt x="1128" y="8707"/>
                  </a:lnTo>
                  <a:lnTo>
                    <a:pt x="1035" y="8763"/>
                  </a:lnTo>
                  <a:lnTo>
                    <a:pt x="961" y="8836"/>
                  </a:lnTo>
                  <a:lnTo>
                    <a:pt x="887" y="8929"/>
                  </a:lnTo>
                  <a:lnTo>
                    <a:pt x="832" y="9040"/>
                  </a:lnTo>
                  <a:lnTo>
                    <a:pt x="37" y="11203"/>
                  </a:lnTo>
                  <a:lnTo>
                    <a:pt x="0" y="11314"/>
                  </a:lnTo>
                  <a:lnTo>
                    <a:pt x="0" y="11424"/>
                  </a:lnTo>
                  <a:lnTo>
                    <a:pt x="19" y="11535"/>
                  </a:lnTo>
                  <a:lnTo>
                    <a:pt x="56" y="11646"/>
                  </a:lnTo>
                  <a:lnTo>
                    <a:pt x="93" y="11739"/>
                  </a:lnTo>
                  <a:lnTo>
                    <a:pt x="166" y="11813"/>
                  </a:lnTo>
                  <a:lnTo>
                    <a:pt x="259" y="11887"/>
                  </a:lnTo>
                  <a:lnTo>
                    <a:pt x="370" y="11942"/>
                  </a:lnTo>
                  <a:lnTo>
                    <a:pt x="462" y="11961"/>
                  </a:lnTo>
                  <a:lnTo>
                    <a:pt x="573" y="11979"/>
                  </a:lnTo>
                  <a:lnTo>
                    <a:pt x="647" y="11961"/>
                  </a:lnTo>
                  <a:lnTo>
                    <a:pt x="740" y="11942"/>
                  </a:lnTo>
                  <a:lnTo>
                    <a:pt x="813" y="11905"/>
                  </a:lnTo>
                  <a:lnTo>
                    <a:pt x="887" y="11868"/>
                  </a:lnTo>
                  <a:lnTo>
                    <a:pt x="961" y="11813"/>
                  </a:lnTo>
                  <a:lnTo>
                    <a:pt x="1017" y="11757"/>
                  </a:lnTo>
                  <a:lnTo>
                    <a:pt x="1054" y="11683"/>
                  </a:lnTo>
                  <a:lnTo>
                    <a:pt x="1091" y="11591"/>
                  </a:lnTo>
                  <a:lnTo>
                    <a:pt x="1904" y="9428"/>
                  </a:lnTo>
                  <a:lnTo>
                    <a:pt x="1941" y="9317"/>
                  </a:lnTo>
                  <a:lnTo>
                    <a:pt x="1941" y="9206"/>
                  </a:lnTo>
                  <a:lnTo>
                    <a:pt x="1923" y="9095"/>
                  </a:lnTo>
                  <a:lnTo>
                    <a:pt x="1886" y="9003"/>
                  </a:lnTo>
                  <a:lnTo>
                    <a:pt x="1830" y="8892"/>
                  </a:lnTo>
                  <a:lnTo>
                    <a:pt x="1756" y="8818"/>
                  </a:lnTo>
                  <a:lnTo>
                    <a:pt x="1682" y="8744"/>
                  </a:lnTo>
                  <a:lnTo>
                    <a:pt x="1571" y="8707"/>
                  </a:lnTo>
                  <a:lnTo>
                    <a:pt x="1460" y="867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43"/>
            <p:cNvSpPr/>
            <p:nvPr/>
          </p:nvSpPr>
          <p:spPr>
            <a:xfrm>
              <a:off x="4350450" y="1809825"/>
              <a:ext cx="38375" cy="55025"/>
            </a:xfrm>
            <a:custGeom>
              <a:avLst/>
              <a:gdLst/>
              <a:ahLst/>
              <a:cxnLst/>
              <a:rect l="l" t="t" r="r" b="b"/>
              <a:pathLst>
                <a:path w="1535" h="2201" extrusionOk="0">
                  <a:moveTo>
                    <a:pt x="943" y="1"/>
                  </a:moveTo>
                  <a:lnTo>
                    <a:pt x="832" y="19"/>
                  </a:lnTo>
                  <a:lnTo>
                    <a:pt x="721" y="56"/>
                  </a:lnTo>
                  <a:lnTo>
                    <a:pt x="629" y="112"/>
                  </a:lnTo>
                  <a:lnTo>
                    <a:pt x="537" y="186"/>
                  </a:lnTo>
                  <a:lnTo>
                    <a:pt x="481" y="278"/>
                  </a:lnTo>
                  <a:lnTo>
                    <a:pt x="426" y="370"/>
                  </a:lnTo>
                  <a:lnTo>
                    <a:pt x="38" y="1443"/>
                  </a:lnTo>
                  <a:lnTo>
                    <a:pt x="1" y="1553"/>
                  </a:lnTo>
                  <a:lnTo>
                    <a:pt x="1" y="1664"/>
                  </a:lnTo>
                  <a:lnTo>
                    <a:pt x="19" y="1775"/>
                  </a:lnTo>
                  <a:lnTo>
                    <a:pt x="38" y="1868"/>
                  </a:lnTo>
                  <a:lnTo>
                    <a:pt x="93" y="1960"/>
                  </a:lnTo>
                  <a:lnTo>
                    <a:pt x="167" y="2053"/>
                  </a:lnTo>
                  <a:lnTo>
                    <a:pt x="259" y="2127"/>
                  </a:lnTo>
                  <a:lnTo>
                    <a:pt x="370" y="2163"/>
                  </a:lnTo>
                  <a:lnTo>
                    <a:pt x="463" y="2200"/>
                  </a:lnTo>
                  <a:lnTo>
                    <a:pt x="648" y="2200"/>
                  </a:lnTo>
                  <a:lnTo>
                    <a:pt x="740" y="2182"/>
                  </a:lnTo>
                  <a:lnTo>
                    <a:pt x="814" y="2145"/>
                  </a:lnTo>
                  <a:lnTo>
                    <a:pt x="888" y="2108"/>
                  </a:lnTo>
                  <a:lnTo>
                    <a:pt x="962" y="2053"/>
                  </a:lnTo>
                  <a:lnTo>
                    <a:pt x="1017" y="1997"/>
                  </a:lnTo>
                  <a:lnTo>
                    <a:pt x="1054" y="1923"/>
                  </a:lnTo>
                  <a:lnTo>
                    <a:pt x="1091" y="1831"/>
                  </a:lnTo>
                  <a:lnTo>
                    <a:pt x="1498" y="777"/>
                  </a:lnTo>
                  <a:lnTo>
                    <a:pt x="1516" y="666"/>
                  </a:lnTo>
                  <a:lnTo>
                    <a:pt x="1535" y="555"/>
                  </a:lnTo>
                  <a:lnTo>
                    <a:pt x="1516" y="444"/>
                  </a:lnTo>
                  <a:lnTo>
                    <a:pt x="1479" y="333"/>
                  </a:lnTo>
                  <a:lnTo>
                    <a:pt x="1424" y="241"/>
                  </a:lnTo>
                  <a:lnTo>
                    <a:pt x="1350" y="167"/>
                  </a:lnTo>
                  <a:lnTo>
                    <a:pt x="1258" y="93"/>
                  </a:lnTo>
                  <a:lnTo>
                    <a:pt x="1165" y="38"/>
                  </a:lnTo>
                  <a:lnTo>
                    <a:pt x="10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Image 2">
            <a:extLst>
              <a:ext uri="{FF2B5EF4-FFF2-40B4-BE49-F238E27FC236}">
                <a16:creationId xmlns:a16="http://schemas.microsoft.com/office/drawing/2014/main" id="{63DEF9C6-724A-B151-A2A0-0878F87AE726}"/>
              </a:ext>
            </a:extLst>
          </p:cNvPr>
          <p:cNvPicPr>
            <a:picLocks noChangeAspect="1"/>
          </p:cNvPicPr>
          <p:nvPr/>
        </p:nvPicPr>
        <p:blipFill>
          <a:blip r:embed="rId3"/>
          <a:stretch>
            <a:fillRect/>
          </a:stretch>
        </p:blipFill>
        <p:spPr>
          <a:xfrm>
            <a:off x="1544347" y="1204238"/>
            <a:ext cx="6359075" cy="3221766"/>
          </a:xfrm>
          <a:prstGeom prst="rect">
            <a:avLst/>
          </a:prstGeom>
          <a:ln>
            <a:noFill/>
          </a:ln>
          <a:effectLst>
            <a:softEdge rad="112500"/>
          </a:effectLst>
        </p:spPr>
      </p:pic>
      <p:sp>
        <p:nvSpPr>
          <p:cNvPr id="17" name="Google Shape;3898;p43">
            <a:extLst>
              <a:ext uri="{FF2B5EF4-FFF2-40B4-BE49-F238E27FC236}">
                <a16:creationId xmlns:a16="http://schemas.microsoft.com/office/drawing/2014/main" id="{B1851D7D-F5CB-A04C-F0F0-C56B8E071689}"/>
              </a:ext>
            </a:extLst>
          </p:cNvPr>
          <p:cNvSpPr txBox="1">
            <a:spLocks noGrp="1"/>
          </p:cNvSpPr>
          <p:nvPr>
            <p:ph type="title"/>
          </p:nvPr>
        </p:nvSpPr>
        <p:spPr>
          <a:xfrm>
            <a:off x="720000" y="527794"/>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a:t>Certification </a:t>
            </a:r>
            <a:r>
              <a:rPr lang="fr-FR" dirty="0" err="1"/>
              <a:t>écri</a:t>
            </a:r>
            <a:r>
              <a:rPr lang="fr-FR" dirty="0"/>
              <a:t>+</a:t>
            </a:r>
          </a:p>
        </p:txBody>
      </p:sp>
      <p:sp>
        <p:nvSpPr>
          <p:cNvPr id="5" name="Rectangle 4">
            <a:extLst>
              <a:ext uri="{FF2B5EF4-FFF2-40B4-BE49-F238E27FC236}">
                <a16:creationId xmlns:a16="http://schemas.microsoft.com/office/drawing/2014/main" id="{46039E13-76DA-5C13-63B7-062A10E7595A}"/>
              </a:ext>
            </a:extLst>
          </p:cNvPr>
          <p:cNvSpPr/>
          <p:nvPr/>
        </p:nvSpPr>
        <p:spPr>
          <a:xfrm>
            <a:off x="7046259" y="1403026"/>
            <a:ext cx="481114" cy="1332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46341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97"/>
        <p:cNvGrpSpPr/>
        <p:nvPr/>
      </p:nvGrpSpPr>
      <p:grpSpPr>
        <a:xfrm>
          <a:off x="0" y="0"/>
          <a:ext cx="0" cy="0"/>
          <a:chOff x="0" y="0"/>
          <a:chExt cx="0" cy="0"/>
        </a:xfrm>
      </p:grpSpPr>
      <p:sp>
        <p:nvSpPr>
          <p:cNvPr id="3898" name="Google Shape;3898;p43"/>
          <p:cNvSpPr txBox="1">
            <a:spLocks noGrp="1"/>
          </p:cNvSpPr>
          <p:nvPr>
            <p:ph type="title"/>
          </p:nvPr>
        </p:nvSpPr>
        <p:spPr>
          <a:xfrm>
            <a:off x="0" y="527794"/>
            <a:ext cx="914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a:t>Mes atouts</a:t>
            </a:r>
          </a:p>
        </p:txBody>
      </p:sp>
      <p:grpSp>
        <p:nvGrpSpPr>
          <p:cNvPr id="3946" name="Google Shape;3946;p43"/>
          <p:cNvGrpSpPr/>
          <p:nvPr/>
        </p:nvGrpSpPr>
        <p:grpSpPr>
          <a:xfrm>
            <a:off x="7118539" y="3740474"/>
            <a:ext cx="481114" cy="418032"/>
            <a:chOff x="4126775" y="1402700"/>
            <a:chExt cx="849425" cy="738050"/>
          </a:xfrm>
        </p:grpSpPr>
        <p:sp>
          <p:nvSpPr>
            <p:cNvPr id="3947" name="Google Shape;3947;p43"/>
            <p:cNvSpPr/>
            <p:nvPr/>
          </p:nvSpPr>
          <p:spPr>
            <a:xfrm>
              <a:off x="4126775" y="1402700"/>
              <a:ext cx="849425" cy="738050"/>
            </a:xfrm>
            <a:custGeom>
              <a:avLst/>
              <a:gdLst/>
              <a:ahLst/>
              <a:cxnLst/>
              <a:rect l="l" t="t" r="r" b="b"/>
              <a:pathLst>
                <a:path w="33977" h="29522" extrusionOk="0">
                  <a:moveTo>
                    <a:pt x="15990" y="1239"/>
                  </a:moveTo>
                  <a:lnTo>
                    <a:pt x="32516" y="7394"/>
                  </a:lnTo>
                  <a:lnTo>
                    <a:pt x="26361" y="23957"/>
                  </a:lnTo>
                  <a:lnTo>
                    <a:pt x="17987" y="28283"/>
                  </a:lnTo>
                  <a:lnTo>
                    <a:pt x="1461" y="22127"/>
                  </a:lnTo>
                  <a:lnTo>
                    <a:pt x="7617" y="5564"/>
                  </a:lnTo>
                  <a:lnTo>
                    <a:pt x="15990" y="1239"/>
                  </a:lnTo>
                  <a:close/>
                  <a:moveTo>
                    <a:pt x="15917" y="0"/>
                  </a:moveTo>
                  <a:lnTo>
                    <a:pt x="6711" y="4751"/>
                  </a:lnTo>
                  <a:lnTo>
                    <a:pt x="1" y="22793"/>
                  </a:lnTo>
                  <a:lnTo>
                    <a:pt x="18061" y="29521"/>
                  </a:lnTo>
                  <a:lnTo>
                    <a:pt x="27266" y="24770"/>
                  </a:lnTo>
                  <a:lnTo>
                    <a:pt x="33977" y="6729"/>
                  </a:lnTo>
                  <a:lnTo>
                    <a:pt x="159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43"/>
            <p:cNvSpPr/>
            <p:nvPr/>
          </p:nvSpPr>
          <p:spPr>
            <a:xfrm>
              <a:off x="4291750" y="1517300"/>
              <a:ext cx="680300" cy="190875"/>
            </a:xfrm>
            <a:custGeom>
              <a:avLst/>
              <a:gdLst/>
              <a:ahLst/>
              <a:cxnLst/>
              <a:rect l="l" t="t" r="r" b="b"/>
              <a:pathLst>
                <a:path w="27212" h="7635" extrusionOk="0">
                  <a:moveTo>
                    <a:pt x="537" y="0"/>
                  </a:moveTo>
                  <a:lnTo>
                    <a:pt x="426" y="19"/>
                  </a:lnTo>
                  <a:lnTo>
                    <a:pt x="334" y="56"/>
                  </a:lnTo>
                  <a:lnTo>
                    <a:pt x="241" y="111"/>
                  </a:lnTo>
                  <a:lnTo>
                    <a:pt x="149" y="185"/>
                  </a:lnTo>
                  <a:lnTo>
                    <a:pt x="93" y="278"/>
                  </a:lnTo>
                  <a:lnTo>
                    <a:pt x="38" y="370"/>
                  </a:lnTo>
                  <a:lnTo>
                    <a:pt x="1" y="481"/>
                  </a:lnTo>
                  <a:lnTo>
                    <a:pt x="1" y="592"/>
                  </a:lnTo>
                  <a:lnTo>
                    <a:pt x="19" y="703"/>
                  </a:lnTo>
                  <a:lnTo>
                    <a:pt x="56" y="814"/>
                  </a:lnTo>
                  <a:lnTo>
                    <a:pt x="112" y="906"/>
                  </a:lnTo>
                  <a:lnTo>
                    <a:pt x="186" y="999"/>
                  </a:lnTo>
                  <a:lnTo>
                    <a:pt x="260" y="1054"/>
                  </a:lnTo>
                  <a:lnTo>
                    <a:pt x="371" y="1110"/>
                  </a:lnTo>
                  <a:lnTo>
                    <a:pt x="17895" y="7635"/>
                  </a:lnTo>
                  <a:lnTo>
                    <a:pt x="26916" y="2977"/>
                  </a:lnTo>
                  <a:lnTo>
                    <a:pt x="27008" y="2921"/>
                  </a:lnTo>
                  <a:lnTo>
                    <a:pt x="27082" y="2847"/>
                  </a:lnTo>
                  <a:lnTo>
                    <a:pt x="27156" y="2755"/>
                  </a:lnTo>
                  <a:lnTo>
                    <a:pt x="27193" y="2644"/>
                  </a:lnTo>
                  <a:lnTo>
                    <a:pt x="27211" y="2551"/>
                  </a:lnTo>
                  <a:lnTo>
                    <a:pt x="27211" y="2441"/>
                  </a:lnTo>
                  <a:lnTo>
                    <a:pt x="27193" y="2330"/>
                  </a:lnTo>
                  <a:lnTo>
                    <a:pt x="27156" y="2219"/>
                  </a:lnTo>
                  <a:lnTo>
                    <a:pt x="27100" y="2126"/>
                  </a:lnTo>
                  <a:lnTo>
                    <a:pt x="27008" y="2034"/>
                  </a:lnTo>
                  <a:lnTo>
                    <a:pt x="26916" y="1978"/>
                  </a:lnTo>
                  <a:lnTo>
                    <a:pt x="26823" y="1941"/>
                  </a:lnTo>
                  <a:lnTo>
                    <a:pt x="26712" y="1904"/>
                  </a:lnTo>
                  <a:lnTo>
                    <a:pt x="26601" y="1904"/>
                  </a:lnTo>
                  <a:lnTo>
                    <a:pt x="26490" y="1923"/>
                  </a:lnTo>
                  <a:lnTo>
                    <a:pt x="26379" y="1978"/>
                  </a:lnTo>
                  <a:lnTo>
                    <a:pt x="17821" y="6396"/>
                  </a:lnTo>
                  <a:lnTo>
                    <a:pt x="759" y="37"/>
                  </a:lnTo>
                  <a:lnTo>
                    <a:pt x="648" y="19"/>
                  </a:lnTo>
                  <a:lnTo>
                    <a:pt x="5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43"/>
            <p:cNvSpPr/>
            <p:nvPr/>
          </p:nvSpPr>
          <p:spPr>
            <a:xfrm>
              <a:off x="4563025" y="1678575"/>
              <a:ext cx="189500" cy="460775"/>
            </a:xfrm>
            <a:custGeom>
              <a:avLst/>
              <a:gdLst/>
              <a:ahLst/>
              <a:cxnLst/>
              <a:rect l="l" t="t" r="r" b="b"/>
              <a:pathLst>
                <a:path w="7580" h="18431" extrusionOk="0">
                  <a:moveTo>
                    <a:pt x="6988" y="1"/>
                  </a:moveTo>
                  <a:lnTo>
                    <a:pt x="6877" y="19"/>
                  </a:lnTo>
                  <a:lnTo>
                    <a:pt x="6785" y="38"/>
                  </a:lnTo>
                  <a:lnTo>
                    <a:pt x="6674" y="93"/>
                  </a:lnTo>
                  <a:lnTo>
                    <a:pt x="6600" y="167"/>
                  </a:lnTo>
                  <a:lnTo>
                    <a:pt x="6526" y="260"/>
                  </a:lnTo>
                  <a:lnTo>
                    <a:pt x="6489" y="371"/>
                  </a:lnTo>
                  <a:lnTo>
                    <a:pt x="38" y="17654"/>
                  </a:lnTo>
                  <a:lnTo>
                    <a:pt x="19" y="17784"/>
                  </a:lnTo>
                  <a:lnTo>
                    <a:pt x="1" y="17895"/>
                  </a:lnTo>
                  <a:lnTo>
                    <a:pt x="19" y="17987"/>
                  </a:lnTo>
                  <a:lnTo>
                    <a:pt x="56" y="18098"/>
                  </a:lnTo>
                  <a:lnTo>
                    <a:pt x="112" y="18190"/>
                  </a:lnTo>
                  <a:lnTo>
                    <a:pt x="186" y="18283"/>
                  </a:lnTo>
                  <a:lnTo>
                    <a:pt x="278" y="18338"/>
                  </a:lnTo>
                  <a:lnTo>
                    <a:pt x="370" y="18394"/>
                  </a:lnTo>
                  <a:lnTo>
                    <a:pt x="481" y="18431"/>
                  </a:lnTo>
                  <a:lnTo>
                    <a:pt x="666" y="18431"/>
                  </a:lnTo>
                  <a:lnTo>
                    <a:pt x="740" y="18412"/>
                  </a:lnTo>
                  <a:lnTo>
                    <a:pt x="814" y="18375"/>
                  </a:lnTo>
                  <a:lnTo>
                    <a:pt x="888" y="18338"/>
                  </a:lnTo>
                  <a:lnTo>
                    <a:pt x="962" y="18283"/>
                  </a:lnTo>
                  <a:lnTo>
                    <a:pt x="1017" y="18209"/>
                  </a:lnTo>
                  <a:lnTo>
                    <a:pt x="1073" y="18135"/>
                  </a:lnTo>
                  <a:lnTo>
                    <a:pt x="1110" y="18061"/>
                  </a:lnTo>
                  <a:lnTo>
                    <a:pt x="7543" y="759"/>
                  </a:lnTo>
                  <a:lnTo>
                    <a:pt x="7580" y="648"/>
                  </a:lnTo>
                  <a:lnTo>
                    <a:pt x="7580" y="537"/>
                  </a:lnTo>
                  <a:lnTo>
                    <a:pt x="7561" y="426"/>
                  </a:lnTo>
                  <a:lnTo>
                    <a:pt x="7524" y="334"/>
                  </a:lnTo>
                  <a:lnTo>
                    <a:pt x="7469" y="241"/>
                  </a:lnTo>
                  <a:lnTo>
                    <a:pt x="7413" y="149"/>
                  </a:lnTo>
                  <a:lnTo>
                    <a:pt x="7321" y="75"/>
                  </a:lnTo>
                  <a:lnTo>
                    <a:pt x="7210" y="38"/>
                  </a:lnTo>
                  <a:lnTo>
                    <a:pt x="70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43"/>
            <p:cNvSpPr/>
            <p:nvPr/>
          </p:nvSpPr>
          <p:spPr>
            <a:xfrm>
              <a:off x="4756200" y="1987750"/>
              <a:ext cx="55025" cy="38375"/>
            </a:xfrm>
            <a:custGeom>
              <a:avLst/>
              <a:gdLst/>
              <a:ahLst/>
              <a:cxnLst/>
              <a:rect l="l" t="t" r="r" b="b"/>
              <a:pathLst>
                <a:path w="2201" h="1535" extrusionOk="0">
                  <a:moveTo>
                    <a:pt x="444" y="1"/>
                  </a:moveTo>
                  <a:lnTo>
                    <a:pt x="333" y="38"/>
                  </a:lnTo>
                  <a:lnTo>
                    <a:pt x="241" y="93"/>
                  </a:lnTo>
                  <a:lnTo>
                    <a:pt x="149" y="167"/>
                  </a:lnTo>
                  <a:lnTo>
                    <a:pt x="93" y="259"/>
                  </a:lnTo>
                  <a:lnTo>
                    <a:pt x="38" y="370"/>
                  </a:lnTo>
                  <a:lnTo>
                    <a:pt x="1" y="481"/>
                  </a:lnTo>
                  <a:lnTo>
                    <a:pt x="1" y="592"/>
                  </a:lnTo>
                  <a:lnTo>
                    <a:pt x="19" y="703"/>
                  </a:lnTo>
                  <a:lnTo>
                    <a:pt x="56" y="795"/>
                  </a:lnTo>
                  <a:lnTo>
                    <a:pt x="112" y="888"/>
                  </a:lnTo>
                  <a:lnTo>
                    <a:pt x="185" y="980"/>
                  </a:lnTo>
                  <a:lnTo>
                    <a:pt x="278" y="1054"/>
                  </a:lnTo>
                  <a:lnTo>
                    <a:pt x="370" y="1091"/>
                  </a:lnTo>
                  <a:lnTo>
                    <a:pt x="1442" y="1498"/>
                  </a:lnTo>
                  <a:lnTo>
                    <a:pt x="1535" y="1516"/>
                  </a:lnTo>
                  <a:lnTo>
                    <a:pt x="1627" y="1535"/>
                  </a:lnTo>
                  <a:lnTo>
                    <a:pt x="1720" y="1516"/>
                  </a:lnTo>
                  <a:lnTo>
                    <a:pt x="1794" y="1498"/>
                  </a:lnTo>
                  <a:lnTo>
                    <a:pt x="1886" y="1461"/>
                  </a:lnTo>
                  <a:lnTo>
                    <a:pt x="1960" y="1424"/>
                  </a:lnTo>
                  <a:lnTo>
                    <a:pt x="2016" y="1368"/>
                  </a:lnTo>
                  <a:lnTo>
                    <a:pt x="2071" y="1313"/>
                  </a:lnTo>
                  <a:lnTo>
                    <a:pt x="2126" y="1239"/>
                  </a:lnTo>
                  <a:lnTo>
                    <a:pt x="2163" y="1147"/>
                  </a:lnTo>
                  <a:lnTo>
                    <a:pt x="2200" y="1036"/>
                  </a:lnTo>
                  <a:lnTo>
                    <a:pt x="2200" y="925"/>
                  </a:lnTo>
                  <a:lnTo>
                    <a:pt x="2182" y="832"/>
                  </a:lnTo>
                  <a:lnTo>
                    <a:pt x="2145" y="721"/>
                  </a:lnTo>
                  <a:lnTo>
                    <a:pt x="2089" y="629"/>
                  </a:lnTo>
                  <a:lnTo>
                    <a:pt x="2016" y="537"/>
                  </a:lnTo>
                  <a:lnTo>
                    <a:pt x="1942" y="481"/>
                  </a:lnTo>
                  <a:lnTo>
                    <a:pt x="1831" y="426"/>
                  </a:lnTo>
                  <a:lnTo>
                    <a:pt x="777" y="19"/>
                  </a:lnTo>
                  <a:lnTo>
                    <a:pt x="6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43"/>
            <p:cNvSpPr/>
            <p:nvPr/>
          </p:nvSpPr>
          <p:spPr>
            <a:xfrm>
              <a:off x="4430850" y="1866675"/>
              <a:ext cx="299500" cy="129425"/>
            </a:xfrm>
            <a:custGeom>
              <a:avLst/>
              <a:gdLst/>
              <a:ahLst/>
              <a:cxnLst/>
              <a:rect l="l" t="t" r="r" b="b"/>
              <a:pathLst>
                <a:path w="11980" h="5177" extrusionOk="0">
                  <a:moveTo>
                    <a:pt x="445" y="0"/>
                  </a:moveTo>
                  <a:lnTo>
                    <a:pt x="334" y="37"/>
                  </a:lnTo>
                  <a:lnTo>
                    <a:pt x="241" y="93"/>
                  </a:lnTo>
                  <a:lnTo>
                    <a:pt x="167" y="167"/>
                  </a:lnTo>
                  <a:lnTo>
                    <a:pt x="93" y="259"/>
                  </a:lnTo>
                  <a:lnTo>
                    <a:pt x="38" y="370"/>
                  </a:lnTo>
                  <a:lnTo>
                    <a:pt x="19" y="481"/>
                  </a:lnTo>
                  <a:lnTo>
                    <a:pt x="1" y="592"/>
                  </a:lnTo>
                  <a:lnTo>
                    <a:pt x="19" y="703"/>
                  </a:lnTo>
                  <a:lnTo>
                    <a:pt x="56" y="795"/>
                  </a:lnTo>
                  <a:lnTo>
                    <a:pt x="112" y="888"/>
                  </a:lnTo>
                  <a:lnTo>
                    <a:pt x="186" y="980"/>
                  </a:lnTo>
                  <a:lnTo>
                    <a:pt x="278" y="1054"/>
                  </a:lnTo>
                  <a:lnTo>
                    <a:pt x="371" y="1091"/>
                  </a:lnTo>
                  <a:lnTo>
                    <a:pt x="2552" y="1904"/>
                  </a:lnTo>
                  <a:lnTo>
                    <a:pt x="2644" y="1923"/>
                  </a:lnTo>
                  <a:lnTo>
                    <a:pt x="2737" y="1941"/>
                  </a:lnTo>
                  <a:lnTo>
                    <a:pt x="2829" y="1941"/>
                  </a:lnTo>
                  <a:lnTo>
                    <a:pt x="2922" y="1923"/>
                  </a:lnTo>
                  <a:lnTo>
                    <a:pt x="2996" y="1886"/>
                  </a:lnTo>
                  <a:lnTo>
                    <a:pt x="3070" y="1849"/>
                  </a:lnTo>
                  <a:lnTo>
                    <a:pt x="3125" y="1793"/>
                  </a:lnTo>
                  <a:lnTo>
                    <a:pt x="3199" y="1720"/>
                  </a:lnTo>
                  <a:lnTo>
                    <a:pt x="3236" y="1646"/>
                  </a:lnTo>
                  <a:lnTo>
                    <a:pt x="3273" y="1572"/>
                  </a:lnTo>
                  <a:lnTo>
                    <a:pt x="3310" y="1461"/>
                  </a:lnTo>
                  <a:lnTo>
                    <a:pt x="3310" y="1350"/>
                  </a:lnTo>
                  <a:lnTo>
                    <a:pt x="3291" y="1239"/>
                  </a:lnTo>
                  <a:lnTo>
                    <a:pt x="3273" y="1128"/>
                  </a:lnTo>
                  <a:lnTo>
                    <a:pt x="3217" y="1036"/>
                  </a:lnTo>
                  <a:lnTo>
                    <a:pt x="3143" y="962"/>
                  </a:lnTo>
                  <a:lnTo>
                    <a:pt x="3051" y="888"/>
                  </a:lnTo>
                  <a:lnTo>
                    <a:pt x="2940" y="832"/>
                  </a:lnTo>
                  <a:lnTo>
                    <a:pt x="777" y="37"/>
                  </a:lnTo>
                  <a:lnTo>
                    <a:pt x="666" y="0"/>
                  </a:lnTo>
                  <a:close/>
                  <a:moveTo>
                    <a:pt x="4881" y="1609"/>
                  </a:moveTo>
                  <a:lnTo>
                    <a:pt x="4789" y="1627"/>
                  </a:lnTo>
                  <a:lnTo>
                    <a:pt x="4678" y="1664"/>
                  </a:lnTo>
                  <a:lnTo>
                    <a:pt x="4585" y="1720"/>
                  </a:lnTo>
                  <a:lnTo>
                    <a:pt x="4493" y="1793"/>
                  </a:lnTo>
                  <a:lnTo>
                    <a:pt x="4437" y="1867"/>
                  </a:lnTo>
                  <a:lnTo>
                    <a:pt x="4382" y="1978"/>
                  </a:lnTo>
                  <a:lnTo>
                    <a:pt x="4345" y="2089"/>
                  </a:lnTo>
                  <a:lnTo>
                    <a:pt x="4345" y="2200"/>
                  </a:lnTo>
                  <a:lnTo>
                    <a:pt x="4364" y="2311"/>
                  </a:lnTo>
                  <a:lnTo>
                    <a:pt x="4400" y="2422"/>
                  </a:lnTo>
                  <a:lnTo>
                    <a:pt x="4456" y="2514"/>
                  </a:lnTo>
                  <a:lnTo>
                    <a:pt x="4530" y="2588"/>
                  </a:lnTo>
                  <a:lnTo>
                    <a:pt x="4604" y="2662"/>
                  </a:lnTo>
                  <a:lnTo>
                    <a:pt x="4715" y="2718"/>
                  </a:lnTo>
                  <a:lnTo>
                    <a:pt x="6878" y="3513"/>
                  </a:lnTo>
                  <a:lnTo>
                    <a:pt x="6988" y="3550"/>
                  </a:lnTo>
                  <a:lnTo>
                    <a:pt x="7173" y="3550"/>
                  </a:lnTo>
                  <a:lnTo>
                    <a:pt x="7247" y="3531"/>
                  </a:lnTo>
                  <a:lnTo>
                    <a:pt x="7321" y="3494"/>
                  </a:lnTo>
                  <a:lnTo>
                    <a:pt x="7395" y="3457"/>
                  </a:lnTo>
                  <a:lnTo>
                    <a:pt x="7469" y="3402"/>
                  </a:lnTo>
                  <a:lnTo>
                    <a:pt x="7525" y="3346"/>
                  </a:lnTo>
                  <a:lnTo>
                    <a:pt x="7580" y="3272"/>
                  </a:lnTo>
                  <a:lnTo>
                    <a:pt x="7617" y="3180"/>
                  </a:lnTo>
                  <a:lnTo>
                    <a:pt x="7654" y="3069"/>
                  </a:lnTo>
                  <a:lnTo>
                    <a:pt x="7654" y="2958"/>
                  </a:lnTo>
                  <a:lnTo>
                    <a:pt x="7635" y="2847"/>
                  </a:lnTo>
                  <a:lnTo>
                    <a:pt x="7598" y="2755"/>
                  </a:lnTo>
                  <a:lnTo>
                    <a:pt x="7543" y="2644"/>
                  </a:lnTo>
                  <a:lnTo>
                    <a:pt x="7469" y="2570"/>
                  </a:lnTo>
                  <a:lnTo>
                    <a:pt x="7377" y="2496"/>
                  </a:lnTo>
                  <a:lnTo>
                    <a:pt x="7284" y="2459"/>
                  </a:lnTo>
                  <a:lnTo>
                    <a:pt x="5121" y="1646"/>
                  </a:lnTo>
                  <a:lnTo>
                    <a:pt x="4992" y="1609"/>
                  </a:lnTo>
                  <a:close/>
                  <a:moveTo>
                    <a:pt x="9225" y="3217"/>
                  </a:moveTo>
                  <a:lnTo>
                    <a:pt x="9114" y="3235"/>
                  </a:lnTo>
                  <a:lnTo>
                    <a:pt x="9022" y="3272"/>
                  </a:lnTo>
                  <a:lnTo>
                    <a:pt x="8911" y="3328"/>
                  </a:lnTo>
                  <a:lnTo>
                    <a:pt x="8837" y="3402"/>
                  </a:lnTo>
                  <a:lnTo>
                    <a:pt x="8763" y="3494"/>
                  </a:lnTo>
                  <a:lnTo>
                    <a:pt x="8708" y="3587"/>
                  </a:lnTo>
                  <a:lnTo>
                    <a:pt x="8689" y="3697"/>
                  </a:lnTo>
                  <a:lnTo>
                    <a:pt x="8671" y="3808"/>
                  </a:lnTo>
                  <a:lnTo>
                    <a:pt x="8689" y="3919"/>
                  </a:lnTo>
                  <a:lnTo>
                    <a:pt x="8726" y="4030"/>
                  </a:lnTo>
                  <a:lnTo>
                    <a:pt x="8782" y="4123"/>
                  </a:lnTo>
                  <a:lnTo>
                    <a:pt x="8855" y="4197"/>
                  </a:lnTo>
                  <a:lnTo>
                    <a:pt x="8948" y="4271"/>
                  </a:lnTo>
                  <a:lnTo>
                    <a:pt x="9059" y="4326"/>
                  </a:lnTo>
                  <a:lnTo>
                    <a:pt x="11222" y="5139"/>
                  </a:lnTo>
                  <a:lnTo>
                    <a:pt x="11314" y="5158"/>
                  </a:lnTo>
                  <a:lnTo>
                    <a:pt x="11425" y="5176"/>
                  </a:lnTo>
                  <a:lnTo>
                    <a:pt x="11499" y="5158"/>
                  </a:lnTo>
                  <a:lnTo>
                    <a:pt x="11591" y="5139"/>
                  </a:lnTo>
                  <a:lnTo>
                    <a:pt x="11665" y="5102"/>
                  </a:lnTo>
                  <a:lnTo>
                    <a:pt x="11739" y="5065"/>
                  </a:lnTo>
                  <a:lnTo>
                    <a:pt x="11813" y="5010"/>
                  </a:lnTo>
                  <a:lnTo>
                    <a:pt x="11869" y="4954"/>
                  </a:lnTo>
                  <a:lnTo>
                    <a:pt x="11906" y="4881"/>
                  </a:lnTo>
                  <a:lnTo>
                    <a:pt x="11942" y="4788"/>
                  </a:lnTo>
                  <a:lnTo>
                    <a:pt x="11979" y="4677"/>
                  </a:lnTo>
                  <a:lnTo>
                    <a:pt x="11979" y="4566"/>
                  </a:lnTo>
                  <a:lnTo>
                    <a:pt x="11979" y="4455"/>
                  </a:lnTo>
                  <a:lnTo>
                    <a:pt x="11942" y="4363"/>
                  </a:lnTo>
                  <a:lnTo>
                    <a:pt x="11887" y="4271"/>
                  </a:lnTo>
                  <a:lnTo>
                    <a:pt x="11813" y="4178"/>
                  </a:lnTo>
                  <a:lnTo>
                    <a:pt x="11721" y="4123"/>
                  </a:lnTo>
                  <a:lnTo>
                    <a:pt x="11610" y="4067"/>
                  </a:lnTo>
                  <a:lnTo>
                    <a:pt x="9447" y="3254"/>
                  </a:lnTo>
                  <a:lnTo>
                    <a:pt x="9336" y="3235"/>
                  </a:lnTo>
                  <a:lnTo>
                    <a:pt x="9225" y="321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43"/>
            <p:cNvSpPr/>
            <p:nvPr/>
          </p:nvSpPr>
          <p:spPr>
            <a:xfrm>
              <a:off x="4325025" y="1835250"/>
              <a:ext cx="80450" cy="42550"/>
            </a:xfrm>
            <a:custGeom>
              <a:avLst/>
              <a:gdLst/>
              <a:ahLst/>
              <a:cxnLst/>
              <a:rect l="l" t="t" r="r" b="b"/>
              <a:pathLst>
                <a:path w="3218" h="1702" extrusionOk="0">
                  <a:moveTo>
                    <a:pt x="1535" y="0"/>
                  </a:moveTo>
                  <a:lnTo>
                    <a:pt x="315" y="629"/>
                  </a:lnTo>
                  <a:lnTo>
                    <a:pt x="223" y="703"/>
                  </a:lnTo>
                  <a:lnTo>
                    <a:pt x="130" y="777"/>
                  </a:lnTo>
                  <a:lnTo>
                    <a:pt x="75" y="869"/>
                  </a:lnTo>
                  <a:lnTo>
                    <a:pt x="38" y="962"/>
                  </a:lnTo>
                  <a:lnTo>
                    <a:pt x="1" y="1073"/>
                  </a:lnTo>
                  <a:lnTo>
                    <a:pt x="1" y="1183"/>
                  </a:lnTo>
                  <a:lnTo>
                    <a:pt x="19" y="1294"/>
                  </a:lnTo>
                  <a:lnTo>
                    <a:pt x="75" y="1405"/>
                  </a:lnTo>
                  <a:lnTo>
                    <a:pt x="112" y="1461"/>
                  </a:lnTo>
                  <a:lnTo>
                    <a:pt x="167" y="1535"/>
                  </a:lnTo>
                  <a:lnTo>
                    <a:pt x="278" y="1627"/>
                  </a:lnTo>
                  <a:lnTo>
                    <a:pt x="426" y="1683"/>
                  </a:lnTo>
                  <a:lnTo>
                    <a:pt x="574" y="1701"/>
                  </a:lnTo>
                  <a:lnTo>
                    <a:pt x="703" y="1683"/>
                  </a:lnTo>
                  <a:lnTo>
                    <a:pt x="833" y="1646"/>
                  </a:lnTo>
                  <a:lnTo>
                    <a:pt x="1628" y="1239"/>
                  </a:lnTo>
                  <a:lnTo>
                    <a:pt x="2441" y="1553"/>
                  </a:lnTo>
                  <a:lnTo>
                    <a:pt x="2552" y="1572"/>
                  </a:lnTo>
                  <a:lnTo>
                    <a:pt x="2663" y="1590"/>
                  </a:lnTo>
                  <a:lnTo>
                    <a:pt x="2774" y="1572"/>
                  </a:lnTo>
                  <a:lnTo>
                    <a:pt x="2885" y="1535"/>
                  </a:lnTo>
                  <a:lnTo>
                    <a:pt x="2977" y="1479"/>
                  </a:lnTo>
                  <a:lnTo>
                    <a:pt x="3051" y="1405"/>
                  </a:lnTo>
                  <a:lnTo>
                    <a:pt x="3125" y="1313"/>
                  </a:lnTo>
                  <a:lnTo>
                    <a:pt x="3180" y="1220"/>
                  </a:lnTo>
                  <a:lnTo>
                    <a:pt x="3199" y="1091"/>
                  </a:lnTo>
                  <a:lnTo>
                    <a:pt x="3217" y="980"/>
                  </a:lnTo>
                  <a:lnTo>
                    <a:pt x="3199" y="888"/>
                  </a:lnTo>
                  <a:lnTo>
                    <a:pt x="3162" y="777"/>
                  </a:lnTo>
                  <a:lnTo>
                    <a:pt x="3106" y="684"/>
                  </a:lnTo>
                  <a:lnTo>
                    <a:pt x="3032" y="592"/>
                  </a:lnTo>
                  <a:lnTo>
                    <a:pt x="2940" y="536"/>
                  </a:lnTo>
                  <a:lnTo>
                    <a:pt x="2848" y="481"/>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43"/>
            <p:cNvSpPr/>
            <p:nvPr/>
          </p:nvSpPr>
          <p:spPr>
            <a:xfrm>
              <a:off x="4212275" y="1878700"/>
              <a:ext cx="85050" cy="57775"/>
            </a:xfrm>
            <a:custGeom>
              <a:avLst/>
              <a:gdLst/>
              <a:ahLst/>
              <a:cxnLst/>
              <a:rect l="l" t="t" r="r" b="b"/>
              <a:pathLst>
                <a:path w="3402" h="2311" extrusionOk="0">
                  <a:moveTo>
                    <a:pt x="2792" y="0"/>
                  </a:moveTo>
                  <a:lnTo>
                    <a:pt x="2681" y="19"/>
                  </a:lnTo>
                  <a:lnTo>
                    <a:pt x="2570" y="55"/>
                  </a:lnTo>
                  <a:lnTo>
                    <a:pt x="315" y="1220"/>
                  </a:lnTo>
                  <a:lnTo>
                    <a:pt x="204" y="1294"/>
                  </a:lnTo>
                  <a:lnTo>
                    <a:pt x="130" y="1368"/>
                  </a:lnTo>
                  <a:lnTo>
                    <a:pt x="74" y="1460"/>
                  </a:lnTo>
                  <a:lnTo>
                    <a:pt x="19" y="1553"/>
                  </a:lnTo>
                  <a:lnTo>
                    <a:pt x="0" y="1664"/>
                  </a:lnTo>
                  <a:lnTo>
                    <a:pt x="0" y="1775"/>
                  </a:lnTo>
                  <a:lnTo>
                    <a:pt x="19" y="1886"/>
                  </a:lnTo>
                  <a:lnTo>
                    <a:pt x="56" y="1996"/>
                  </a:lnTo>
                  <a:lnTo>
                    <a:pt x="111" y="2070"/>
                  </a:lnTo>
                  <a:lnTo>
                    <a:pt x="148" y="2126"/>
                  </a:lnTo>
                  <a:lnTo>
                    <a:pt x="278" y="2218"/>
                  </a:lnTo>
                  <a:lnTo>
                    <a:pt x="426" y="2274"/>
                  </a:lnTo>
                  <a:lnTo>
                    <a:pt x="573" y="2311"/>
                  </a:lnTo>
                  <a:lnTo>
                    <a:pt x="703" y="2292"/>
                  </a:lnTo>
                  <a:lnTo>
                    <a:pt x="832" y="2237"/>
                  </a:lnTo>
                  <a:lnTo>
                    <a:pt x="3087" y="1072"/>
                  </a:lnTo>
                  <a:lnTo>
                    <a:pt x="3180" y="1017"/>
                  </a:lnTo>
                  <a:lnTo>
                    <a:pt x="3272" y="924"/>
                  </a:lnTo>
                  <a:lnTo>
                    <a:pt x="3328" y="832"/>
                  </a:lnTo>
                  <a:lnTo>
                    <a:pt x="3365" y="739"/>
                  </a:lnTo>
                  <a:lnTo>
                    <a:pt x="3402" y="629"/>
                  </a:lnTo>
                  <a:lnTo>
                    <a:pt x="3402" y="518"/>
                  </a:lnTo>
                  <a:lnTo>
                    <a:pt x="3383" y="407"/>
                  </a:lnTo>
                  <a:lnTo>
                    <a:pt x="3328" y="296"/>
                  </a:lnTo>
                  <a:lnTo>
                    <a:pt x="3272" y="203"/>
                  </a:lnTo>
                  <a:lnTo>
                    <a:pt x="3198" y="129"/>
                  </a:lnTo>
                  <a:lnTo>
                    <a:pt x="3106" y="74"/>
                  </a:lnTo>
                  <a:lnTo>
                    <a:pt x="2995" y="19"/>
                  </a:lnTo>
                  <a:lnTo>
                    <a:pt x="29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43"/>
            <p:cNvSpPr/>
            <p:nvPr/>
          </p:nvSpPr>
          <p:spPr>
            <a:xfrm>
              <a:off x="4130950" y="1936925"/>
              <a:ext cx="53150" cy="41600"/>
            </a:xfrm>
            <a:custGeom>
              <a:avLst/>
              <a:gdLst/>
              <a:ahLst/>
              <a:cxnLst/>
              <a:rect l="l" t="t" r="r" b="b"/>
              <a:pathLst>
                <a:path w="2126" h="1664" extrusionOk="0">
                  <a:moveTo>
                    <a:pt x="1516" y="0"/>
                  </a:moveTo>
                  <a:lnTo>
                    <a:pt x="1405" y="19"/>
                  </a:lnTo>
                  <a:lnTo>
                    <a:pt x="1312" y="56"/>
                  </a:lnTo>
                  <a:lnTo>
                    <a:pt x="296" y="573"/>
                  </a:lnTo>
                  <a:lnTo>
                    <a:pt x="203" y="647"/>
                  </a:lnTo>
                  <a:lnTo>
                    <a:pt x="129" y="721"/>
                  </a:lnTo>
                  <a:lnTo>
                    <a:pt x="55" y="814"/>
                  </a:lnTo>
                  <a:lnTo>
                    <a:pt x="19" y="924"/>
                  </a:lnTo>
                  <a:lnTo>
                    <a:pt x="0" y="1017"/>
                  </a:lnTo>
                  <a:lnTo>
                    <a:pt x="0" y="1128"/>
                  </a:lnTo>
                  <a:lnTo>
                    <a:pt x="19" y="1239"/>
                  </a:lnTo>
                  <a:lnTo>
                    <a:pt x="55" y="1350"/>
                  </a:lnTo>
                  <a:lnTo>
                    <a:pt x="92" y="1424"/>
                  </a:lnTo>
                  <a:lnTo>
                    <a:pt x="148" y="1479"/>
                  </a:lnTo>
                  <a:lnTo>
                    <a:pt x="259" y="1571"/>
                  </a:lnTo>
                  <a:lnTo>
                    <a:pt x="407" y="1645"/>
                  </a:lnTo>
                  <a:lnTo>
                    <a:pt x="555" y="1664"/>
                  </a:lnTo>
                  <a:lnTo>
                    <a:pt x="684" y="1645"/>
                  </a:lnTo>
                  <a:lnTo>
                    <a:pt x="813" y="1590"/>
                  </a:lnTo>
                  <a:lnTo>
                    <a:pt x="1830" y="1072"/>
                  </a:lnTo>
                  <a:lnTo>
                    <a:pt x="1923" y="1017"/>
                  </a:lnTo>
                  <a:lnTo>
                    <a:pt x="1996" y="924"/>
                  </a:lnTo>
                  <a:lnTo>
                    <a:pt x="2070" y="851"/>
                  </a:lnTo>
                  <a:lnTo>
                    <a:pt x="2107" y="740"/>
                  </a:lnTo>
                  <a:lnTo>
                    <a:pt x="2126" y="629"/>
                  </a:lnTo>
                  <a:lnTo>
                    <a:pt x="2126" y="518"/>
                  </a:lnTo>
                  <a:lnTo>
                    <a:pt x="2107" y="407"/>
                  </a:lnTo>
                  <a:lnTo>
                    <a:pt x="2070" y="314"/>
                  </a:lnTo>
                  <a:lnTo>
                    <a:pt x="2015" y="204"/>
                  </a:lnTo>
                  <a:lnTo>
                    <a:pt x="1923" y="130"/>
                  </a:lnTo>
                  <a:lnTo>
                    <a:pt x="1849" y="74"/>
                  </a:lnTo>
                  <a:lnTo>
                    <a:pt x="1738" y="19"/>
                  </a:lnTo>
                  <a:lnTo>
                    <a:pt x="16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43"/>
            <p:cNvSpPr/>
            <p:nvPr/>
          </p:nvSpPr>
          <p:spPr>
            <a:xfrm>
              <a:off x="4501575" y="1404075"/>
              <a:ext cx="38375" cy="55025"/>
            </a:xfrm>
            <a:custGeom>
              <a:avLst/>
              <a:gdLst/>
              <a:ahLst/>
              <a:cxnLst/>
              <a:rect l="l" t="t" r="r" b="b"/>
              <a:pathLst>
                <a:path w="1535" h="2201" extrusionOk="0">
                  <a:moveTo>
                    <a:pt x="943" y="1"/>
                  </a:moveTo>
                  <a:lnTo>
                    <a:pt x="832" y="19"/>
                  </a:lnTo>
                  <a:lnTo>
                    <a:pt x="721" y="56"/>
                  </a:lnTo>
                  <a:lnTo>
                    <a:pt x="629" y="111"/>
                  </a:lnTo>
                  <a:lnTo>
                    <a:pt x="536" y="167"/>
                  </a:lnTo>
                  <a:lnTo>
                    <a:pt x="481" y="259"/>
                  </a:lnTo>
                  <a:lnTo>
                    <a:pt x="425" y="370"/>
                  </a:lnTo>
                  <a:lnTo>
                    <a:pt x="37" y="1424"/>
                  </a:lnTo>
                  <a:lnTo>
                    <a:pt x="0" y="1535"/>
                  </a:lnTo>
                  <a:lnTo>
                    <a:pt x="0" y="1646"/>
                  </a:lnTo>
                  <a:lnTo>
                    <a:pt x="19" y="1757"/>
                  </a:lnTo>
                  <a:lnTo>
                    <a:pt x="37" y="1868"/>
                  </a:lnTo>
                  <a:lnTo>
                    <a:pt x="93" y="1960"/>
                  </a:lnTo>
                  <a:lnTo>
                    <a:pt x="167" y="2034"/>
                  </a:lnTo>
                  <a:lnTo>
                    <a:pt x="259" y="2108"/>
                  </a:lnTo>
                  <a:lnTo>
                    <a:pt x="370" y="2163"/>
                  </a:lnTo>
                  <a:lnTo>
                    <a:pt x="462" y="2182"/>
                  </a:lnTo>
                  <a:lnTo>
                    <a:pt x="573" y="2200"/>
                  </a:lnTo>
                  <a:lnTo>
                    <a:pt x="647" y="2200"/>
                  </a:lnTo>
                  <a:lnTo>
                    <a:pt x="740" y="2163"/>
                  </a:lnTo>
                  <a:lnTo>
                    <a:pt x="814" y="2145"/>
                  </a:lnTo>
                  <a:lnTo>
                    <a:pt x="888" y="2089"/>
                  </a:lnTo>
                  <a:lnTo>
                    <a:pt x="961" y="2052"/>
                  </a:lnTo>
                  <a:lnTo>
                    <a:pt x="1017" y="1978"/>
                  </a:lnTo>
                  <a:lnTo>
                    <a:pt x="1054" y="1905"/>
                  </a:lnTo>
                  <a:lnTo>
                    <a:pt x="1091" y="1831"/>
                  </a:lnTo>
                  <a:lnTo>
                    <a:pt x="1498" y="758"/>
                  </a:lnTo>
                  <a:lnTo>
                    <a:pt x="1516" y="648"/>
                  </a:lnTo>
                  <a:lnTo>
                    <a:pt x="1535" y="537"/>
                  </a:lnTo>
                  <a:lnTo>
                    <a:pt x="1516" y="426"/>
                  </a:lnTo>
                  <a:lnTo>
                    <a:pt x="1479" y="333"/>
                  </a:lnTo>
                  <a:lnTo>
                    <a:pt x="1424" y="241"/>
                  </a:lnTo>
                  <a:lnTo>
                    <a:pt x="1350" y="148"/>
                  </a:lnTo>
                  <a:lnTo>
                    <a:pt x="1257" y="93"/>
                  </a:lnTo>
                  <a:lnTo>
                    <a:pt x="1165" y="38"/>
                  </a:lnTo>
                  <a:lnTo>
                    <a:pt x="10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43"/>
            <p:cNvSpPr/>
            <p:nvPr/>
          </p:nvSpPr>
          <p:spPr>
            <a:xfrm>
              <a:off x="4380500" y="1484950"/>
              <a:ext cx="129400" cy="299475"/>
            </a:xfrm>
            <a:custGeom>
              <a:avLst/>
              <a:gdLst/>
              <a:ahLst/>
              <a:cxnLst/>
              <a:rect l="l" t="t" r="r" b="b"/>
              <a:pathLst>
                <a:path w="5176" h="11979" extrusionOk="0">
                  <a:moveTo>
                    <a:pt x="4474" y="0"/>
                  </a:moveTo>
                  <a:lnTo>
                    <a:pt x="4363" y="37"/>
                  </a:lnTo>
                  <a:lnTo>
                    <a:pt x="4270" y="93"/>
                  </a:lnTo>
                  <a:lnTo>
                    <a:pt x="4178" y="167"/>
                  </a:lnTo>
                  <a:lnTo>
                    <a:pt x="4122" y="259"/>
                  </a:lnTo>
                  <a:lnTo>
                    <a:pt x="4067" y="370"/>
                  </a:lnTo>
                  <a:lnTo>
                    <a:pt x="3254" y="2533"/>
                  </a:lnTo>
                  <a:lnTo>
                    <a:pt x="3235" y="2644"/>
                  </a:lnTo>
                  <a:lnTo>
                    <a:pt x="3217" y="2755"/>
                  </a:lnTo>
                  <a:lnTo>
                    <a:pt x="3235" y="2866"/>
                  </a:lnTo>
                  <a:lnTo>
                    <a:pt x="3272" y="2958"/>
                  </a:lnTo>
                  <a:lnTo>
                    <a:pt x="3327" y="3069"/>
                  </a:lnTo>
                  <a:lnTo>
                    <a:pt x="3401" y="3143"/>
                  </a:lnTo>
                  <a:lnTo>
                    <a:pt x="3494" y="3217"/>
                  </a:lnTo>
                  <a:lnTo>
                    <a:pt x="3586" y="3254"/>
                  </a:lnTo>
                  <a:lnTo>
                    <a:pt x="3697" y="3291"/>
                  </a:lnTo>
                  <a:lnTo>
                    <a:pt x="3882" y="3291"/>
                  </a:lnTo>
                  <a:lnTo>
                    <a:pt x="3956" y="3272"/>
                  </a:lnTo>
                  <a:lnTo>
                    <a:pt x="4048" y="3235"/>
                  </a:lnTo>
                  <a:lnTo>
                    <a:pt x="4122" y="3198"/>
                  </a:lnTo>
                  <a:lnTo>
                    <a:pt x="4178" y="3143"/>
                  </a:lnTo>
                  <a:lnTo>
                    <a:pt x="4233" y="3088"/>
                  </a:lnTo>
                  <a:lnTo>
                    <a:pt x="4289" y="3014"/>
                  </a:lnTo>
                  <a:lnTo>
                    <a:pt x="4326" y="2921"/>
                  </a:lnTo>
                  <a:lnTo>
                    <a:pt x="5139" y="758"/>
                  </a:lnTo>
                  <a:lnTo>
                    <a:pt x="5157" y="647"/>
                  </a:lnTo>
                  <a:lnTo>
                    <a:pt x="5176" y="537"/>
                  </a:lnTo>
                  <a:lnTo>
                    <a:pt x="5157" y="426"/>
                  </a:lnTo>
                  <a:lnTo>
                    <a:pt x="5121" y="333"/>
                  </a:lnTo>
                  <a:lnTo>
                    <a:pt x="5065" y="222"/>
                  </a:lnTo>
                  <a:lnTo>
                    <a:pt x="4991" y="148"/>
                  </a:lnTo>
                  <a:lnTo>
                    <a:pt x="4899" y="74"/>
                  </a:lnTo>
                  <a:lnTo>
                    <a:pt x="4806" y="19"/>
                  </a:lnTo>
                  <a:lnTo>
                    <a:pt x="4695" y="0"/>
                  </a:lnTo>
                  <a:close/>
                  <a:moveTo>
                    <a:pt x="2958" y="4326"/>
                  </a:moveTo>
                  <a:lnTo>
                    <a:pt x="2847" y="4345"/>
                  </a:lnTo>
                  <a:lnTo>
                    <a:pt x="2754" y="4382"/>
                  </a:lnTo>
                  <a:lnTo>
                    <a:pt x="2662" y="4437"/>
                  </a:lnTo>
                  <a:lnTo>
                    <a:pt x="2570" y="4511"/>
                  </a:lnTo>
                  <a:lnTo>
                    <a:pt x="2496" y="4603"/>
                  </a:lnTo>
                  <a:lnTo>
                    <a:pt x="2459" y="4696"/>
                  </a:lnTo>
                  <a:lnTo>
                    <a:pt x="1645" y="6859"/>
                  </a:lnTo>
                  <a:lnTo>
                    <a:pt x="1608" y="6969"/>
                  </a:lnTo>
                  <a:lnTo>
                    <a:pt x="1608" y="7080"/>
                  </a:lnTo>
                  <a:lnTo>
                    <a:pt x="1627" y="7191"/>
                  </a:lnTo>
                  <a:lnTo>
                    <a:pt x="1664" y="7302"/>
                  </a:lnTo>
                  <a:lnTo>
                    <a:pt x="1719" y="7395"/>
                  </a:lnTo>
                  <a:lnTo>
                    <a:pt x="1793" y="7487"/>
                  </a:lnTo>
                  <a:lnTo>
                    <a:pt x="1886" y="7543"/>
                  </a:lnTo>
                  <a:lnTo>
                    <a:pt x="1978" y="7598"/>
                  </a:lnTo>
                  <a:lnTo>
                    <a:pt x="2070" y="7616"/>
                  </a:lnTo>
                  <a:lnTo>
                    <a:pt x="2181" y="7635"/>
                  </a:lnTo>
                  <a:lnTo>
                    <a:pt x="2274" y="7635"/>
                  </a:lnTo>
                  <a:lnTo>
                    <a:pt x="2348" y="7616"/>
                  </a:lnTo>
                  <a:lnTo>
                    <a:pt x="2422" y="7579"/>
                  </a:lnTo>
                  <a:lnTo>
                    <a:pt x="2496" y="7543"/>
                  </a:lnTo>
                  <a:lnTo>
                    <a:pt x="2570" y="7487"/>
                  </a:lnTo>
                  <a:lnTo>
                    <a:pt x="2625" y="7413"/>
                  </a:lnTo>
                  <a:lnTo>
                    <a:pt x="2680" y="7339"/>
                  </a:lnTo>
                  <a:lnTo>
                    <a:pt x="2717" y="7265"/>
                  </a:lnTo>
                  <a:lnTo>
                    <a:pt x="3512" y="5102"/>
                  </a:lnTo>
                  <a:lnTo>
                    <a:pt x="3549" y="4992"/>
                  </a:lnTo>
                  <a:lnTo>
                    <a:pt x="3549" y="4881"/>
                  </a:lnTo>
                  <a:lnTo>
                    <a:pt x="3549" y="4770"/>
                  </a:lnTo>
                  <a:lnTo>
                    <a:pt x="3512" y="4659"/>
                  </a:lnTo>
                  <a:lnTo>
                    <a:pt x="3457" y="4566"/>
                  </a:lnTo>
                  <a:lnTo>
                    <a:pt x="3383" y="4474"/>
                  </a:lnTo>
                  <a:lnTo>
                    <a:pt x="3290" y="4418"/>
                  </a:lnTo>
                  <a:lnTo>
                    <a:pt x="3180" y="4363"/>
                  </a:lnTo>
                  <a:lnTo>
                    <a:pt x="3069" y="4326"/>
                  </a:lnTo>
                  <a:close/>
                  <a:moveTo>
                    <a:pt x="1239" y="8670"/>
                  </a:moveTo>
                  <a:lnTo>
                    <a:pt x="1128" y="8707"/>
                  </a:lnTo>
                  <a:lnTo>
                    <a:pt x="1035" y="8763"/>
                  </a:lnTo>
                  <a:lnTo>
                    <a:pt x="961" y="8836"/>
                  </a:lnTo>
                  <a:lnTo>
                    <a:pt x="887" y="8929"/>
                  </a:lnTo>
                  <a:lnTo>
                    <a:pt x="832" y="9040"/>
                  </a:lnTo>
                  <a:lnTo>
                    <a:pt x="37" y="11203"/>
                  </a:lnTo>
                  <a:lnTo>
                    <a:pt x="0" y="11314"/>
                  </a:lnTo>
                  <a:lnTo>
                    <a:pt x="0" y="11424"/>
                  </a:lnTo>
                  <a:lnTo>
                    <a:pt x="19" y="11535"/>
                  </a:lnTo>
                  <a:lnTo>
                    <a:pt x="56" y="11646"/>
                  </a:lnTo>
                  <a:lnTo>
                    <a:pt x="93" y="11739"/>
                  </a:lnTo>
                  <a:lnTo>
                    <a:pt x="166" y="11813"/>
                  </a:lnTo>
                  <a:lnTo>
                    <a:pt x="259" y="11887"/>
                  </a:lnTo>
                  <a:lnTo>
                    <a:pt x="370" y="11942"/>
                  </a:lnTo>
                  <a:lnTo>
                    <a:pt x="462" y="11961"/>
                  </a:lnTo>
                  <a:lnTo>
                    <a:pt x="573" y="11979"/>
                  </a:lnTo>
                  <a:lnTo>
                    <a:pt x="647" y="11961"/>
                  </a:lnTo>
                  <a:lnTo>
                    <a:pt x="740" y="11942"/>
                  </a:lnTo>
                  <a:lnTo>
                    <a:pt x="813" y="11905"/>
                  </a:lnTo>
                  <a:lnTo>
                    <a:pt x="887" y="11868"/>
                  </a:lnTo>
                  <a:lnTo>
                    <a:pt x="961" y="11813"/>
                  </a:lnTo>
                  <a:lnTo>
                    <a:pt x="1017" y="11757"/>
                  </a:lnTo>
                  <a:lnTo>
                    <a:pt x="1054" y="11683"/>
                  </a:lnTo>
                  <a:lnTo>
                    <a:pt x="1091" y="11591"/>
                  </a:lnTo>
                  <a:lnTo>
                    <a:pt x="1904" y="9428"/>
                  </a:lnTo>
                  <a:lnTo>
                    <a:pt x="1941" y="9317"/>
                  </a:lnTo>
                  <a:lnTo>
                    <a:pt x="1941" y="9206"/>
                  </a:lnTo>
                  <a:lnTo>
                    <a:pt x="1923" y="9095"/>
                  </a:lnTo>
                  <a:lnTo>
                    <a:pt x="1886" y="9003"/>
                  </a:lnTo>
                  <a:lnTo>
                    <a:pt x="1830" y="8892"/>
                  </a:lnTo>
                  <a:lnTo>
                    <a:pt x="1756" y="8818"/>
                  </a:lnTo>
                  <a:lnTo>
                    <a:pt x="1682" y="8744"/>
                  </a:lnTo>
                  <a:lnTo>
                    <a:pt x="1571" y="8707"/>
                  </a:lnTo>
                  <a:lnTo>
                    <a:pt x="1460" y="867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43"/>
            <p:cNvSpPr/>
            <p:nvPr/>
          </p:nvSpPr>
          <p:spPr>
            <a:xfrm>
              <a:off x="4350450" y="1809825"/>
              <a:ext cx="38375" cy="55025"/>
            </a:xfrm>
            <a:custGeom>
              <a:avLst/>
              <a:gdLst/>
              <a:ahLst/>
              <a:cxnLst/>
              <a:rect l="l" t="t" r="r" b="b"/>
              <a:pathLst>
                <a:path w="1535" h="2201" extrusionOk="0">
                  <a:moveTo>
                    <a:pt x="943" y="1"/>
                  </a:moveTo>
                  <a:lnTo>
                    <a:pt x="832" y="19"/>
                  </a:lnTo>
                  <a:lnTo>
                    <a:pt x="721" y="56"/>
                  </a:lnTo>
                  <a:lnTo>
                    <a:pt x="629" y="112"/>
                  </a:lnTo>
                  <a:lnTo>
                    <a:pt x="537" y="186"/>
                  </a:lnTo>
                  <a:lnTo>
                    <a:pt x="481" y="278"/>
                  </a:lnTo>
                  <a:lnTo>
                    <a:pt x="426" y="370"/>
                  </a:lnTo>
                  <a:lnTo>
                    <a:pt x="38" y="1443"/>
                  </a:lnTo>
                  <a:lnTo>
                    <a:pt x="1" y="1553"/>
                  </a:lnTo>
                  <a:lnTo>
                    <a:pt x="1" y="1664"/>
                  </a:lnTo>
                  <a:lnTo>
                    <a:pt x="19" y="1775"/>
                  </a:lnTo>
                  <a:lnTo>
                    <a:pt x="38" y="1868"/>
                  </a:lnTo>
                  <a:lnTo>
                    <a:pt x="93" y="1960"/>
                  </a:lnTo>
                  <a:lnTo>
                    <a:pt x="167" y="2053"/>
                  </a:lnTo>
                  <a:lnTo>
                    <a:pt x="259" y="2127"/>
                  </a:lnTo>
                  <a:lnTo>
                    <a:pt x="370" y="2163"/>
                  </a:lnTo>
                  <a:lnTo>
                    <a:pt x="463" y="2200"/>
                  </a:lnTo>
                  <a:lnTo>
                    <a:pt x="648" y="2200"/>
                  </a:lnTo>
                  <a:lnTo>
                    <a:pt x="740" y="2182"/>
                  </a:lnTo>
                  <a:lnTo>
                    <a:pt x="814" y="2145"/>
                  </a:lnTo>
                  <a:lnTo>
                    <a:pt x="888" y="2108"/>
                  </a:lnTo>
                  <a:lnTo>
                    <a:pt x="962" y="2053"/>
                  </a:lnTo>
                  <a:lnTo>
                    <a:pt x="1017" y="1997"/>
                  </a:lnTo>
                  <a:lnTo>
                    <a:pt x="1054" y="1923"/>
                  </a:lnTo>
                  <a:lnTo>
                    <a:pt x="1091" y="1831"/>
                  </a:lnTo>
                  <a:lnTo>
                    <a:pt x="1498" y="777"/>
                  </a:lnTo>
                  <a:lnTo>
                    <a:pt x="1516" y="666"/>
                  </a:lnTo>
                  <a:lnTo>
                    <a:pt x="1535" y="555"/>
                  </a:lnTo>
                  <a:lnTo>
                    <a:pt x="1516" y="444"/>
                  </a:lnTo>
                  <a:lnTo>
                    <a:pt x="1479" y="333"/>
                  </a:lnTo>
                  <a:lnTo>
                    <a:pt x="1424" y="241"/>
                  </a:lnTo>
                  <a:lnTo>
                    <a:pt x="1350" y="167"/>
                  </a:lnTo>
                  <a:lnTo>
                    <a:pt x="1258" y="93"/>
                  </a:lnTo>
                  <a:lnTo>
                    <a:pt x="1165" y="38"/>
                  </a:lnTo>
                  <a:lnTo>
                    <a:pt x="10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Image 4">
            <a:extLst>
              <a:ext uri="{FF2B5EF4-FFF2-40B4-BE49-F238E27FC236}">
                <a16:creationId xmlns:a16="http://schemas.microsoft.com/office/drawing/2014/main" id="{8DF44F2B-C6EE-5A96-5DC0-F103527161C6}"/>
              </a:ext>
            </a:extLst>
          </p:cNvPr>
          <p:cNvPicPr>
            <a:picLocks noChangeAspect="1"/>
          </p:cNvPicPr>
          <p:nvPr/>
        </p:nvPicPr>
        <p:blipFill>
          <a:blip r:embed="rId4"/>
          <a:stretch>
            <a:fillRect/>
          </a:stretch>
        </p:blipFill>
        <p:spPr>
          <a:xfrm>
            <a:off x="1102174" y="1049917"/>
            <a:ext cx="7236483" cy="4052430"/>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97"/>
        <p:cNvGrpSpPr/>
        <p:nvPr/>
      </p:nvGrpSpPr>
      <p:grpSpPr>
        <a:xfrm>
          <a:off x="0" y="0"/>
          <a:ext cx="0" cy="0"/>
          <a:chOff x="0" y="0"/>
          <a:chExt cx="0" cy="0"/>
        </a:xfrm>
      </p:grpSpPr>
      <p:sp>
        <p:nvSpPr>
          <p:cNvPr id="29" name="Rectangle : coins arrondis 28">
            <a:extLst>
              <a:ext uri="{FF2B5EF4-FFF2-40B4-BE49-F238E27FC236}">
                <a16:creationId xmlns:a16="http://schemas.microsoft.com/office/drawing/2014/main" id="{D4FDC020-EFCC-7E9C-E08D-70F63A569839}"/>
              </a:ext>
            </a:extLst>
          </p:cNvPr>
          <p:cNvSpPr/>
          <p:nvPr/>
        </p:nvSpPr>
        <p:spPr>
          <a:xfrm>
            <a:off x="721865" y="4273678"/>
            <a:ext cx="7650759" cy="681092"/>
          </a:xfrm>
          <a:prstGeom prst="roundRect">
            <a:avLst/>
          </a:prstGeom>
          <a:solidFill>
            <a:srgbClr val="173C4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 coins arrondis 26">
            <a:extLst>
              <a:ext uri="{FF2B5EF4-FFF2-40B4-BE49-F238E27FC236}">
                <a16:creationId xmlns:a16="http://schemas.microsoft.com/office/drawing/2014/main" id="{B2381543-7792-F26A-6EDA-19032DB7C496}"/>
              </a:ext>
            </a:extLst>
          </p:cNvPr>
          <p:cNvSpPr/>
          <p:nvPr/>
        </p:nvSpPr>
        <p:spPr>
          <a:xfrm>
            <a:off x="760929" y="3067312"/>
            <a:ext cx="7650759" cy="1128027"/>
          </a:xfrm>
          <a:prstGeom prst="roundRect">
            <a:avLst/>
          </a:prstGeom>
          <a:solidFill>
            <a:srgbClr val="173C4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98" name="Google Shape;3898;p43"/>
          <p:cNvSpPr txBox="1">
            <a:spLocks noGrp="1"/>
          </p:cNvSpPr>
          <p:nvPr>
            <p:ph type="title"/>
          </p:nvPr>
        </p:nvSpPr>
        <p:spPr>
          <a:xfrm>
            <a:off x="0" y="527794"/>
            <a:ext cx="9172618"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a:t>Mes compétences scientifiques</a:t>
            </a:r>
          </a:p>
        </p:txBody>
      </p:sp>
      <p:grpSp>
        <p:nvGrpSpPr>
          <p:cNvPr id="3946" name="Google Shape;3946;p43"/>
          <p:cNvGrpSpPr/>
          <p:nvPr/>
        </p:nvGrpSpPr>
        <p:grpSpPr>
          <a:xfrm>
            <a:off x="7118539" y="3676676"/>
            <a:ext cx="481114" cy="418032"/>
            <a:chOff x="4126775" y="1402700"/>
            <a:chExt cx="849425" cy="738050"/>
          </a:xfrm>
        </p:grpSpPr>
        <p:sp>
          <p:nvSpPr>
            <p:cNvPr id="3947" name="Google Shape;3947;p43"/>
            <p:cNvSpPr/>
            <p:nvPr/>
          </p:nvSpPr>
          <p:spPr>
            <a:xfrm>
              <a:off x="4126775" y="1402700"/>
              <a:ext cx="849425" cy="738050"/>
            </a:xfrm>
            <a:custGeom>
              <a:avLst/>
              <a:gdLst/>
              <a:ahLst/>
              <a:cxnLst/>
              <a:rect l="l" t="t" r="r" b="b"/>
              <a:pathLst>
                <a:path w="33977" h="29522" extrusionOk="0">
                  <a:moveTo>
                    <a:pt x="15990" y="1239"/>
                  </a:moveTo>
                  <a:lnTo>
                    <a:pt x="32516" y="7394"/>
                  </a:lnTo>
                  <a:lnTo>
                    <a:pt x="26361" y="23957"/>
                  </a:lnTo>
                  <a:lnTo>
                    <a:pt x="17987" y="28283"/>
                  </a:lnTo>
                  <a:lnTo>
                    <a:pt x="1461" y="22127"/>
                  </a:lnTo>
                  <a:lnTo>
                    <a:pt x="7617" y="5564"/>
                  </a:lnTo>
                  <a:lnTo>
                    <a:pt x="15990" y="1239"/>
                  </a:lnTo>
                  <a:close/>
                  <a:moveTo>
                    <a:pt x="15917" y="0"/>
                  </a:moveTo>
                  <a:lnTo>
                    <a:pt x="6711" y="4751"/>
                  </a:lnTo>
                  <a:lnTo>
                    <a:pt x="1" y="22793"/>
                  </a:lnTo>
                  <a:lnTo>
                    <a:pt x="18061" y="29521"/>
                  </a:lnTo>
                  <a:lnTo>
                    <a:pt x="27266" y="24770"/>
                  </a:lnTo>
                  <a:lnTo>
                    <a:pt x="33977" y="6729"/>
                  </a:lnTo>
                  <a:lnTo>
                    <a:pt x="159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43"/>
            <p:cNvSpPr/>
            <p:nvPr/>
          </p:nvSpPr>
          <p:spPr>
            <a:xfrm>
              <a:off x="4291750" y="1517300"/>
              <a:ext cx="680300" cy="190875"/>
            </a:xfrm>
            <a:custGeom>
              <a:avLst/>
              <a:gdLst/>
              <a:ahLst/>
              <a:cxnLst/>
              <a:rect l="l" t="t" r="r" b="b"/>
              <a:pathLst>
                <a:path w="27212" h="7635" extrusionOk="0">
                  <a:moveTo>
                    <a:pt x="537" y="0"/>
                  </a:moveTo>
                  <a:lnTo>
                    <a:pt x="426" y="19"/>
                  </a:lnTo>
                  <a:lnTo>
                    <a:pt x="334" y="56"/>
                  </a:lnTo>
                  <a:lnTo>
                    <a:pt x="241" y="111"/>
                  </a:lnTo>
                  <a:lnTo>
                    <a:pt x="149" y="185"/>
                  </a:lnTo>
                  <a:lnTo>
                    <a:pt x="93" y="278"/>
                  </a:lnTo>
                  <a:lnTo>
                    <a:pt x="38" y="370"/>
                  </a:lnTo>
                  <a:lnTo>
                    <a:pt x="1" y="481"/>
                  </a:lnTo>
                  <a:lnTo>
                    <a:pt x="1" y="592"/>
                  </a:lnTo>
                  <a:lnTo>
                    <a:pt x="19" y="703"/>
                  </a:lnTo>
                  <a:lnTo>
                    <a:pt x="56" y="814"/>
                  </a:lnTo>
                  <a:lnTo>
                    <a:pt x="112" y="906"/>
                  </a:lnTo>
                  <a:lnTo>
                    <a:pt x="186" y="999"/>
                  </a:lnTo>
                  <a:lnTo>
                    <a:pt x="260" y="1054"/>
                  </a:lnTo>
                  <a:lnTo>
                    <a:pt x="371" y="1110"/>
                  </a:lnTo>
                  <a:lnTo>
                    <a:pt x="17895" y="7635"/>
                  </a:lnTo>
                  <a:lnTo>
                    <a:pt x="26916" y="2977"/>
                  </a:lnTo>
                  <a:lnTo>
                    <a:pt x="27008" y="2921"/>
                  </a:lnTo>
                  <a:lnTo>
                    <a:pt x="27082" y="2847"/>
                  </a:lnTo>
                  <a:lnTo>
                    <a:pt x="27156" y="2755"/>
                  </a:lnTo>
                  <a:lnTo>
                    <a:pt x="27193" y="2644"/>
                  </a:lnTo>
                  <a:lnTo>
                    <a:pt x="27211" y="2551"/>
                  </a:lnTo>
                  <a:lnTo>
                    <a:pt x="27211" y="2441"/>
                  </a:lnTo>
                  <a:lnTo>
                    <a:pt x="27193" y="2330"/>
                  </a:lnTo>
                  <a:lnTo>
                    <a:pt x="27156" y="2219"/>
                  </a:lnTo>
                  <a:lnTo>
                    <a:pt x="27100" y="2126"/>
                  </a:lnTo>
                  <a:lnTo>
                    <a:pt x="27008" y="2034"/>
                  </a:lnTo>
                  <a:lnTo>
                    <a:pt x="26916" y="1978"/>
                  </a:lnTo>
                  <a:lnTo>
                    <a:pt x="26823" y="1941"/>
                  </a:lnTo>
                  <a:lnTo>
                    <a:pt x="26712" y="1904"/>
                  </a:lnTo>
                  <a:lnTo>
                    <a:pt x="26601" y="1904"/>
                  </a:lnTo>
                  <a:lnTo>
                    <a:pt x="26490" y="1923"/>
                  </a:lnTo>
                  <a:lnTo>
                    <a:pt x="26379" y="1978"/>
                  </a:lnTo>
                  <a:lnTo>
                    <a:pt x="17821" y="6396"/>
                  </a:lnTo>
                  <a:lnTo>
                    <a:pt x="759" y="37"/>
                  </a:lnTo>
                  <a:lnTo>
                    <a:pt x="648" y="19"/>
                  </a:lnTo>
                  <a:lnTo>
                    <a:pt x="5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43"/>
            <p:cNvSpPr/>
            <p:nvPr/>
          </p:nvSpPr>
          <p:spPr>
            <a:xfrm>
              <a:off x="4563025" y="1678575"/>
              <a:ext cx="189500" cy="460775"/>
            </a:xfrm>
            <a:custGeom>
              <a:avLst/>
              <a:gdLst/>
              <a:ahLst/>
              <a:cxnLst/>
              <a:rect l="l" t="t" r="r" b="b"/>
              <a:pathLst>
                <a:path w="7580" h="18431" extrusionOk="0">
                  <a:moveTo>
                    <a:pt x="6988" y="1"/>
                  </a:moveTo>
                  <a:lnTo>
                    <a:pt x="6877" y="19"/>
                  </a:lnTo>
                  <a:lnTo>
                    <a:pt x="6785" y="38"/>
                  </a:lnTo>
                  <a:lnTo>
                    <a:pt x="6674" y="93"/>
                  </a:lnTo>
                  <a:lnTo>
                    <a:pt x="6600" y="167"/>
                  </a:lnTo>
                  <a:lnTo>
                    <a:pt x="6526" y="260"/>
                  </a:lnTo>
                  <a:lnTo>
                    <a:pt x="6489" y="371"/>
                  </a:lnTo>
                  <a:lnTo>
                    <a:pt x="38" y="17654"/>
                  </a:lnTo>
                  <a:lnTo>
                    <a:pt x="19" y="17784"/>
                  </a:lnTo>
                  <a:lnTo>
                    <a:pt x="1" y="17895"/>
                  </a:lnTo>
                  <a:lnTo>
                    <a:pt x="19" y="17987"/>
                  </a:lnTo>
                  <a:lnTo>
                    <a:pt x="56" y="18098"/>
                  </a:lnTo>
                  <a:lnTo>
                    <a:pt x="112" y="18190"/>
                  </a:lnTo>
                  <a:lnTo>
                    <a:pt x="186" y="18283"/>
                  </a:lnTo>
                  <a:lnTo>
                    <a:pt x="278" y="18338"/>
                  </a:lnTo>
                  <a:lnTo>
                    <a:pt x="370" y="18394"/>
                  </a:lnTo>
                  <a:lnTo>
                    <a:pt x="481" y="18431"/>
                  </a:lnTo>
                  <a:lnTo>
                    <a:pt x="666" y="18431"/>
                  </a:lnTo>
                  <a:lnTo>
                    <a:pt x="740" y="18412"/>
                  </a:lnTo>
                  <a:lnTo>
                    <a:pt x="814" y="18375"/>
                  </a:lnTo>
                  <a:lnTo>
                    <a:pt x="888" y="18338"/>
                  </a:lnTo>
                  <a:lnTo>
                    <a:pt x="962" y="18283"/>
                  </a:lnTo>
                  <a:lnTo>
                    <a:pt x="1017" y="18209"/>
                  </a:lnTo>
                  <a:lnTo>
                    <a:pt x="1073" y="18135"/>
                  </a:lnTo>
                  <a:lnTo>
                    <a:pt x="1110" y="18061"/>
                  </a:lnTo>
                  <a:lnTo>
                    <a:pt x="7543" y="759"/>
                  </a:lnTo>
                  <a:lnTo>
                    <a:pt x="7580" y="648"/>
                  </a:lnTo>
                  <a:lnTo>
                    <a:pt x="7580" y="537"/>
                  </a:lnTo>
                  <a:lnTo>
                    <a:pt x="7561" y="426"/>
                  </a:lnTo>
                  <a:lnTo>
                    <a:pt x="7524" y="334"/>
                  </a:lnTo>
                  <a:lnTo>
                    <a:pt x="7469" y="241"/>
                  </a:lnTo>
                  <a:lnTo>
                    <a:pt x="7413" y="149"/>
                  </a:lnTo>
                  <a:lnTo>
                    <a:pt x="7321" y="75"/>
                  </a:lnTo>
                  <a:lnTo>
                    <a:pt x="7210" y="38"/>
                  </a:lnTo>
                  <a:lnTo>
                    <a:pt x="70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43"/>
            <p:cNvSpPr/>
            <p:nvPr/>
          </p:nvSpPr>
          <p:spPr>
            <a:xfrm>
              <a:off x="4756200" y="1987750"/>
              <a:ext cx="55025" cy="38375"/>
            </a:xfrm>
            <a:custGeom>
              <a:avLst/>
              <a:gdLst/>
              <a:ahLst/>
              <a:cxnLst/>
              <a:rect l="l" t="t" r="r" b="b"/>
              <a:pathLst>
                <a:path w="2201" h="1535" extrusionOk="0">
                  <a:moveTo>
                    <a:pt x="444" y="1"/>
                  </a:moveTo>
                  <a:lnTo>
                    <a:pt x="333" y="38"/>
                  </a:lnTo>
                  <a:lnTo>
                    <a:pt x="241" y="93"/>
                  </a:lnTo>
                  <a:lnTo>
                    <a:pt x="149" y="167"/>
                  </a:lnTo>
                  <a:lnTo>
                    <a:pt x="93" y="259"/>
                  </a:lnTo>
                  <a:lnTo>
                    <a:pt x="38" y="370"/>
                  </a:lnTo>
                  <a:lnTo>
                    <a:pt x="1" y="481"/>
                  </a:lnTo>
                  <a:lnTo>
                    <a:pt x="1" y="592"/>
                  </a:lnTo>
                  <a:lnTo>
                    <a:pt x="19" y="703"/>
                  </a:lnTo>
                  <a:lnTo>
                    <a:pt x="56" y="795"/>
                  </a:lnTo>
                  <a:lnTo>
                    <a:pt x="112" y="888"/>
                  </a:lnTo>
                  <a:lnTo>
                    <a:pt x="185" y="980"/>
                  </a:lnTo>
                  <a:lnTo>
                    <a:pt x="278" y="1054"/>
                  </a:lnTo>
                  <a:lnTo>
                    <a:pt x="370" y="1091"/>
                  </a:lnTo>
                  <a:lnTo>
                    <a:pt x="1442" y="1498"/>
                  </a:lnTo>
                  <a:lnTo>
                    <a:pt x="1535" y="1516"/>
                  </a:lnTo>
                  <a:lnTo>
                    <a:pt x="1627" y="1535"/>
                  </a:lnTo>
                  <a:lnTo>
                    <a:pt x="1720" y="1516"/>
                  </a:lnTo>
                  <a:lnTo>
                    <a:pt x="1794" y="1498"/>
                  </a:lnTo>
                  <a:lnTo>
                    <a:pt x="1886" y="1461"/>
                  </a:lnTo>
                  <a:lnTo>
                    <a:pt x="1960" y="1424"/>
                  </a:lnTo>
                  <a:lnTo>
                    <a:pt x="2016" y="1368"/>
                  </a:lnTo>
                  <a:lnTo>
                    <a:pt x="2071" y="1313"/>
                  </a:lnTo>
                  <a:lnTo>
                    <a:pt x="2126" y="1239"/>
                  </a:lnTo>
                  <a:lnTo>
                    <a:pt x="2163" y="1147"/>
                  </a:lnTo>
                  <a:lnTo>
                    <a:pt x="2200" y="1036"/>
                  </a:lnTo>
                  <a:lnTo>
                    <a:pt x="2200" y="925"/>
                  </a:lnTo>
                  <a:lnTo>
                    <a:pt x="2182" y="832"/>
                  </a:lnTo>
                  <a:lnTo>
                    <a:pt x="2145" y="721"/>
                  </a:lnTo>
                  <a:lnTo>
                    <a:pt x="2089" y="629"/>
                  </a:lnTo>
                  <a:lnTo>
                    <a:pt x="2016" y="537"/>
                  </a:lnTo>
                  <a:lnTo>
                    <a:pt x="1942" y="481"/>
                  </a:lnTo>
                  <a:lnTo>
                    <a:pt x="1831" y="426"/>
                  </a:lnTo>
                  <a:lnTo>
                    <a:pt x="777" y="19"/>
                  </a:lnTo>
                  <a:lnTo>
                    <a:pt x="6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43"/>
            <p:cNvSpPr/>
            <p:nvPr/>
          </p:nvSpPr>
          <p:spPr>
            <a:xfrm>
              <a:off x="4430850" y="1866675"/>
              <a:ext cx="299500" cy="129425"/>
            </a:xfrm>
            <a:custGeom>
              <a:avLst/>
              <a:gdLst/>
              <a:ahLst/>
              <a:cxnLst/>
              <a:rect l="l" t="t" r="r" b="b"/>
              <a:pathLst>
                <a:path w="11980" h="5177" extrusionOk="0">
                  <a:moveTo>
                    <a:pt x="445" y="0"/>
                  </a:moveTo>
                  <a:lnTo>
                    <a:pt x="334" y="37"/>
                  </a:lnTo>
                  <a:lnTo>
                    <a:pt x="241" y="93"/>
                  </a:lnTo>
                  <a:lnTo>
                    <a:pt x="167" y="167"/>
                  </a:lnTo>
                  <a:lnTo>
                    <a:pt x="93" y="259"/>
                  </a:lnTo>
                  <a:lnTo>
                    <a:pt x="38" y="370"/>
                  </a:lnTo>
                  <a:lnTo>
                    <a:pt x="19" y="481"/>
                  </a:lnTo>
                  <a:lnTo>
                    <a:pt x="1" y="592"/>
                  </a:lnTo>
                  <a:lnTo>
                    <a:pt x="19" y="703"/>
                  </a:lnTo>
                  <a:lnTo>
                    <a:pt x="56" y="795"/>
                  </a:lnTo>
                  <a:lnTo>
                    <a:pt x="112" y="888"/>
                  </a:lnTo>
                  <a:lnTo>
                    <a:pt x="186" y="980"/>
                  </a:lnTo>
                  <a:lnTo>
                    <a:pt x="278" y="1054"/>
                  </a:lnTo>
                  <a:lnTo>
                    <a:pt x="371" y="1091"/>
                  </a:lnTo>
                  <a:lnTo>
                    <a:pt x="2552" y="1904"/>
                  </a:lnTo>
                  <a:lnTo>
                    <a:pt x="2644" y="1923"/>
                  </a:lnTo>
                  <a:lnTo>
                    <a:pt x="2737" y="1941"/>
                  </a:lnTo>
                  <a:lnTo>
                    <a:pt x="2829" y="1941"/>
                  </a:lnTo>
                  <a:lnTo>
                    <a:pt x="2922" y="1923"/>
                  </a:lnTo>
                  <a:lnTo>
                    <a:pt x="2996" y="1886"/>
                  </a:lnTo>
                  <a:lnTo>
                    <a:pt x="3070" y="1849"/>
                  </a:lnTo>
                  <a:lnTo>
                    <a:pt x="3125" y="1793"/>
                  </a:lnTo>
                  <a:lnTo>
                    <a:pt x="3199" y="1720"/>
                  </a:lnTo>
                  <a:lnTo>
                    <a:pt x="3236" y="1646"/>
                  </a:lnTo>
                  <a:lnTo>
                    <a:pt x="3273" y="1572"/>
                  </a:lnTo>
                  <a:lnTo>
                    <a:pt x="3310" y="1461"/>
                  </a:lnTo>
                  <a:lnTo>
                    <a:pt x="3310" y="1350"/>
                  </a:lnTo>
                  <a:lnTo>
                    <a:pt x="3291" y="1239"/>
                  </a:lnTo>
                  <a:lnTo>
                    <a:pt x="3273" y="1128"/>
                  </a:lnTo>
                  <a:lnTo>
                    <a:pt x="3217" y="1036"/>
                  </a:lnTo>
                  <a:lnTo>
                    <a:pt x="3143" y="962"/>
                  </a:lnTo>
                  <a:lnTo>
                    <a:pt x="3051" y="888"/>
                  </a:lnTo>
                  <a:lnTo>
                    <a:pt x="2940" y="832"/>
                  </a:lnTo>
                  <a:lnTo>
                    <a:pt x="777" y="37"/>
                  </a:lnTo>
                  <a:lnTo>
                    <a:pt x="666" y="0"/>
                  </a:lnTo>
                  <a:close/>
                  <a:moveTo>
                    <a:pt x="4881" y="1609"/>
                  </a:moveTo>
                  <a:lnTo>
                    <a:pt x="4789" y="1627"/>
                  </a:lnTo>
                  <a:lnTo>
                    <a:pt x="4678" y="1664"/>
                  </a:lnTo>
                  <a:lnTo>
                    <a:pt x="4585" y="1720"/>
                  </a:lnTo>
                  <a:lnTo>
                    <a:pt x="4493" y="1793"/>
                  </a:lnTo>
                  <a:lnTo>
                    <a:pt x="4437" y="1867"/>
                  </a:lnTo>
                  <a:lnTo>
                    <a:pt x="4382" y="1978"/>
                  </a:lnTo>
                  <a:lnTo>
                    <a:pt x="4345" y="2089"/>
                  </a:lnTo>
                  <a:lnTo>
                    <a:pt x="4345" y="2200"/>
                  </a:lnTo>
                  <a:lnTo>
                    <a:pt x="4364" y="2311"/>
                  </a:lnTo>
                  <a:lnTo>
                    <a:pt x="4400" y="2422"/>
                  </a:lnTo>
                  <a:lnTo>
                    <a:pt x="4456" y="2514"/>
                  </a:lnTo>
                  <a:lnTo>
                    <a:pt x="4530" y="2588"/>
                  </a:lnTo>
                  <a:lnTo>
                    <a:pt x="4604" y="2662"/>
                  </a:lnTo>
                  <a:lnTo>
                    <a:pt x="4715" y="2718"/>
                  </a:lnTo>
                  <a:lnTo>
                    <a:pt x="6878" y="3513"/>
                  </a:lnTo>
                  <a:lnTo>
                    <a:pt x="6988" y="3550"/>
                  </a:lnTo>
                  <a:lnTo>
                    <a:pt x="7173" y="3550"/>
                  </a:lnTo>
                  <a:lnTo>
                    <a:pt x="7247" y="3531"/>
                  </a:lnTo>
                  <a:lnTo>
                    <a:pt x="7321" y="3494"/>
                  </a:lnTo>
                  <a:lnTo>
                    <a:pt x="7395" y="3457"/>
                  </a:lnTo>
                  <a:lnTo>
                    <a:pt x="7469" y="3402"/>
                  </a:lnTo>
                  <a:lnTo>
                    <a:pt x="7525" y="3346"/>
                  </a:lnTo>
                  <a:lnTo>
                    <a:pt x="7580" y="3272"/>
                  </a:lnTo>
                  <a:lnTo>
                    <a:pt x="7617" y="3180"/>
                  </a:lnTo>
                  <a:lnTo>
                    <a:pt x="7654" y="3069"/>
                  </a:lnTo>
                  <a:lnTo>
                    <a:pt x="7654" y="2958"/>
                  </a:lnTo>
                  <a:lnTo>
                    <a:pt x="7635" y="2847"/>
                  </a:lnTo>
                  <a:lnTo>
                    <a:pt x="7598" y="2755"/>
                  </a:lnTo>
                  <a:lnTo>
                    <a:pt x="7543" y="2644"/>
                  </a:lnTo>
                  <a:lnTo>
                    <a:pt x="7469" y="2570"/>
                  </a:lnTo>
                  <a:lnTo>
                    <a:pt x="7377" y="2496"/>
                  </a:lnTo>
                  <a:lnTo>
                    <a:pt x="7284" y="2459"/>
                  </a:lnTo>
                  <a:lnTo>
                    <a:pt x="5121" y="1646"/>
                  </a:lnTo>
                  <a:lnTo>
                    <a:pt x="4992" y="1609"/>
                  </a:lnTo>
                  <a:close/>
                  <a:moveTo>
                    <a:pt x="9225" y="3217"/>
                  </a:moveTo>
                  <a:lnTo>
                    <a:pt x="9114" y="3235"/>
                  </a:lnTo>
                  <a:lnTo>
                    <a:pt x="9022" y="3272"/>
                  </a:lnTo>
                  <a:lnTo>
                    <a:pt x="8911" y="3328"/>
                  </a:lnTo>
                  <a:lnTo>
                    <a:pt x="8837" y="3402"/>
                  </a:lnTo>
                  <a:lnTo>
                    <a:pt x="8763" y="3494"/>
                  </a:lnTo>
                  <a:lnTo>
                    <a:pt x="8708" y="3587"/>
                  </a:lnTo>
                  <a:lnTo>
                    <a:pt x="8689" y="3697"/>
                  </a:lnTo>
                  <a:lnTo>
                    <a:pt x="8671" y="3808"/>
                  </a:lnTo>
                  <a:lnTo>
                    <a:pt x="8689" y="3919"/>
                  </a:lnTo>
                  <a:lnTo>
                    <a:pt x="8726" y="4030"/>
                  </a:lnTo>
                  <a:lnTo>
                    <a:pt x="8782" y="4123"/>
                  </a:lnTo>
                  <a:lnTo>
                    <a:pt x="8855" y="4197"/>
                  </a:lnTo>
                  <a:lnTo>
                    <a:pt x="8948" y="4271"/>
                  </a:lnTo>
                  <a:lnTo>
                    <a:pt x="9059" y="4326"/>
                  </a:lnTo>
                  <a:lnTo>
                    <a:pt x="11222" y="5139"/>
                  </a:lnTo>
                  <a:lnTo>
                    <a:pt x="11314" y="5158"/>
                  </a:lnTo>
                  <a:lnTo>
                    <a:pt x="11425" y="5176"/>
                  </a:lnTo>
                  <a:lnTo>
                    <a:pt x="11499" y="5158"/>
                  </a:lnTo>
                  <a:lnTo>
                    <a:pt x="11591" y="5139"/>
                  </a:lnTo>
                  <a:lnTo>
                    <a:pt x="11665" y="5102"/>
                  </a:lnTo>
                  <a:lnTo>
                    <a:pt x="11739" y="5065"/>
                  </a:lnTo>
                  <a:lnTo>
                    <a:pt x="11813" y="5010"/>
                  </a:lnTo>
                  <a:lnTo>
                    <a:pt x="11869" y="4954"/>
                  </a:lnTo>
                  <a:lnTo>
                    <a:pt x="11906" y="4881"/>
                  </a:lnTo>
                  <a:lnTo>
                    <a:pt x="11942" y="4788"/>
                  </a:lnTo>
                  <a:lnTo>
                    <a:pt x="11979" y="4677"/>
                  </a:lnTo>
                  <a:lnTo>
                    <a:pt x="11979" y="4566"/>
                  </a:lnTo>
                  <a:lnTo>
                    <a:pt x="11979" y="4455"/>
                  </a:lnTo>
                  <a:lnTo>
                    <a:pt x="11942" y="4363"/>
                  </a:lnTo>
                  <a:lnTo>
                    <a:pt x="11887" y="4271"/>
                  </a:lnTo>
                  <a:lnTo>
                    <a:pt x="11813" y="4178"/>
                  </a:lnTo>
                  <a:lnTo>
                    <a:pt x="11721" y="4123"/>
                  </a:lnTo>
                  <a:lnTo>
                    <a:pt x="11610" y="4067"/>
                  </a:lnTo>
                  <a:lnTo>
                    <a:pt x="9447" y="3254"/>
                  </a:lnTo>
                  <a:lnTo>
                    <a:pt x="9336" y="3235"/>
                  </a:lnTo>
                  <a:lnTo>
                    <a:pt x="9225" y="321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43"/>
            <p:cNvSpPr/>
            <p:nvPr/>
          </p:nvSpPr>
          <p:spPr>
            <a:xfrm>
              <a:off x="4325025" y="1835250"/>
              <a:ext cx="80450" cy="42550"/>
            </a:xfrm>
            <a:custGeom>
              <a:avLst/>
              <a:gdLst/>
              <a:ahLst/>
              <a:cxnLst/>
              <a:rect l="l" t="t" r="r" b="b"/>
              <a:pathLst>
                <a:path w="3218" h="1702" extrusionOk="0">
                  <a:moveTo>
                    <a:pt x="1535" y="0"/>
                  </a:moveTo>
                  <a:lnTo>
                    <a:pt x="315" y="629"/>
                  </a:lnTo>
                  <a:lnTo>
                    <a:pt x="223" y="703"/>
                  </a:lnTo>
                  <a:lnTo>
                    <a:pt x="130" y="777"/>
                  </a:lnTo>
                  <a:lnTo>
                    <a:pt x="75" y="869"/>
                  </a:lnTo>
                  <a:lnTo>
                    <a:pt x="38" y="962"/>
                  </a:lnTo>
                  <a:lnTo>
                    <a:pt x="1" y="1073"/>
                  </a:lnTo>
                  <a:lnTo>
                    <a:pt x="1" y="1183"/>
                  </a:lnTo>
                  <a:lnTo>
                    <a:pt x="19" y="1294"/>
                  </a:lnTo>
                  <a:lnTo>
                    <a:pt x="75" y="1405"/>
                  </a:lnTo>
                  <a:lnTo>
                    <a:pt x="112" y="1461"/>
                  </a:lnTo>
                  <a:lnTo>
                    <a:pt x="167" y="1535"/>
                  </a:lnTo>
                  <a:lnTo>
                    <a:pt x="278" y="1627"/>
                  </a:lnTo>
                  <a:lnTo>
                    <a:pt x="426" y="1683"/>
                  </a:lnTo>
                  <a:lnTo>
                    <a:pt x="574" y="1701"/>
                  </a:lnTo>
                  <a:lnTo>
                    <a:pt x="703" y="1683"/>
                  </a:lnTo>
                  <a:lnTo>
                    <a:pt x="833" y="1646"/>
                  </a:lnTo>
                  <a:lnTo>
                    <a:pt x="1628" y="1239"/>
                  </a:lnTo>
                  <a:lnTo>
                    <a:pt x="2441" y="1553"/>
                  </a:lnTo>
                  <a:lnTo>
                    <a:pt x="2552" y="1572"/>
                  </a:lnTo>
                  <a:lnTo>
                    <a:pt x="2663" y="1590"/>
                  </a:lnTo>
                  <a:lnTo>
                    <a:pt x="2774" y="1572"/>
                  </a:lnTo>
                  <a:lnTo>
                    <a:pt x="2885" y="1535"/>
                  </a:lnTo>
                  <a:lnTo>
                    <a:pt x="2977" y="1479"/>
                  </a:lnTo>
                  <a:lnTo>
                    <a:pt x="3051" y="1405"/>
                  </a:lnTo>
                  <a:lnTo>
                    <a:pt x="3125" y="1313"/>
                  </a:lnTo>
                  <a:lnTo>
                    <a:pt x="3180" y="1220"/>
                  </a:lnTo>
                  <a:lnTo>
                    <a:pt x="3199" y="1091"/>
                  </a:lnTo>
                  <a:lnTo>
                    <a:pt x="3217" y="980"/>
                  </a:lnTo>
                  <a:lnTo>
                    <a:pt x="3199" y="888"/>
                  </a:lnTo>
                  <a:lnTo>
                    <a:pt x="3162" y="777"/>
                  </a:lnTo>
                  <a:lnTo>
                    <a:pt x="3106" y="684"/>
                  </a:lnTo>
                  <a:lnTo>
                    <a:pt x="3032" y="592"/>
                  </a:lnTo>
                  <a:lnTo>
                    <a:pt x="2940" y="536"/>
                  </a:lnTo>
                  <a:lnTo>
                    <a:pt x="2848" y="481"/>
                  </a:lnTo>
                  <a:lnTo>
                    <a:pt x="15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43"/>
            <p:cNvSpPr/>
            <p:nvPr/>
          </p:nvSpPr>
          <p:spPr>
            <a:xfrm>
              <a:off x="4212275" y="1878700"/>
              <a:ext cx="85050" cy="57775"/>
            </a:xfrm>
            <a:custGeom>
              <a:avLst/>
              <a:gdLst/>
              <a:ahLst/>
              <a:cxnLst/>
              <a:rect l="l" t="t" r="r" b="b"/>
              <a:pathLst>
                <a:path w="3402" h="2311" extrusionOk="0">
                  <a:moveTo>
                    <a:pt x="2792" y="0"/>
                  </a:moveTo>
                  <a:lnTo>
                    <a:pt x="2681" y="19"/>
                  </a:lnTo>
                  <a:lnTo>
                    <a:pt x="2570" y="55"/>
                  </a:lnTo>
                  <a:lnTo>
                    <a:pt x="315" y="1220"/>
                  </a:lnTo>
                  <a:lnTo>
                    <a:pt x="204" y="1294"/>
                  </a:lnTo>
                  <a:lnTo>
                    <a:pt x="130" y="1368"/>
                  </a:lnTo>
                  <a:lnTo>
                    <a:pt x="74" y="1460"/>
                  </a:lnTo>
                  <a:lnTo>
                    <a:pt x="19" y="1553"/>
                  </a:lnTo>
                  <a:lnTo>
                    <a:pt x="0" y="1664"/>
                  </a:lnTo>
                  <a:lnTo>
                    <a:pt x="0" y="1775"/>
                  </a:lnTo>
                  <a:lnTo>
                    <a:pt x="19" y="1886"/>
                  </a:lnTo>
                  <a:lnTo>
                    <a:pt x="56" y="1996"/>
                  </a:lnTo>
                  <a:lnTo>
                    <a:pt x="111" y="2070"/>
                  </a:lnTo>
                  <a:lnTo>
                    <a:pt x="148" y="2126"/>
                  </a:lnTo>
                  <a:lnTo>
                    <a:pt x="278" y="2218"/>
                  </a:lnTo>
                  <a:lnTo>
                    <a:pt x="426" y="2274"/>
                  </a:lnTo>
                  <a:lnTo>
                    <a:pt x="573" y="2311"/>
                  </a:lnTo>
                  <a:lnTo>
                    <a:pt x="703" y="2292"/>
                  </a:lnTo>
                  <a:lnTo>
                    <a:pt x="832" y="2237"/>
                  </a:lnTo>
                  <a:lnTo>
                    <a:pt x="3087" y="1072"/>
                  </a:lnTo>
                  <a:lnTo>
                    <a:pt x="3180" y="1017"/>
                  </a:lnTo>
                  <a:lnTo>
                    <a:pt x="3272" y="924"/>
                  </a:lnTo>
                  <a:lnTo>
                    <a:pt x="3328" y="832"/>
                  </a:lnTo>
                  <a:lnTo>
                    <a:pt x="3365" y="739"/>
                  </a:lnTo>
                  <a:lnTo>
                    <a:pt x="3402" y="629"/>
                  </a:lnTo>
                  <a:lnTo>
                    <a:pt x="3402" y="518"/>
                  </a:lnTo>
                  <a:lnTo>
                    <a:pt x="3383" y="407"/>
                  </a:lnTo>
                  <a:lnTo>
                    <a:pt x="3328" y="296"/>
                  </a:lnTo>
                  <a:lnTo>
                    <a:pt x="3272" y="203"/>
                  </a:lnTo>
                  <a:lnTo>
                    <a:pt x="3198" y="129"/>
                  </a:lnTo>
                  <a:lnTo>
                    <a:pt x="3106" y="74"/>
                  </a:lnTo>
                  <a:lnTo>
                    <a:pt x="2995" y="19"/>
                  </a:lnTo>
                  <a:lnTo>
                    <a:pt x="29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43"/>
            <p:cNvSpPr/>
            <p:nvPr/>
          </p:nvSpPr>
          <p:spPr>
            <a:xfrm>
              <a:off x="4130950" y="1936925"/>
              <a:ext cx="53150" cy="41600"/>
            </a:xfrm>
            <a:custGeom>
              <a:avLst/>
              <a:gdLst/>
              <a:ahLst/>
              <a:cxnLst/>
              <a:rect l="l" t="t" r="r" b="b"/>
              <a:pathLst>
                <a:path w="2126" h="1664" extrusionOk="0">
                  <a:moveTo>
                    <a:pt x="1516" y="0"/>
                  </a:moveTo>
                  <a:lnTo>
                    <a:pt x="1405" y="19"/>
                  </a:lnTo>
                  <a:lnTo>
                    <a:pt x="1312" y="56"/>
                  </a:lnTo>
                  <a:lnTo>
                    <a:pt x="296" y="573"/>
                  </a:lnTo>
                  <a:lnTo>
                    <a:pt x="203" y="647"/>
                  </a:lnTo>
                  <a:lnTo>
                    <a:pt x="129" y="721"/>
                  </a:lnTo>
                  <a:lnTo>
                    <a:pt x="55" y="814"/>
                  </a:lnTo>
                  <a:lnTo>
                    <a:pt x="19" y="924"/>
                  </a:lnTo>
                  <a:lnTo>
                    <a:pt x="0" y="1017"/>
                  </a:lnTo>
                  <a:lnTo>
                    <a:pt x="0" y="1128"/>
                  </a:lnTo>
                  <a:lnTo>
                    <a:pt x="19" y="1239"/>
                  </a:lnTo>
                  <a:lnTo>
                    <a:pt x="55" y="1350"/>
                  </a:lnTo>
                  <a:lnTo>
                    <a:pt x="92" y="1424"/>
                  </a:lnTo>
                  <a:lnTo>
                    <a:pt x="148" y="1479"/>
                  </a:lnTo>
                  <a:lnTo>
                    <a:pt x="259" y="1571"/>
                  </a:lnTo>
                  <a:lnTo>
                    <a:pt x="407" y="1645"/>
                  </a:lnTo>
                  <a:lnTo>
                    <a:pt x="555" y="1664"/>
                  </a:lnTo>
                  <a:lnTo>
                    <a:pt x="684" y="1645"/>
                  </a:lnTo>
                  <a:lnTo>
                    <a:pt x="813" y="1590"/>
                  </a:lnTo>
                  <a:lnTo>
                    <a:pt x="1830" y="1072"/>
                  </a:lnTo>
                  <a:lnTo>
                    <a:pt x="1923" y="1017"/>
                  </a:lnTo>
                  <a:lnTo>
                    <a:pt x="1996" y="924"/>
                  </a:lnTo>
                  <a:lnTo>
                    <a:pt x="2070" y="851"/>
                  </a:lnTo>
                  <a:lnTo>
                    <a:pt x="2107" y="740"/>
                  </a:lnTo>
                  <a:lnTo>
                    <a:pt x="2126" y="629"/>
                  </a:lnTo>
                  <a:lnTo>
                    <a:pt x="2126" y="518"/>
                  </a:lnTo>
                  <a:lnTo>
                    <a:pt x="2107" y="407"/>
                  </a:lnTo>
                  <a:lnTo>
                    <a:pt x="2070" y="314"/>
                  </a:lnTo>
                  <a:lnTo>
                    <a:pt x="2015" y="204"/>
                  </a:lnTo>
                  <a:lnTo>
                    <a:pt x="1923" y="130"/>
                  </a:lnTo>
                  <a:lnTo>
                    <a:pt x="1849" y="74"/>
                  </a:lnTo>
                  <a:lnTo>
                    <a:pt x="1738" y="19"/>
                  </a:lnTo>
                  <a:lnTo>
                    <a:pt x="16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43"/>
            <p:cNvSpPr/>
            <p:nvPr/>
          </p:nvSpPr>
          <p:spPr>
            <a:xfrm>
              <a:off x="4501575" y="1404075"/>
              <a:ext cx="38375" cy="55025"/>
            </a:xfrm>
            <a:custGeom>
              <a:avLst/>
              <a:gdLst/>
              <a:ahLst/>
              <a:cxnLst/>
              <a:rect l="l" t="t" r="r" b="b"/>
              <a:pathLst>
                <a:path w="1535" h="2201" extrusionOk="0">
                  <a:moveTo>
                    <a:pt x="943" y="1"/>
                  </a:moveTo>
                  <a:lnTo>
                    <a:pt x="832" y="19"/>
                  </a:lnTo>
                  <a:lnTo>
                    <a:pt x="721" y="56"/>
                  </a:lnTo>
                  <a:lnTo>
                    <a:pt x="629" y="111"/>
                  </a:lnTo>
                  <a:lnTo>
                    <a:pt x="536" y="167"/>
                  </a:lnTo>
                  <a:lnTo>
                    <a:pt x="481" y="259"/>
                  </a:lnTo>
                  <a:lnTo>
                    <a:pt x="425" y="370"/>
                  </a:lnTo>
                  <a:lnTo>
                    <a:pt x="37" y="1424"/>
                  </a:lnTo>
                  <a:lnTo>
                    <a:pt x="0" y="1535"/>
                  </a:lnTo>
                  <a:lnTo>
                    <a:pt x="0" y="1646"/>
                  </a:lnTo>
                  <a:lnTo>
                    <a:pt x="19" y="1757"/>
                  </a:lnTo>
                  <a:lnTo>
                    <a:pt x="37" y="1868"/>
                  </a:lnTo>
                  <a:lnTo>
                    <a:pt x="93" y="1960"/>
                  </a:lnTo>
                  <a:lnTo>
                    <a:pt x="167" y="2034"/>
                  </a:lnTo>
                  <a:lnTo>
                    <a:pt x="259" y="2108"/>
                  </a:lnTo>
                  <a:lnTo>
                    <a:pt x="370" y="2163"/>
                  </a:lnTo>
                  <a:lnTo>
                    <a:pt x="462" y="2182"/>
                  </a:lnTo>
                  <a:lnTo>
                    <a:pt x="573" y="2200"/>
                  </a:lnTo>
                  <a:lnTo>
                    <a:pt x="647" y="2200"/>
                  </a:lnTo>
                  <a:lnTo>
                    <a:pt x="740" y="2163"/>
                  </a:lnTo>
                  <a:lnTo>
                    <a:pt x="814" y="2145"/>
                  </a:lnTo>
                  <a:lnTo>
                    <a:pt x="888" y="2089"/>
                  </a:lnTo>
                  <a:lnTo>
                    <a:pt x="961" y="2052"/>
                  </a:lnTo>
                  <a:lnTo>
                    <a:pt x="1017" y="1978"/>
                  </a:lnTo>
                  <a:lnTo>
                    <a:pt x="1054" y="1905"/>
                  </a:lnTo>
                  <a:lnTo>
                    <a:pt x="1091" y="1831"/>
                  </a:lnTo>
                  <a:lnTo>
                    <a:pt x="1498" y="758"/>
                  </a:lnTo>
                  <a:lnTo>
                    <a:pt x="1516" y="648"/>
                  </a:lnTo>
                  <a:lnTo>
                    <a:pt x="1535" y="537"/>
                  </a:lnTo>
                  <a:lnTo>
                    <a:pt x="1516" y="426"/>
                  </a:lnTo>
                  <a:lnTo>
                    <a:pt x="1479" y="333"/>
                  </a:lnTo>
                  <a:lnTo>
                    <a:pt x="1424" y="241"/>
                  </a:lnTo>
                  <a:lnTo>
                    <a:pt x="1350" y="148"/>
                  </a:lnTo>
                  <a:lnTo>
                    <a:pt x="1257" y="93"/>
                  </a:lnTo>
                  <a:lnTo>
                    <a:pt x="1165" y="38"/>
                  </a:lnTo>
                  <a:lnTo>
                    <a:pt x="10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43"/>
            <p:cNvSpPr/>
            <p:nvPr/>
          </p:nvSpPr>
          <p:spPr>
            <a:xfrm>
              <a:off x="4380500" y="1484950"/>
              <a:ext cx="129400" cy="299475"/>
            </a:xfrm>
            <a:custGeom>
              <a:avLst/>
              <a:gdLst/>
              <a:ahLst/>
              <a:cxnLst/>
              <a:rect l="l" t="t" r="r" b="b"/>
              <a:pathLst>
                <a:path w="5176" h="11979" extrusionOk="0">
                  <a:moveTo>
                    <a:pt x="4474" y="0"/>
                  </a:moveTo>
                  <a:lnTo>
                    <a:pt x="4363" y="37"/>
                  </a:lnTo>
                  <a:lnTo>
                    <a:pt x="4270" y="93"/>
                  </a:lnTo>
                  <a:lnTo>
                    <a:pt x="4178" y="167"/>
                  </a:lnTo>
                  <a:lnTo>
                    <a:pt x="4122" y="259"/>
                  </a:lnTo>
                  <a:lnTo>
                    <a:pt x="4067" y="370"/>
                  </a:lnTo>
                  <a:lnTo>
                    <a:pt x="3254" y="2533"/>
                  </a:lnTo>
                  <a:lnTo>
                    <a:pt x="3235" y="2644"/>
                  </a:lnTo>
                  <a:lnTo>
                    <a:pt x="3217" y="2755"/>
                  </a:lnTo>
                  <a:lnTo>
                    <a:pt x="3235" y="2866"/>
                  </a:lnTo>
                  <a:lnTo>
                    <a:pt x="3272" y="2958"/>
                  </a:lnTo>
                  <a:lnTo>
                    <a:pt x="3327" y="3069"/>
                  </a:lnTo>
                  <a:lnTo>
                    <a:pt x="3401" y="3143"/>
                  </a:lnTo>
                  <a:lnTo>
                    <a:pt x="3494" y="3217"/>
                  </a:lnTo>
                  <a:lnTo>
                    <a:pt x="3586" y="3254"/>
                  </a:lnTo>
                  <a:lnTo>
                    <a:pt x="3697" y="3291"/>
                  </a:lnTo>
                  <a:lnTo>
                    <a:pt x="3882" y="3291"/>
                  </a:lnTo>
                  <a:lnTo>
                    <a:pt x="3956" y="3272"/>
                  </a:lnTo>
                  <a:lnTo>
                    <a:pt x="4048" y="3235"/>
                  </a:lnTo>
                  <a:lnTo>
                    <a:pt x="4122" y="3198"/>
                  </a:lnTo>
                  <a:lnTo>
                    <a:pt x="4178" y="3143"/>
                  </a:lnTo>
                  <a:lnTo>
                    <a:pt x="4233" y="3088"/>
                  </a:lnTo>
                  <a:lnTo>
                    <a:pt x="4289" y="3014"/>
                  </a:lnTo>
                  <a:lnTo>
                    <a:pt x="4326" y="2921"/>
                  </a:lnTo>
                  <a:lnTo>
                    <a:pt x="5139" y="758"/>
                  </a:lnTo>
                  <a:lnTo>
                    <a:pt x="5157" y="647"/>
                  </a:lnTo>
                  <a:lnTo>
                    <a:pt x="5176" y="537"/>
                  </a:lnTo>
                  <a:lnTo>
                    <a:pt x="5157" y="426"/>
                  </a:lnTo>
                  <a:lnTo>
                    <a:pt x="5121" y="333"/>
                  </a:lnTo>
                  <a:lnTo>
                    <a:pt x="5065" y="222"/>
                  </a:lnTo>
                  <a:lnTo>
                    <a:pt x="4991" y="148"/>
                  </a:lnTo>
                  <a:lnTo>
                    <a:pt x="4899" y="74"/>
                  </a:lnTo>
                  <a:lnTo>
                    <a:pt x="4806" y="19"/>
                  </a:lnTo>
                  <a:lnTo>
                    <a:pt x="4695" y="0"/>
                  </a:lnTo>
                  <a:close/>
                  <a:moveTo>
                    <a:pt x="2958" y="4326"/>
                  </a:moveTo>
                  <a:lnTo>
                    <a:pt x="2847" y="4345"/>
                  </a:lnTo>
                  <a:lnTo>
                    <a:pt x="2754" y="4382"/>
                  </a:lnTo>
                  <a:lnTo>
                    <a:pt x="2662" y="4437"/>
                  </a:lnTo>
                  <a:lnTo>
                    <a:pt x="2570" y="4511"/>
                  </a:lnTo>
                  <a:lnTo>
                    <a:pt x="2496" y="4603"/>
                  </a:lnTo>
                  <a:lnTo>
                    <a:pt x="2459" y="4696"/>
                  </a:lnTo>
                  <a:lnTo>
                    <a:pt x="1645" y="6859"/>
                  </a:lnTo>
                  <a:lnTo>
                    <a:pt x="1608" y="6969"/>
                  </a:lnTo>
                  <a:lnTo>
                    <a:pt x="1608" y="7080"/>
                  </a:lnTo>
                  <a:lnTo>
                    <a:pt x="1627" y="7191"/>
                  </a:lnTo>
                  <a:lnTo>
                    <a:pt x="1664" y="7302"/>
                  </a:lnTo>
                  <a:lnTo>
                    <a:pt x="1719" y="7395"/>
                  </a:lnTo>
                  <a:lnTo>
                    <a:pt x="1793" y="7487"/>
                  </a:lnTo>
                  <a:lnTo>
                    <a:pt x="1886" y="7543"/>
                  </a:lnTo>
                  <a:lnTo>
                    <a:pt x="1978" y="7598"/>
                  </a:lnTo>
                  <a:lnTo>
                    <a:pt x="2070" y="7616"/>
                  </a:lnTo>
                  <a:lnTo>
                    <a:pt x="2181" y="7635"/>
                  </a:lnTo>
                  <a:lnTo>
                    <a:pt x="2274" y="7635"/>
                  </a:lnTo>
                  <a:lnTo>
                    <a:pt x="2348" y="7616"/>
                  </a:lnTo>
                  <a:lnTo>
                    <a:pt x="2422" y="7579"/>
                  </a:lnTo>
                  <a:lnTo>
                    <a:pt x="2496" y="7543"/>
                  </a:lnTo>
                  <a:lnTo>
                    <a:pt x="2570" y="7487"/>
                  </a:lnTo>
                  <a:lnTo>
                    <a:pt x="2625" y="7413"/>
                  </a:lnTo>
                  <a:lnTo>
                    <a:pt x="2680" y="7339"/>
                  </a:lnTo>
                  <a:lnTo>
                    <a:pt x="2717" y="7265"/>
                  </a:lnTo>
                  <a:lnTo>
                    <a:pt x="3512" y="5102"/>
                  </a:lnTo>
                  <a:lnTo>
                    <a:pt x="3549" y="4992"/>
                  </a:lnTo>
                  <a:lnTo>
                    <a:pt x="3549" y="4881"/>
                  </a:lnTo>
                  <a:lnTo>
                    <a:pt x="3549" y="4770"/>
                  </a:lnTo>
                  <a:lnTo>
                    <a:pt x="3512" y="4659"/>
                  </a:lnTo>
                  <a:lnTo>
                    <a:pt x="3457" y="4566"/>
                  </a:lnTo>
                  <a:lnTo>
                    <a:pt x="3383" y="4474"/>
                  </a:lnTo>
                  <a:lnTo>
                    <a:pt x="3290" y="4418"/>
                  </a:lnTo>
                  <a:lnTo>
                    <a:pt x="3180" y="4363"/>
                  </a:lnTo>
                  <a:lnTo>
                    <a:pt x="3069" y="4326"/>
                  </a:lnTo>
                  <a:close/>
                  <a:moveTo>
                    <a:pt x="1239" y="8670"/>
                  </a:moveTo>
                  <a:lnTo>
                    <a:pt x="1128" y="8707"/>
                  </a:lnTo>
                  <a:lnTo>
                    <a:pt x="1035" y="8763"/>
                  </a:lnTo>
                  <a:lnTo>
                    <a:pt x="961" y="8836"/>
                  </a:lnTo>
                  <a:lnTo>
                    <a:pt x="887" y="8929"/>
                  </a:lnTo>
                  <a:lnTo>
                    <a:pt x="832" y="9040"/>
                  </a:lnTo>
                  <a:lnTo>
                    <a:pt x="37" y="11203"/>
                  </a:lnTo>
                  <a:lnTo>
                    <a:pt x="0" y="11314"/>
                  </a:lnTo>
                  <a:lnTo>
                    <a:pt x="0" y="11424"/>
                  </a:lnTo>
                  <a:lnTo>
                    <a:pt x="19" y="11535"/>
                  </a:lnTo>
                  <a:lnTo>
                    <a:pt x="56" y="11646"/>
                  </a:lnTo>
                  <a:lnTo>
                    <a:pt x="93" y="11739"/>
                  </a:lnTo>
                  <a:lnTo>
                    <a:pt x="166" y="11813"/>
                  </a:lnTo>
                  <a:lnTo>
                    <a:pt x="259" y="11887"/>
                  </a:lnTo>
                  <a:lnTo>
                    <a:pt x="370" y="11942"/>
                  </a:lnTo>
                  <a:lnTo>
                    <a:pt x="462" y="11961"/>
                  </a:lnTo>
                  <a:lnTo>
                    <a:pt x="573" y="11979"/>
                  </a:lnTo>
                  <a:lnTo>
                    <a:pt x="647" y="11961"/>
                  </a:lnTo>
                  <a:lnTo>
                    <a:pt x="740" y="11942"/>
                  </a:lnTo>
                  <a:lnTo>
                    <a:pt x="813" y="11905"/>
                  </a:lnTo>
                  <a:lnTo>
                    <a:pt x="887" y="11868"/>
                  </a:lnTo>
                  <a:lnTo>
                    <a:pt x="961" y="11813"/>
                  </a:lnTo>
                  <a:lnTo>
                    <a:pt x="1017" y="11757"/>
                  </a:lnTo>
                  <a:lnTo>
                    <a:pt x="1054" y="11683"/>
                  </a:lnTo>
                  <a:lnTo>
                    <a:pt x="1091" y="11591"/>
                  </a:lnTo>
                  <a:lnTo>
                    <a:pt x="1904" y="9428"/>
                  </a:lnTo>
                  <a:lnTo>
                    <a:pt x="1941" y="9317"/>
                  </a:lnTo>
                  <a:lnTo>
                    <a:pt x="1941" y="9206"/>
                  </a:lnTo>
                  <a:lnTo>
                    <a:pt x="1923" y="9095"/>
                  </a:lnTo>
                  <a:lnTo>
                    <a:pt x="1886" y="9003"/>
                  </a:lnTo>
                  <a:lnTo>
                    <a:pt x="1830" y="8892"/>
                  </a:lnTo>
                  <a:lnTo>
                    <a:pt x="1756" y="8818"/>
                  </a:lnTo>
                  <a:lnTo>
                    <a:pt x="1682" y="8744"/>
                  </a:lnTo>
                  <a:lnTo>
                    <a:pt x="1571" y="8707"/>
                  </a:lnTo>
                  <a:lnTo>
                    <a:pt x="1460" y="867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43"/>
            <p:cNvSpPr/>
            <p:nvPr/>
          </p:nvSpPr>
          <p:spPr>
            <a:xfrm>
              <a:off x="4350450" y="1809825"/>
              <a:ext cx="38375" cy="55025"/>
            </a:xfrm>
            <a:custGeom>
              <a:avLst/>
              <a:gdLst/>
              <a:ahLst/>
              <a:cxnLst/>
              <a:rect l="l" t="t" r="r" b="b"/>
              <a:pathLst>
                <a:path w="1535" h="2201" extrusionOk="0">
                  <a:moveTo>
                    <a:pt x="943" y="1"/>
                  </a:moveTo>
                  <a:lnTo>
                    <a:pt x="832" y="19"/>
                  </a:lnTo>
                  <a:lnTo>
                    <a:pt x="721" y="56"/>
                  </a:lnTo>
                  <a:lnTo>
                    <a:pt x="629" y="112"/>
                  </a:lnTo>
                  <a:lnTo>
                    <a:pt x="537" y="186"/>
                  </a:lnTo>
                  <a:lnTo>
                    <a:pt x="481" y="278"/>
                  </a:lnTo>
                  <a:lnTo>
                    <a:pt x="426" y="370"/>
                  </a:lnTo>
                  <a:lnTo>
                    <a:pt x="38" y="1443"/>
                  </a:lnTo>
                  <a:lnTo>
                    <a:pt x="1" y="1553"/>
                  </a:lnTo>
                  <a:lnTo>
                    <a:pt x="1" y="1664"/>
                  </a:lnTo>
                  <a:lnTo>
                    <a:pt x="19" y="1775"/>
                  </a:lnTo>
                  <a:lnTo>
                    <a:pt x="38" y="1868"/>
                  </a:lnTo>
                  <a:lnTo>
                    <a:pt x="93" y="1960"/>
                  </a:lnTo>
                  <a:lnTo>
                    <a:pt x="167" y="2053"/>
                  </a:lnTo>
                  <a:lnTo>
                    <a:pt x="259" y="2127"/>
                  </a:lnTo>
                  <a:lnTo>
                    <a:pt x="370" y="2163"/>
                  </a:lnTo>
                  <a:lnTo>
                    <a:pt x="463" y="2200"/>
                  </a:lnTo>
                  <a:lnTo>
                    <a:pt x="648" y="2200"/>
                  </a:lnTo>
                  <a:lnTo>
                    <a:pt x="740" y="2182"/>
                  </a:lnTo>
                  <a:lnTo>
                    <a:pt x="814" y="2145"/>
                  </a:lnTo>
                  <a:lnTo>
                    <a:pt x="888" y="2108"/>
                  </a:lnTo>
                  <a:lnTo>
                    <a:pt x="962" y="2053"/>
                  </a:lnTo>
                  <a:lnTo>
                    <a:pt x="1017" y="1997"/>
                  </a:lnTo>
                  <a:lnTo>
                    <a:pt x="1054" y="1923"/>
                  </a:lnTo>
                  <a:lnTo>
                    <a:pt x="1091" y="1831"/>
                  </a:lnTo>
                  <a:lnTo>
                    <a:pt x="1498" y="777"/>
                  </a:lnTo>
                  <a:lnTo>
                    <a:pt x="1516" y="666"/>
                  </a:lnTo>
                  <a:lnTo>
                    <a:pt x="1535" y="555"/>
                  </a:lnTo>
                  <a:lnTo>
                    <a:pt x="1516" y="444"/>
                  </a:lnTo>
                  <a:lnTo>
                    <a:pt x="1479" y="333"/>
                  </a:lnTo>
                  <a:lnTo>
                    <a:pt x="1424" y="241"/>
                  </a:lnTo>
                  <a:lnTo>
                    <a:pt x="1350" y="167"/>
                  </a:lnTo>
                  <a:lnTo>
                    <a:pt x="1258" y="93"/>
                  </a:lnTo>
                  <a:lnTo>
                    <a:pt x="1165" y="38"/>
                  </a:lnTo>
                  <a:lnTo>
                    <a:pt x="10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Rectangle : coins arrondis 16">
            <a:extLst>
              <a:ext uri="{FF2B5EF4-FFF2-40B4-BE49-F238E27FC236}">
                <a16:creationId xmlns:a16="http://schemas.microsoft.com/office/drawing/2014/main" id="{0352BC0E-8FC6-E784-16B5-58F491212937}"/>
              </a:ext>
            </a:extLst>
          </p:cNvPr>
          <p:cNvSpPr/>
          <p:nvPr/>
        </p:nvSpPr>
        <p:spPr>
          <a:xfrm>
            <a:off x="746620" y="1105539"/>
            <a:ext cx="7650759" cy="925049"/>
          </a:xfrm>
          <a:prstGeom prst="roundRect">
            <a:avLst/>
          </a:prstGeom>
          <a:solidFill>
            <a:srgbClr val="173C4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Google Shape;3225;p36">
            <a:extLst>
              <a:ext uri="{FF2B5EF4-FFF2-40B4-BE49-F238E27FC236}">
                <a16:creationId xmlns:a16="http://schemas.microsoft.com/office/drawing/2014/main" id="{7BAA8876-920C-629D-B6EF-34E5AE7819C9}"/>
              </a:ext>
            </a:extLst>
          </p:cNvPr>
          <p:cNvSpPr txBox="1">
            <a:spLocks/>
          </p:cNvSpPr>
          <p:nvPr/>
        </p:nvSpPr>
        <p:spPr>
          <a:xfrm>
            <a:off x="1534491" y="841635"/>
            <a:ext cx="4563611" cy="18191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lt1"/>
              </a:buClr>
              <a:buSzPts val="2500"/>
              <a:buFont typeface="Titillium Web"/>
              <a:buNone/>
              <a:defRPr sz="2500" b="0" i="0" u="none" strike="noStrike" cap="none">
                <a:solidFill>
                  <a:schemeClr val="lt1"/>
                </a:solidFill>
                <a:latin typeface="Baloo 2"/>
                <a:ea typeface="Baloo 2"/>
                <a:cs typeface="Baloo 2"/>
                <a:sym typeface="Baloo 2"/>
              </a:defRPr>
            </a:lvl1pPr>
            <a:lvl2pPr marL="914400" marR="0" lvl="1"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2pPr>
            <a:lvl3pPr marL="1371600" marR="0" lvl="2"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3pPr>
            <a:lvl4pPr marL="1828800" marR="0" lvl="3"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4pPr>
            <a:lvl5pPr marL="2286000" marR="0" lvl="4"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5pPr>
            <a:lvl6pPr marL="2743200" marR="0" lvl="5"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6pPr>
            <a:lvl7pPr marL="3200400" marR="0" lvl="6"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7pPr>
            <a:lvl8pPr marL="3657600" marR="0" lvl="7"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8pPr>
            <a:lvl9pPr marL="4114800" marR="0" lvl="8"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9pPr>
          </a:lstStyle>
          <a:p>
            <a:pPr algn="l"/>
            <a:r>
              <a:rPr lang="fr-FR" sz="1200" b="1" i="0" dirty="0">
                <a:effectLst/>
                <a:latin typeface="Raleway" panose="020B0503030101060003" pitchFamily="34" charset="0"/>
                <a:cs typeface="Raavi" panose="020B0502040204020203" pitchFamily="34" charset="0"/>
              </a:rPr>
              <a:t>Chimie organique :</a:t>
            </a:r>
            <a:r>
              <a:rPr lang="fr-FR" sz="1200" b="0" i="0" dirty="0">
                <a:effectLst/>
                <a:latin typeface="Raleway" panose="020B0503030101060003" pitchFamily="34" charset="0"/>
                <a:cs typeface="Raavi" panose="020B0502040204020203" pitchFamily="34" charset="0"/>
              </a:rPr>
              <a:t> </a:t>
            </a:r>
          </a:p>
          <a:p>
            <a:pPr algn="l"/>
            <a:r>
              <a:rPr lang="fr-FR" sz="1200" b="0" i="0" dirty="0">
                <a:effectLst/>
                <a:latin typeface="Raleway" panose="020B0503030101060003" pitchFamily="34" charset="0"/>
                <a:cs typeface="Raavi" panose="020B0502040204020203" pitchFamily="34" charset="0"/>
              </a:rPr>
              <a:t>Initiation aux composés organométalliques </a:t>
            </a:r>
          </a:p>
          <a:p>
            <a:pPr algn="l"/>
            <a:r>
              <a:rPr lang="fr-FR" sz="1200" b="0" i="0" dirty="0">
                <a:effectLst/>
                <a:latin typeface="Raleway" panose="020B0503030101060003" pitchFamily="34" charset="0"/>
                <a:cs typeface="Raavi" panose="020B0502040204020203" pitchFamily="34" charset="0"/>
              </a:rPr>
              <a:t>Connaissances en synthèse et modélisation moléculaire</a:t>
            </a:r>
            <a:br>
              <a:rPr lang="fr-FR" sz="1200" b="0" i="0" dirty="0">
                <a:effectLst/>
                <a:latin typeface="Raleway" panose="020B0503030101060003" pitchFamily="34" charset="0"/>
                <a:cs typeface="Raavi" panose="020B0502040204020203" pitchFamily="34" charset="0"/>
              </a:rPr>
            </a:br>
            <a:br>
              <a:rPr lang="fr-FR" sz="1200" b="0" i="0" dirty="0">
                <a:effectLst/>
                <a:latin typeface="Raleway" panose="020B0503030101060003" pitchFamily="34" charset="0"/>
                <a:cs typeface="Raavi" panose="020B0502040204020203" pitchFamily="34" charset="0"/>
              </a:rPr>
            </a:br>
            <a:endParaRPr lang="fr-FR" sz="1200" b="0" i="0" dirty="0">
              <a:effectLst/>
              <a:latin typeface="Raleway" panose="020B0503030101060003" pitchFamily="34" charset="0"/>
              <a:cs typeface="Raavi" panose="020B0502040204020203" pitchFamily="34" charset="0"/>
            </a:endParaRPr>
          </a:p>
        </p:txBody>
      </p:sp>
      <p:sp>
        <p:nvSpPr>
          <p:cNvPr id="19" name="Rectangle : coins arrondis 18">
            <a:extLst>
              <a:ext uri="{FF2B5EF4-FFF2-40B4-BE49-F238E27FC236}">
                <a16:creationId xmlns:a16="http://schemas.microsoft.com/office/drawing/2014/main" id="{5FEAE116-00F1-8C4E-51C2-27CD79DC9F13}"/>
              </a:ext>
            </a:extLst>
          </p:cNvPr>
          <p:cNvSpPr/>
          <p:nvPr/>
        </p:nvSpPr>
        <p:spPr>
          <a:xfrm>
            <a:off x="738232" y="2157358"/>
            <a:ext cx="7650759" cy="762611"/>
          </a:xfrm>
          <a:prstGeom prst="roundRect">
            <a:avLst/>
          </a:prstGeom>
          <a:solidFill>
            <a:srgbClr val="173C4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BCFEE016-9354-9EC5-7B72-2FA49A578F54}"/>
              </a:ext>
            </a:extLst>
          </p:cNvPr>
          <p:cNvSpPr/>
          <p:nvPr/>
        </p:nvSpPr>
        <p:spPr>
          <a:xfrm>
            <a:off x="1017396" y="4375537"/>
            <a:ext cx="517095" cy="477374"/>
          </a:xfrm>
          <a:prstGeom prst="ellipse">
            <a:avLst/>
          </a:prstGeom>
          <a:solidFill>
            <a:srgbClr val="81B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Raleway" panose="020B0503030101060003" pitchFamily="34" charset="0"/>
              </a:rPr>
              <a:t>4</a:t>
            </a:r>
          </a:p>
        </p:txBody>
      </p:sp>
      <p:sp>
        <p:nvSpPr>
          <p:cNvPr id="12" name="Google Shape;3225;p36">
            <a:extLst>
              <a:ext uri="{FF2B5EF4-FFF2-40B4-BE49-F238E27FC236}">
                <a16:creationId xmlns:a16="http://schemas.microsoft.com/office/drawing/2014/main" id="{E0DC98CE-1FD3-5424-17CE-136102734B36}"/>
              </a:ext>
            </a:extLst>
          </p:cNvPr>
          <p:cNvSpPr txBox="1">
            <a:spLocks/>
          </p:cNvSpPr>
          <p:nvPr/>
        </p:nvSpPr>
        <p:spPr>
          <a:xfrm>
            <a:off x="1517006" y="2157577"/>
            <a:ext cx="6777486" cy="7938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lt1"/>
              </a:buClr>
              <a:buSzPts val="2500"/>
              <a:buFont typeface="Titillium Web"/>
              <a:buNone/>
              <a:defRPr sz="2500" b="0" i="0" u="none" strike="noStrike" cap="none">
                <a:solidFill>
                  <a:schemeClr val="lt1"/>
                </a:solidFill>
                <a:latin typeface="Baloo 2"/>
                <a:ea typeface="Baloo 2"/>
                <a:cs typeface="Baloo 2"/>
                <a:sym typeface="Baloo 2"/>
              </a:defRPr>
            </a:lvl1pPr>
            <a:lvl2pPr marL="914400" marR="0" lvl="1"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2pPr>
            <a:lvl3pPr marL="1371600" marR="0" lvl="2"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3pPr>
            <a:lvl4pPr marL="1828800" marR="0" lvl="3"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4pPr>
            <a:lvl5pPr marL="2286000" marR="0" lvl="4"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5pPr>
            <a:lvl6pPr marL="2743200" marR="0" lvl="5"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6pPr>
            <a:lvl7pPr marL="3200400" marR="0" lvl="6"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7pPr>
            <a:lvl8pPr marL="3657600" marR="0" lvl="7"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8pPr>
            <a:lvl9pPr marL="4114800" marR="0" lvl="8"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9pPr>
          </a:lstStyle>
          <a:p>
            <a:pPr algn="l"/>
            <a:endParaRPr lang="fr-FR" sz="1200" b="1" i="0" dirty="0">
              <a:effectLst/>
              <a:latin typeface="Raleway" panose="020B0503030101060003" pitchFamily="34" charset="0"/>
              <a:cs typeface="Raavi" panose="020B0502040204020203" pitchFamily="34" charset="0"/>
            </a:endParaRPr>
          </a:p>
          <a:p>
            <a:pPr algn="l"/>
            <a:r>
              <a:rPr lang="fr-FR" sz="1200" b="1" i="0" dirty="0">
                <a:effectLst/>
                <a:latin typeface="Raleway" panose="020B0503030101060003" pitchFamily="34" charset="0"/>
                <a:cs typeface="Raavi" panose="020B0502040204020203" pitchFamily="34" charset="0"/>
              </a:rPr>
              <a:t>Chimie inorganique : </a:t>
            </a:r>
          </a:p>
          <a:p>
            <a:pPr algn="l"/>
            <a:r>
              <a:rPr lang="fr-FR" sz="1200" i="0" dirty="0">
                <a:effectLst/>
                <a:latin typeface="Raleway" panose="020B0503030101060003" pitchFamily="34" charset="0"/>
                <a:cs typeface="Raavi" panose="020B0502040204020203" pitchFamily="34" charset="0"/>
              </a:rPr>
              <a:t>Initiation à la diffraction de rayons X</a:t>
            </a:r>
          </a:p>
          <a:p>
            <a:pPr algn="l"/>
            <a:r>
              <a:rPr lang="fr-FR" sz="1200" i="0" dirty="0">
                <a:effectLst/>
                <a:latin typeface="Raleway" panose="020B0503030101060003" pitchFamily="34" charset="0"/>
                <a:cs typeface="Raavi" panose="020B0502040204020203" pitchFamily="34" charset="0"/>
              </a:rPr>
              <a:t>Bonnes connaissances en Cristallochimie</a:t>
            </a:r>
          </a:p>
          <a:p>
            <a:pPr algn="l"/>
            <a:endParaRPr lang="fr-FR" sz="1200" dirty="0">
              <a:latin typeface="Raleway" panose="020B0503030101060003" pitchFamily="34" charset="0"/>
              <a:cs typeface="Raavi" panose="020B0502040204020203" pitchFamily="34" charset="0"/>
            </a:endParaRPr>
          </a:p>
        </p:txBody>
      </p:sp>
      <p:sp>
        <p:nvSpPr>
          <p:cNvPr id="21" name="Google Shape;3225;p36">
            <a:extLst>
              <a:ext uri="{FF2B5EF4-FFF2-40B4-BE49-F238E27FC236}">
                <a16:creationId xmlns:a16="http://schemas.microsoft.com/office/drawing/2014/main" id="{53782388-A3E0-91F0-F38A-7D9B5CE9B590}"/>
              </a:ext>
            </a:extLst>
          </p:cNvPr>
          <p:cNvSpPr txBox="1">
            <a:spLocks/>
          </p:cNvSpPr>
          <p:nvPr/>
        </p:nvSpPr>
        <p:spPr>
          <a:xfrm>
            <a:off x="1517006" y="3075373"/>
            <a:ext cx="6777486" cy="11280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lt1"/>
              </a:buClr>
              <a:buSzPts val="2500"/>
              <a:buFont typeface="Titillium Web"/>
              <a:buNone/>
              <a:defRPr sz="2500" b="0" i="0" u="none" strike="noStrike" cap="none">
                <a:solidFill>
                  <a:schemeClr val="lt1"/>
                </a:solidFill>
                <a:latin typeface="Baloo 2"/>
                <a:ea typeface="Baloo 2"/>
                <a:cs typeface="Baloo 2"/>
                <a:sym typeface="Baloo 2"/>
              </a:defRPr>
            </a:lvl1pPr>
            <a:lvl2pPr marL="914400" marR="0" lvl="1"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2pPr>
            <a:lvl3pPr marL="1371600" marR="0" lvl="2"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3pPr>
            <a:lvl4pPr marL="1828800" marR="0" lvl="3"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4pPr>
            <a:lvl5pPr marL="2286000" marR="0" lvl="4"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5pPr>
            <a:lvl6pPr marL="2743200" marR="0" lvl="5"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6pPr>
            <a:lvl7pPr marL="3200400" marR="0" lvl="6"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7pPr>
            <a:lvl8pPr marL="3657600" marR="0" lvl="7"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8pPr>
            <a:lvl9pPr marL="4114800" marR="0" lvl="8"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9pPr>
          </a:lstStyle>
          <a:p>
            <a:pPr algn="l"/>
            <a:r>
              <a:rPr lang="fr-FR" sz="1200" b="1" i="0" dirty="0">
                <a:effectLst/>
                <a:latin typeface="Raleway" panose="020B0503030101060003" pitchFamily="34" charset="0"/>
                <a:cs typeface="Raavi" panose="020B0502040204020203" pitchFamily="34" charset="0"/>
              </a:rPr>
              <a:t>Utiliser les appareils et les techniques de mesure : </a:t>
            </a:r>
          </a:p>
          <a:p>
            <a:pPr algn="l"/>
            <a:r>
              <a:rPr lang="fr-FR" sz="1200" i="0" dirty="0">
                <a:effectLst/>
                <a:latin typeface="Raleway" panose="020B0503030101060003" pitchFamily="34" charset="0"/>
                <a:cs typeface="Raavi" panose="020B0502040204020203" pitchFamily="34" charset="0"/>
              </a:rPr>
              <a:t>	•	Spectroscopie RMN </a:t>
            </a:r>
          </a:p>
          <a:p>
            <a:pPr algn="l"/>
            <a:r>
              <a:rPr lang="fr-FR" sz="1200" i="0" dirty="0">
                <a:effectLst/>
                <a:latin typeface="Raleway" panose="020B0503030101060003" pitchFamily="34" charset="0"/>
                <a:cs typeface="Raavi" panose="020B0502040204020203" pitchFamily="34" charset="0"/>
              </a:rPr>
              <a:t>	•	Spectroscopie infrarouge</a:t>
            </a:r>
          </a:p>
          <a:p>
            <a:pPr algn="l"/>
            <a:r>
              <a:rPr lang="fr-FR" sz="1200" i="0" dirty="0">
                <a:effectLst/>
                <a:latin typeface="Raleway" panose="020B0503030101060003" pitchFamily="34" charset="0"/>
                <a:cs typeface="Raavi" panose="020B0502040204020203" pitchFamily="34" charset="0"/>
              </a:rPr>
              <a:t>	•	Spectrométrie de masse</a:t>
            </a:r>
          </a:p>
          <a:p>
            <a:pPr algn="l"/>
            <a:r>
              <a:rPr lang="fr-FR" sz="1200" i="0" dirty="0">
                <a:effectLst/>
                <a:latin typeface="Raleway" panose="020B0503030101060003" pitchFamily="34" charset="0"/>
                <a:cs typeface="Raavi" panose="020B0502040204020203" pitchFamily="34" charset="0"/>
              </a:rPr>
              <a:t>	•	Spectroscopie UV-Vis  </a:t>
            </a:r>
          </a:p>
        </p:txBody>
      </p:sp>
      <p:sp>
        <p:nvSpPr>
          <p:cNvPr id="23" name="Google Shape;3225;p36">
            <a:extLst>
              <a:ext uri="{FF2B5EF4-FFF2-40B4-BE49-F238E27FC236}">
                <a16:creationId xmlns:a16="http://schemas.microsoft.com/office/drawing/2014/main" id="{7C67E0A7-AB28-18B8-38A6-CD2285765EFB}"/>
              </a:ext>
            </a:extLst>
          </p:cNvPr>
          <p:cNvSpPr txBox="1">
            <a:spLocks/>
          </p:cNvSpPr>
          <p:nvPr/>
        </p:nvSpPr>
        <p:spPr>
          <a:xfrm>
            <a:off x="1522137" y="4342254"/>
            <a:ext cx="6777486" cy="51933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lt1"/>
              </a:buClr>
              <a:buSzPts val="2500"/>
              <a:buFont typeface="Titillium Web"/>
              <a:buNone/>
              <a:defRPr sz="2500" b="0" i="0" u="none" strike="noStrike" cap="none">
                <a:solidFill>
                  <a:schemeClr val="lt1"/>
                </a:solidFill>
                <a:latin typeface="Baloo 2"/>
                <a:ea typeface="Baloo 2"/>
                <a:cs typeface="Baloo 2"/>
                <a:sym typeface="Baloo 2"/>
              </a:defRPr>
            </a:lvl1pPr>
            <a:lvl2pPr marL="914400" marR="0" lvl="1"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2pPr>
            <a:lvl3pPr marL="1371600" marR="0" lvl="2"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3pPr>
            <a:lvl4pPr marL="1828800" marR="0" lvl="3"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4pPr>
            <a:lvl5pPr marL="2286000" marR="0" lvl="4"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5pPr>
            <a:lvl6pPr marL="2743200" marR="0" lvl="5"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6pPr>
            <a:lvl7pPr marL="3200400" marR="0" lvl="6"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7pPr>
            <a:lvl8pPr marL="3657600" marR="0" lvl="7"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8pPr>
            <a:lvl9pPr marL="4114800" marR="0" lvl="8"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9pPr>
          </a:lstStyle>
          <a:p>
            <a:pPr algn="l"/>
            <a:r>
              <a:rPr lang="fr-FR" sz="1200" b="1" i="0" dirty="0">
                <a:effectLst/>
                <a:latin typeface="Raleway" panose="020B0503030101060003" pitchFamily="34" charset="0"/>
                <a:cs typeface="Raavi" panose="020B0502040204020203" pitchFamily="34" charset="0"/>
              </a:rPr>
              <a:t>Identifier et mener en autonomie les différentes étapes d’une démarche expérimentale</a:t>
            </a:r>
          </a:p>
        </p:txBody>
      </p:sp>
      <p:sp>
        <p:nvSpPr>
          <p:cNvPr id="31" name="Ellipse 30">
            <a:extLst>
              <a:ext uri="{FF2B5EF4-FFF2-40B4-BE49-F238E27FC236}">
                <a16:creationId xmlns:a16="http://schemas.microsoft.com/office/drawing/2014/main" id="{6E5C02F2-7BEB-3E7B-B501-94412715EC8B}"/>
              </a:ext>
            </a:extLst>
          </p:cNvPr>
          <p:cNvSpPr/>
          <p:nvPr/>
        </p:nvSpPr>
        <p:spPr>
          <a:xfrm>
            <a:off x="1005043" y="3399818"/>
            <a:ext cx="517095" cy="477374"/>
          </a:xfrm>
          <a:prstGeom prst="ellipse">
            <a:avLst/>
          </a:prstGeom>
          <a:solidFill>
            <a:srgbClr val="81B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Raleway" panose="020B0503030101060003" pitchFamily="34" charset="0"/>
              </a:rPr>
              <a:t>3</a:t>
            </a:r>
          </a:p>
        </p:txBody>
      </p:sp>
      <p:sp>
        <p:nvSpPr>
          <p:cNvPr id="33" name="Ellipse 32">
            <a:extLst>
              <a:ext uri="{FF2B5EF4-FFF2-40B4-BE49-F238E27FC236}">
                <a16:creationId xmlns:a16="http://schemas.microsoft.com/office/drawing/2014/main" id="{51594709-AF17-7EEE-DA93-394AC07B7844}"/>
              </a:ext>
            </a:extLst>
          </p:cNvPr>
          <p:cNvSpPr/>
          <p:nvPr/>
        </p:nvSpPr>
        <p:spPr>
          <a:xfrm>
            <a:off x="1005042" y="2306718"/>
            <a:ext cx="517095" cy="477374"/>
          </a:xfrm>
          <a:prstGeom prst="ellipse">
            <a:avLst/>
          </a:prstGeom>
          <a:solidFill>
            <a:srgbClr val="81B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Raleway" panose="020B0503030101060003" pitchFamily="34" charset="0"/>
              </a:rPr>
              <a:t>2</a:t>
            </a:r>
          </a:p>
        </p:txBody>
      </p:sp>
      <p:sp>
        <p:nvSpPr>
          <p:cNvPr id="35" name="Ellipse 34">
            <a:extLst>
              <a:ext uri="{FF2B5EF4-FFF2-40B4-BE49-F238E27FC236}">
                <a16:creationId xmlns:a16="http://schemas.microsoft.com/office/drawing/2014/main" id="{D2F0DC84-A2B5-EBF2-6A43-3A25E96502DE}"/>
              </a:ext>
            </a:extLst>
          </p:cNvPr>
          <p:cNvSpPr/>
          <p:nvPr/>
        </p:nvSpPr>
        <p:spPr>
          <a:xfrm>
            <a:off x="1017396" y="1361837"/>
            <a:ext cx="517095" cy="477374"/>
          </a:xfrm>
          <a:prstGeom prst="ellipse">
            <a:avLst/>
          </a:prstGeom>
          <a:solidFill>
            <a:srgbClr val="81B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Raleway" panose="020B0503030101060003" pitchFamily="34" charset="0"/>
              </a:rPr>
              <a:t>1</a:t>
            </a:r>
          </a:p>
        </p:txBody>
      </p:sp>
    </p:spTree>
    <p:extLst>
      <p:ext uri="{BB962C8B-B14F-4D97-AF65-F5344CB8AC3E}">
        <p14:creationId xmlns:p14="http://schemas.microsoft.com/office/powerpoint/2010/main" val="2933148186"/>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45"/>
        <p:cNvGrpSpPr/>
        <p:nvPr/>
      </p:nvGrpSpPr>
      <p:grpSpPr>
        <a:xfrm>
          <a:off x="0" y="0"/>
          <a:ext cx="0" cy="0"/>
          <a:chOff x="0" y="0"/>
          <a:chExt cx="0" cy="0"/>
        </a:xfrm>
      </p:grpSpPr>
      <p:sp>
        <p:nvSpPr>
          <p:cNvPr id="3749" name="Google Shape;3749;p40"/>
          <p:cNvSpPr txBox="1">
            <a:spLocks noGrp="1"/>
          </p:cNvSpPr>
          <p:nvPr>
            <p:ph type="title" idx="15"/>
          </p:nvPr>
        </p:nvSpPr>
        <p:spPr>
          <a:xfrm>
            <a:off x="720000" y="539500"/>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Recommandations </a:t>
            </a:r>
            <a:endParaRPr dirty="0"/>
          </a:p>
        </p:txBody>
      </p:sp>
      <p:sp>
        <p:nvSpPr>
          <p:cNvPr id="4" name="Rectangle : coins arrondis 3">
            <a:extLst>
              <a:ext uri="{FF2B5EF4-FFF2-40B4-BE49-F238E27FC236}">
                <a16:creationId xmlns:a16="http://schemas.microsoft.com/office/drawing/2014/main" id="{5E5E4EDC-7D5B-F420-3146-1F20FD0E60D6}"/>
              </a:ext>
            </a:extLst>
          </p:cNvPr>
          <p:cNvSpPr/>
          <p:nvPr/>
        </p:nvSpPr>
        <p:spPr>
          <a:xfrm>
            <a:off x="324451" y="1466491"/>
            <a:ext cx="8495097" cy="1284562"/>
          </a:xfrm>
          <a:prstGeom prst="roundRect">
            <a:avLst/>
          </a:prstGeom>
          <a:solidFill>
            <a:srgbClr val="112E3B"/>
          </a:solidFill>
          <a:ln>
            <a:solidFill>
              <a:srgbClr val="81BED7"/>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endParaRPr lang="fr-FR" i="0" dirty="0">
              <a:solidFill>
                <a:schemeClr val="bg1"/>
              </a:solidFill>
              <a:latin typeface="Calibri" panose="020F0502020204030204" pitchFamily="34" charset="0"/>
            </a:endParaRPr>
          </a:p>
          <a:p>
            <a:pPr algn="l" rtl="0"/>
            <a:r>
              <a:rPr lang="fr-FR" i="0" dirty="0">
                <a:solidFill>
                  <a:schemeClr val="bg1"/>
                </a:solidFill>
                <a:latin typeface="Calibri" panose="020F0502020204030204" pitchFamily="34" charset="0"/>
              </a:rPr>
              <a:t>Un extrait (un paragraphe) par le tuteur lors du stage au CHU de Poitiers</a:t>
            </a:r>
          </a:p>
          <a:p>
            <a:pPr algn="l" rtl="0"/>
            <a:r>
              <a:rPr lang="fr-FR" i="1" dirty="0">
                <a:solidFill>
                  <a:schemeClr val="bg1"/>
                </a:solidFill>
                <a:latin typeface="Calibri" panose="020F0502020204030204" pitchFamily="34" charset="0"/>
              </a:rPr>
              <a:t>« Curieux et dynamique, Arnaud Dupont, a rejoint l’équipe au sein du laboratoire en septembre 2021 jusqu’en septembre 2022. J’ai eu le plaisir de travailler avec Arnaud sur plusieurs projets, dont les dosages de métaux dans le sang et le plasma. J’ai particulièrement apprécié son esprit d’équipe et son efficacité au regard des objectifs fixés ». </a:t>
            </a:r>
            <a:endParaRPr lang="fr-FR" i="0" dirty="0">
              <a:solidFill>
                <a:schemeClr val="bg1"/>
              </a:solidFill>
              <a:latin typeface="Calibri" panose="020F0502020204030204" pitchFamily="34" charset="0"/>
            </a:endParaRPr>
          </a:p>
          <a:p>
            <a:pPr algn="ctr"/>
            <a:endParaRPr lang="fr-FR" dirty="0">
              <a:solidFill>
                <a:schemeClr val="bg1"/>
              </a:solidFill>
            </a:endParaRPr>
          </a:p>
        </p:txBody>
      </p:sp>
      <p:sp>
        <p:nvSpPr>
          <p:cNvPr id="9" name="Rectangle : coins arrondis 8">
            <a:extLst>
              <a:ext uri="{FF2B5EF4-FFF2-40B4-BE49-F238E27FC236}">
                <a16:creationId xmlns:a16="http://schemas.microsoft.com/office/drawing/2014/main" id="{E66724A2-6349-11C1-538A-2FCF6471D951}"/>
              </a:ext>
            </a:extLst>
          </p:cNvPr>
          <p:cNvSpPr/>
          <p:nvPr/>
        </p:nvSpPr>
        <p:spPr>
          <a:xfrm>
            <a:off x="324450" y="2898196"/>
            <a:ext cx="8495097" cy="1284562"/>
          </a:xfrm>
          <a:prstGeom prst="roundRect">
            <a:avLst/>
          </a:prstGeom>
          <a:solidFill>
            <a:srgbClr val="112E3B"/>
          </a:solidFill>
          <a:ln>
            <a:solidFill>
              <a:srgbClr val="81BED7"/>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fr-FR" b="0" i="0" dirty="0">
                <a:solidFill>
                  <a:schemeClr val="bg1"/>
                </a:solidFill>
                <a:effectLst/>
                <a:latin typeface="Calibri" panose="020F0502020204030204" pitchFamily="34" charset="0"/>
              </a:rPr>
              <a:t>Un extrait (un paragraphe) par le directeur de l’AFEV lors du stage chez i-Médias</a:t>
            </a:r>
          </a:p>
          <a:p>
            <a:pPr algn="l" rtl="0"/>
            <a:r>
              <a:rPr lang="fr-FR" b="0" i="1" dirty="0">
                <a:solidFill>
                  <a:schemeClr val="bg1"/>
                </a:solidFill>
                <a:effectLst/>
                <a:latin typeface="Calibri" panose="020F0502020204030204" pitchFamily="34" charset="0"/>
              </a:rPr>
              <a:t>« Arnau</a:t>
            </a:r>
            <a:r>
              <a:rPr lang="fr-FR" i="1" dirty="0">
                <a:solidFill>
                  <a:schemeClr val="bg1"/>
                </a:solidFill>
                <a:latin typeface="Calibri" panose="020F0502020204030204" pitchFamily="34" charset="0"/>
              </a:rPr>
              <a:t>d Dupont </a:t>
            </a:r>
            <a:r>
              <a:rPr lang="fr-FR" b="0" i="1" dirty="0">
                <a:solidFill>
                  <a:schemeClr val="bg1"/>
                </a:solidFill>
                <a:effectLst/>
                <a:latin typeface="Calibri" panose="020F0502020204030204" pitchFamily="34" charset="0"/>
              </a:rPr>
              <a:t>a montré des qualités d’adaptation à notre environnement et à nos méthodes de travail : travail en autonomie, travail en binôme, élaboration d’un plan de formation, son attention aux suivis des élèves et sa capacité d’écoute. »</a:t>
            </a:r>
            <a:endParaRPr lang="fr-FR" b="0" i="0" dirty="0">
              <a:solidFill>
                <a:schemeClr val="bg1"/>
              </a:solidFill>
              <a:effectLst/>
              <a:latin typeface="Calibri" panose="020F0502020204030204" pitchFamily="34" charset="0"/>
            </a:endParaRPr>
          </a:p>
        </p:txBody>
      </p:sp>
    </p:spTree>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15"/>
        <p:cNvGrpSpPr/>
        <p:nvPr/>
      </p:nvGrpSpPr>
      <p:grpSpPr>
        <a:xfrm>
          <a:off x="0" y="0"/>
          <a:ext cx="0" cy="0"/>
          <a:chOff x="0" y="0"/>
          <a:chExt cx="0" cy="0"/>
        </a:xfrm>
      </p:grpSpPr>
      <p:sp>
        <p:nvSpPr>
          <p:cNvPr id="3016" name="Google Shape;3016;p31"/>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Présentation</a:t>
            </a:r>
            <a:endParaRPr dirty="0"/>
          </a:p>
        </p:txBody>
      </p:sp>
      <p:sp>
        <p:nvSpPr>
          <p:cNvPr id="3017" name="Google Shape;3017;p31"/>
          <p:cNvSpPr txBox="1">
            <a:spLocks noGrp="1"/>
          </p:cNvSpPr>
          <p:nvPr>
            <p:ph type="body" idx="1"/>
          </p:nvPr>
        </p:nvSpPr>
        <p:spPr>
          <a:xfrm>
            <a:off x="4348523" y="1064300"/>
            <a:ext cx="4075477" cy="3539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sz="1200" dirty="0">
                <a:latin typeface="Raleway" panose="020B0503030101060003" pitchFamily="34" charset="0"/>
              </a:rPr>
              <a:t>Bienvenue sur la page Web de mon </a:t>
            </a:r>
            <a:r>
              <a:rPr lang="fr-FR" sz="1200" dirty="0" err="1">
                <a:latin typeface="Raleway" panose="020B0503030101060003" pitchFamily="34" charset="0"/>
              </a:rPr>
              <a:t>ePortfolio</a:t>
            </a:r>
            <a:r>
              <a:rPr lang="fr-FR" sz="1200" dirty="0">
                <a:latin typeface="Raleway" panose="020B0503030101060003" pitchFamily="34" charset="0"/>
              </a:rPr>
              <a:t> ! </a:t>
            </a:r>
          </a:p>
          <a:p>
            <a:pPr marL="0" lvl="0" indent="0" algn="l" rtl="0">
              <a:spcBef>
                <a:spcPts val="0"/>
              </a:spcBef>
              <a:spcAft>
                <a:spcPts val="0"/>
              </a:spcAft>
              <a:buNone/>
            </a:pPr>
            <a:endParaRPr lang="fr-FR" sz="1200" dirty="0">
              <a:latin typeface="Raleway" panose="020B0503030101060003" pitchFamily="34" charset="0"/>
            </a:endParaRPr>
          </a:p>
          <a:p>
            <a:pPr marL="0" lvl="0" indent="0" algn="l" rtl="0">
              <a:spcBef>
                <a:spcPts val="0"/>
              </a:spcBef>
              <a:spcAft>
                <a:spcPts val="0"/>
              </a:spcAft>
              <a:buNone/>
            </a:pPr>
            <a:r>
              <a:rPr lang="fr-FR" sz="1200" dirty="0">
                <a:latin typeface="Raleway" panose="020B0503030101060003" pitchFamily="34" charset="0"/>
              </a:rPr>
              <a:t>Il héberge une sélection de mes travaux et de traces de mon parcours durant mes études à l’université de Poitiers. </a:t>
            </a:r>
          </a:p>
          <a:p>
            <a:pPr marL="0" lvl="0" indent="0" algn="l" rtl="0">
              <a:spcBef>
                <a:spcPts val="0"/>
              </a:spcBef>
              <a:spcAft>
                <a:spcPts val="0"/>
              </a:spcAft>
              <a:buNone/>
            </a:pPr>
            <a:endParaRPr lang="fr-FR" sz="1200" dirty="0">
              <a:latin typeface="Raleway" panose="020B0503030101060003" pitchFamily="34" charset="0"/>
            </a:endParaRPr>
          </a:p>
          <a:p>
            <a:pPr marL="0" lvl="0" indent="0" algn="l" rtl="0">
              <a:spcBef>
                <a:spcPts val="0"/>
              </a:spcBef>
              <a:spcAft>
                <a:spcPts val="0"/>
              </a:spcAft>
              <a:buNone/>
            </a:pPr>
            <a:r>
              <a:rPr lang="fr-FR" sz="1200" dirty="0">
                <a:latin typeface="Raleway" panose="020B0503030101060003" pitchFamily="34" charset="0"/>
              </a:rPr>
              <a:t>Ce </a:t>
            </a:r>
            <a:r>
              <a:rPr lang="fr-FR" sz="1200" dirty="0" err="1">
                <a:latin typeface="Raleway" panose="020B0503030101060003" pitchFamily="34" charset="0"/>
              </a:rPr>
              <a:t>ePortfolio</a:t>
            </a:r>
            <a:r>
              <a:rPr lang="fr-FR" sz="1200" dirty="0">
                <a:latin typeface="Raleway" panose="020B0503030101060003" pitchFamily="34" charset="0"/>
              </a:rPr>
              <a:t> vous offre la possibilité de voir de plus près mes méthodes de travail, les moyens mis en œuvre pour la réalisation de mes projets et d’examiner les liens qui se tissent entre mes engagements universitaires et ma vie étudiante. </a:t>
            </a:r>
          </a:p>
          <a:p>
            <a:pPr marL="0" lvl="0" indent="0" algn="l" rtl="0">
              <a:spcBef>
                <a:spcPts val="0"/>
              </a:spcBef>
              <a:spcAft>
                <a:spcPts val="0"/>
              </a:spcAft>
              <a:buNone/>
            </a:pPr>
            <a:endParaRPr lang="fr-FR" sz="1200" dirty="0">
              <a:latin typeface="Raleway" panose="020B0503030101060003" pitchFamily="34" charset="0"/>
            </a:endParaRPr>
          </a:p>
          <a:p>
            <a:pPr marL="0" lvl="0" indent="0" algn="l" rtl="0">
              <a:spcBef>
                <a:spcPts val="0"/>
              </a:spcBef>
              <a:spcAft>
                <a:spcPts val="0"/>
              </a:spcAft>
              <a:buNone/>
            </a:pPr>
            <a:r>
              <a:rPr lang="fr-FR" sz="1200" dirty="0">
                <a:latin typeface="Raleway" panose="020B0503030101060003" pitchFamily="34" charset="0"/>
              </a:rPr>
              <a:t>Je vous invite à explorer cette page en espérant que vous aurez une meilleure idée de qui je suis à travers mes travaux et mes écrits.</a:t>
            </a:r>
            <a:endParaRPr sz="1200" dirty="0">
              <a:latin typeface="Raleway" panose="020B0503030101060003" pitchFamily="34" charset="0"/>
            </a:endParaRPr>
          </a:p>
        </p:txBody>
      </p:sp>
      <p:pic>
        <p:nvPicPr>
          <p:cNvPr id="3" name="Image 2" descr="Une image contenant personne, homme, mâle&#10;&#10;Description générée automatiquement">
            <a:extLst>
              <a:ext uri="{FF2B5EF4-FFF2-40B4-BE49-F238E27FC236}">
                <a16:creationId xmlns:a16="http://schemas.microsoft.com/office/drawing/2014/main" id="{8EFE356C-C0B7-BFCC-FBB1-175B7B5143A4}"/>
              </a:ext>
            </a:extLst>
          </p:cNvPr>
          <p:cNvPicPr>
            <a:picLocks noChangeAspect="1"/>
          </p:cNvPicPr>
          <p:nvPr/>
        </p:nvPicPr>
        <p:blipFill>
          <a:blip r:embed="rId3"/>
          <a:stretch>
            <a:fillRect/>
          </a:stretch>
        </p:blipFill>
        <p:spPr>
          <a:xfrm>
            <a:off x="905428" y="1232272"/>
            <a:ext cx="3368047" cy="3310135"/>
          </a:xfrm>
          <a:prstGeom prst="rect">
            <a:avLst/>
          </a:prstGeom>
        </p:spPr>
      </p:pic>
      <p:sp>
        <p:nvSpPr>
          <p:cNvPr id="4" name="Rectangle 3">
            <a:extLst>
              <a:ext uri="{FF2B5EF4-FFF2-40B4-BE49-F238E27FC236}">
                <a16:creationId xmlns:a16="http://schemas.microsoft.com/office/drawing/2014/main" id="{0251DCBD-606D-4AD0-3F7B-1F1F838794FC}"/>
              </a:ext>
            </a:extLst>
          </p:cNvPr>
          <p:cNvSpPr/>
          <p:nvPr/>
        </p:nvSpPr>
        <p:spPr>
          <a:xfrm>
            <a:off x="1084333" y="2880765"/>
            <a:ext cx="1853076" cy="351919"/>
          </a:xfrm>
          <a:prstGeom prst="rect">
            <a:avLst/>
          </a:prstGeom>
          <a:solidFill>
            <a:schemeClr val="tx1">
              <a:lumMod val="75000"/>
              <a:lumOff val="2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5" name="ZoneTexte 4">
            <a:extLst>
              <a:ext uri="{FF2B5EF4-FFF2-40B4-BE49-F238E27FC236}">
                <a16:creationId xmlns:a16="http://schemas.microsoft.com/office/drawing/2014/main" id="{E0F1D968-87CE-93A5-2974-234877541672}"/>
              </a:ext>
            </a:extLst>
          </p:cNvPr>
          <p:cNvSpPr txBox="1"/>
          <p:nvPr/>
        </p:nvSpPr>
        <p:spPr>
          <a:xfrm>
            <a:off x="1084333" y="2872532"/>
            <a:ext cx="2240613" cy="338554"/>
          </a:xfrm>
          <a:prstGeom prst="rect">
            <a:avLst/>
          </a:prstGeom>
          <a:noFill/>
        </p:spPr>
        <p:txBody>
          <a:bodyPr wrap="square" rtlCol="0">
            <a:spAutoFit/>
          </a:bodyPr>
          <a:lstStyle/>
          <a:p>
            <a:r>
              <a:rPr lang="fr-FR" sz="1600" b="1" dirty="0">
                <a:solidFill>
                  <a:schemeClr val="bg1"/>
                </a:solidFill>
                <a:latin typeface="Raleway" panose="020B0503030101060003" pitchFamily="34" charset="0"/>
              </a:rPr>
              <a:t>Arnaud Dupont</a:t>
            </a:r>
          </a:p>
        </p:txBody>
      </p:sp>
      <p:sp>
        <p:nvSpPr>
          <p:cNvPr id="8" name="ZoneTexte 7">
            <a:extLst>
              <a:ext uri="{FF2B5EF4-FFF2-40B4-BE49-F238E27FC236}">
                <a16:creationId xmlns:a16="http://schemas.microsoft.com/office/drawing/2014/main" id="{C7B6ECB2-94DB-A9F8-FDAB-66A65665D60E}"/>
              </a:ext>
            </a:extLst>
          </p:cNvPr>
          <p:cNvSpPr txBox="1"/>
          <p:nvPr/>
        </p:nvSpPr>
        <p:spPr>
          <a:xfrm>
            <a:off x="2848398" y="3277381"/>
            <a:ext cx="2240613" cy="338554"/>
          </a:xfrm>
          <a:prstGeom prst="rect">
            <a:avLst/>
          </a:prstGeom>
          <a:noFill/>
        </p:spPr>
        <p:txBody>
          <a:bodyPr wrap="square" rtlCol="0">
            <a:spAutoFit/>
          </a:bodyPr>
          <a:lstStyle/>
          <a:p>
            <a:r>
              <a:rPr lang="fr-FR" sz="1600" dirty="0">
                <a:solidFill>
                  <a:schemeClr val="bg1"/>
                </a:solidFill>
                <a:latin typeface="Raleway" panose="020B0503030101060003" pitchFamily="34" charset="0"/>
              </a:rPr>
              <a:t>21 ans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43"/>
        <p:cNvGrpSpPr/>
        <p:nvPr/>
      </p:nvGrpSpPr>
      <p:grpSpPr>
        <a:xfrm>
          <a:off x="0" y="0"/>
          <a:ext cx="0" cy="0"/>
          <a:chOff x="0" y="0"/>
          <a:chExt cx="0" cy="0"/>
        </a:xfrm>
      </p:grpSpPr>
      <p:sp>
        <p:nvSpPr>
          <p:cNvPr id="4744" name="Google Shape;4744;p57"/>
          <p:cNvSpPr txBox="1">
            <a:spLocks noGrp="1"/>
          </p:cNvSpPr>
          <p:nvPr>
            <p:ph type="title"/>
          </p:nvPr>
        </p:nvSpPr>
        <p:spPr>
          <a:xfrm>
            <a:off x="962801" y="1706975"/>
            <a:ext cx="3024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Contacts</a:t>
            </a:r>
            <a:endParaRPr dirty="0"/>
          </a:p>
        </p:txBody>
      </p:sp>
      <p:sp>
        <p:nvSpPr>
          <p:cNvPr id="4745" name="Google Shape;4745;p57"/>
          <p:cNvSpPr txBox="1">
            <a:spLocks noGrp="1"/>
          </p:cNvSpPr>
          <p:nvPr>
            <p:ph type="subTitle" idx="1"/>
          </p:nvPr>
        </p:nvSpPr>
        <p:spPr>
          <a:xfrm>
            <a:off x="888227" y="2512858"/>
            <a:ext cx="4280730" cy="1167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a:t>Adresse mail : </a:t>
            </a:r>
            <a:r>
              <a:rPr lang="fr-FR" dirty="0">
                <a:hlinkClick r:id="rId4"/>
              </a:rPr>
              <a:t>arnaud.dupont@etu.univ-poitiers.fr</a:t>
            </a:r>
            <a:endParaRPr lang="fr-FR" dirty="0"/>
          </a:p>
          <a:p>
            <a:pPr marL="0" lvl="0" indent="0" algn="l" rtl="0">
              <a:spcBef>
                <a:spcPts val="0"/>
              </a:spcBef>
              <a:spcAft>
                <a:spcPts val="0"/>
              </a:spcAft>
              <a:buNone/>
            </a:pPr>
            <a:endParaRPr lang="fr-FR" dirty="0"/>
          </a:p>
          <a:p>
            <a:pPr marL="0" lvl="0" indent="0" algn="l" rtl="0">
              <a:spcBef>
                <a:spcPts val="0"/>
              </a:spcBef>
              <a:spcAft>
                <a:spcPts val="0"/>
              </a:spcAft>
              <a:buNone/>
            </a:pPr>
            <a:r>
              <a:rPr lang="fr-FR" dirty="0"/>
              <a:t>Adresse : 15 rue de l’Hôtel Dieu, TSA 71117, </a:t>
            </a:r>
          </a:p>
          <a:p>
            <a:pPr marL="0" lvl="0" indent="0" algn="l" rtl="0">
              <a:spcBef>
                <a:spcPts val="0"/>
              </a:spcBef>
              <a:spcAft>
                <a:spcPts val="0"/>
              </a:spcAft>
              <a:buNone/>
            </a:pPr>
            <a:r>
              <a:rPr lang="fr-FR" dirty="0"/>
              <a:t>86000 Poitiers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Téléphone : 07 46 48 00 00</a:t>
            </a:r>
            <a:endParaRPr dirty="0"/>
          </a:p>
        </p:txBody>
      </p:sp>
      <p:grpSp>
        <p:nvGrpSpPr>
          <p:cNvPr id="4746" name="Google Shape;4746;p57"/>
          <p:cNvGrpSpPr/>
          <p:nvPr/>
        </p:nvGrpSpPr>
        <p:grpSpPr>
          <a:xfrm>
            <a:off x="5036705" y="1412644"/>
            <a:ext cx="3180602" cy="2486155"/>
            <a:chOff x="4794566" y="1229221"/>
            <a:chExt cx="3492864" cy="2730238"/>
          </a:xfrm>
        </p:grpSpPr>
        <p:sp>
          <p:nvSpPr>
            <p:cNvPr id="4747" name="Google Shape;4747;p57"/>
            <p:cNvSpPr/>
            <p:nvPr/>
          </p:nvSpPr>
          <p:spPr>
            <a:xfrm>
              <a:off x="6010192" y="3526822"/>
              <a:ext cx="1061612" cy="432637"/>
            </a:xfrm>
            <a:custGeom>
              <a:avLst/>
              <a:gdLst/>
              <a:ahLst/>
              <a:cxnLst/>
              <a:rect l="l" t="t" r="r" b="b"/>
              <a:pathLst>
                <a:path w="15037" h="6128" extrusionOk="0">
                  <a:moveTo>
                    <a:pt x="2443" y="1"/>
                  </a:moveTo>
                  <a:lnTo>
                    <a:pt x="2222" y="2875"/>
                  </a:lnTo>
                  <a:cubicBezTo>
                    <a:pt x="2222" y="2875"/>
                    <a:pt x="2339" y="3398"/>
                    <a:pt x="1529" y="4116"/>
                  </a:cubicBezTo>
                  <a:cubicBezTo>
                    <a:pt x="732" y="4835"/>
                    <a:pt x="92" y="5500"/>
                    <a:pt x="92" y="5500"/>
                  </a:cubicBezTo>
                  <a:cubicBezTo>
                    <a:pt x="92" y="5500"/>
                    <a:pt x="1" y="5657"/>
                    <a:pt x="1" y="5892"/>
                  </a:cubicBezTo>
                  <a:cubicBezTo>
                    <a:pt x="1" y="6115"/>
                    <a:pt x="131" y="6127"/>
                    <a:pt x="693" y="6127"/>
                  </a:cubicBezTo>
                  <a:lnTo>
                    <a:pt x="14345" y="6127"/>
                  </a:lnTo>
                  <a:cubicBezTo>
                    <a:pt x="14906" y="6127"/>
                    <a:pt x="15037" y="6115"/>
                    <a:pt x="15037" y="5892"/>
                  </a:cubicBezTo>
                  <a:cubicBezTo>
                    <a:pt x="15037" y="5657"/>
                    <a:pt x="14946" y="5500"/>
                    <a:pt x="14946" y="5500"/>
                  </a:cubicBezTo>
                  <a:cubicBezTo>
                    <a:pt x="14946" y="5500"/>
                    <a:pt x="14305" y="4835"/>
                    <a:pt x="13495" y="4116"/>
                  </a:cubicBezTo>
                  <a:cubicBezTo>
                    <a:pt x="12699" y="3398"/>
                    <a:pt x="12804" y="2875"/>
                    <a:pt x="12804" y="2875"/>
                  </a:cubicBezTo>
                  <a:lnTo>
                    <a:pt x="125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57"/>
            <p:cNvSpPr/>
            <p:nvPr/>
          </p:nvSpPr>
          <p:spPr>
            <a:xfrm>
              <a:off x="4794566" y="1229221"/>
              <a:ext cx="3492864" cy="2297606"/>
            </a:xfrm>
            <a:custGeom>
              <a:avLst/>
              <a:gdLst/>
              <a:ahLst/>
              <a:cxnLst/>
              <a:rect l="l" t="t" r="r" b="b"/>
              <a:pathLst>
                <a:path w="49474" h="32544" extrusionOk="0">
                  <a:moveTo>
                    <a:pt x="2509" y="0"/>
                  </a:moveTo>
                  <a:cubicBezTo>
                    <a:pt x="1124" y="0"/>
                    <a:pt x="0" y="1124"/>
                    <a:pt x="0" y="2509"/>
                  </a:cubicBezTo>
                  <a:lnTo>
                    <a:pt x="0" y="30035"/>
                  </a:lnTo>
                  <a:cubicBezTo>
                    <a:pt x="0" y="31420"/>
                    <a:pt x="1124" y="32544"/>
                    <a:pt x="2509" y="32544"/>
                  </a:cubicBezTo>
                  <a:lnTo>
                    <a:pt x="46965" y="32544"/>
                  </a:lnTo>
                  <a:cubicBezTo>
                    <a:pt x="48350" y="32544"/>
                    <a:pt x="49474" y="31420"/>
                    <a:pt x="49474" y="30035"/>
                  </a:cubicBezTo>
                  <a:lnTo>
                    <a:pt x="49474" y="2509"/>
                  </a:lnTo>
                  <a:cubicBezTo>
                    <a:pt x="49474" y="1124"/>
                    <a:pt x="48350" y="0"/>
                    <a:pt x="469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57"/>
            <p:cNvSpPr/>
            <p:nvPr/>
          </p:nvSpPr>
          <p:spPr>
            <a:xfrm>
              <a:off x="6472417" y="3323532"/>
              <a:ext cx="137163" cy="137161"/>
            </a:xfrm>
            <a:custGeom>
              <a:avLst/>
              <a:gdLst/>
              <a:ahLst/>
              <a:cxnLst/>
              <a:rect l="l" t="t" r="r" b="b"/>
              <a:pathLst>
                <a:path w="3005" h="3020" extrusionOk="0">
                  <a:moveTo>
                    <a:pt x="1503" y="1"/>
                  </a:moveTo>
                  <a:cubicBezTo>
                    <a:pt x="667" y="1"/>
                    <a:pt x="0" y="680"/>
                    <a:pt x="0" y="1504"/>
                  </a:cubicBezTo>
                  <a:cubicBezTo>
                    <a:pt x="0" y="2340"/>
                    <a:pt x="667" y="3019"/>
                    <a:pt x="1503" y="3019"/>
                  </a:cubicBezTo>
                  <a:cubicBezTo>
                    <a:pt x="2326" y="3019"/>
                    <a:pt x="3005" y="2340"/>
                    <a:pt x="3005" y="1504"/>
                  </a:cubicBezTo>
                  <a:cubicBezTo>
                    <a:pt x="3005" y="680"/>
                    <a:pt x="2326" y="1"/>
                    <a:pt x="15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50" name="Google Shape;4750;p57"/>
          <p:cNvPicPr preferRelativeResize="0"/>
          <p:nvPr/>
        </p:nvPicPr>
        <p:blipFill rotWithShape="1">
          <a:blip r:embed="rId5">
            <a:alphaModFix/>
          </a:blip>
          <a:srcRect t="534" b="534"/>
          <a:stretch/>
        </p:blipFill>
        <p:spPr>
          <a:xfrm>
            <a:off x="5168957" y="1540561"/>
            <a:ext cx="2914800" cy="1622100"/>
          </a:xfrm>
          <a:prstGeom prst="roundRect">
            <a:avLst>
              <a:gd name="adj" fmla="val 7838"/>
            </a:avLst>
          </a:prstGeom>
          <a:noFill/>
          <a:ln>
            <a:noFill/>
          </a:ln>
        </p:spPr>
      </p:pic>
      <p:grpSp>
        <p:nvGrpSpPr>
          <p:cNvPr id="4751" name="Google Shape;4751;p57"/>
          <p:cNvGrpSpPr/>
          <p:nvPr/>
        </p:nvGrpSpPr>
        <p:grpSpPr>
          <a:xfrm>
            <a:off x="4836625" y="2917329"/>
            <a:ext cx="518541" cy="981471"/>
            <a:chOff x="5831933" y="1426049"/>
            <a:chExt cx="1401841" cy="2653341"/>
          </a:xfrm>
        </p:grpSpPr>
        <p:sp>
          <p:nvSpPr>
            <p:cNvPr id="4752" name="Google Shape;4752;p57"/>
            <p:cNvSpPr/>
            <p:nvPr/>
          </p:nvSpPr>
          <p:spPr>
            <a:xfrm>
              <a:off x="5831933" y="1426049"/>
              <a:ext cx="1401841" cy="2653341"/>
            </a:xfrm>
            <a:custGeom>
              <a:avLst/>
              <a:gdLst/>
              <a:ahLst/>
              <a:cxnLst/>
              <a:rect l="l" t="t" r="r" b="b"/>
              <a:pathLst>
                <a:path w="22301" h="42212" extrusionOk="0">
                  <a:moveTo>
                    <a:pt x="1712" y="1"/>
                  </a:moveTo>
                  <a:cubicBezTo>
                    <a:pt x="771" y="1"/>
                    <a:pt x="1" y="967"/>
                    <a:pt x="1" y="2143"/>
                  </a:cubicBezTo>
                  <a:lnTo>
                    <a:pt x="1" y="40082"/>
                  </a:lnTo>
                  <a:cubicBezTo>
                    <a:pt x="1" y="41257"/>
                    <a:pt x="771" y="42212"/>
                    <a:pt x="1712" y="42212"/>
                  </a:cubicBezTo>
                  <a:lnTo>
                    <a:pt x="20590" y="42212"/>
                  </a:lnTo>
                  <a:cubicBezTo>
                    <a:pt x="21531" y="42212"/>
                    <a:pt x="22301" y="41257"/>
                    <a:pt x="22301" y="40082"/>
                  </a:cubicBezTo>
                  <a:lnTo>
                    <a:pt x="22301" y="2143"/>
                  </a:lnTo>
                  <a:cubicBezTo>
                    <a:pt x="22301" y="967"/>
                    <a:pt x="21531" y="1"/>
                    <a:pt x="205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57"/>
            <p:cNvSpPr/>
            <p:nvPr/>
          </p:nvSpPr>
          <p:spPr>
            <a:xfrm>
              <a:off x="6434698" y="3711415"/>
              <a:ext cx="196312" cy="196367"/>
            </a:xfrm>
            <a:custGeom>
              <a:avLst/>
              <a:gdLst/>
              <a:ahLst/>
              <a:cxnLst/>
              <a:rect l="l" t="t" r="r" b="b"/>
              <a:pathLst>
                <a:path w="3123" h="3124" extrusionOk="0">
                  <a:moveTo>
                    <a:pt x="1555" y="1"/>
                  </a:moveTo>
                  <a:cubicBezTo>
                    <a:pt x="693" y="1"/>
                    <a:pt x="1" y="694"/>
                    <a:pt x="1" y="1556"/>
                  </a:cubicBezTo>
                  <a:cubicBezTo>
                    <a:pt x="1" y="2418"/>
                    <a:pt x="693" y="3124"/>
                    <a:pt x="1555" y="3124"/>
                  </a:cubicBezTo>
                  <a:cubicBezTo>
                    <a:pt x="2431" y="3124"/>
                    <a:pt x="3123" y="2418"/>
                    <a:pt x="3123" y="1556"/>
                  </a:cubicBezTo>
                  <a:cubicBezTo>
                    <a:pt x="3123" y="694"/>
                    <a:pt x="2431" y="1"/>
                    <a:pt x="1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54" name="Google Shape;4754;p57"/>
          <p:cNvPicPr preferRelativeResize="0"/>
          <p:nvPr/>
        </p:nvPicPr>
        <p:blipFill rotWithShape="1">
          <a:blip r:embed="rId6">
            <a:alphaModFix/>
          </a:blip>
          <a:srcRect l="7648" r="7648"/>
          <a:stretch/>
        </p:blipFill>
        <p:spPr>
          <a:xfrm>
            <a:off x="4871975" y="2954492"/>
            <a:ext cx="447900" cy="735900"/>
          </a:xfrm>
          <a:prstGeom prst="roundRect">
            <a:avLst>
              <a:gd name="adj" fmla="val 0"/>
            </a:avLst>
          </a:prstGeom>
          <a:noFill/>
          <a:ln>
            <a:noFill/>
          </a:ln>
        </p:spPr>
      </p:pic>
      <p:grpSp>
        <p:nvGrpSpPr>
          <p:cNvPr id="4755" name="Google Shape;4755;p57"/>
          <p:cNvGrpSpPr/>
          <p:nvPr/>
        </p:nvGrpSpPr>
        <p:grpSpPr>
          <a:xfrm>
            <a:off x="7617362" y="2276783"/>
            <a:ext cx="1066758" cy="1622004"/>
            <a:chOff x="1724135" y="1120426"/>
            <a:chExt cx="1909015" cy="2902655"/>
          </a:xfrm>
        </p:grpSpPr>
        <p:sp>
          <p:nvSpPr>
            <p:cNvPr id="4756" name="Google Shape;4756;p57"/>
            <p:cNvSpPr/>
            <p:nvPr/>
          </p:nvSpPr>
          <p:spPr>
            <a:xfrm>
              <a:off x="1724135" y="1120426"/>
              <a:ext cx="1909015" cy="2902655"/>
            </a:xfrm>
            <a:custGeom>
              <a:avLst/>
              <a:gdLst/>
              <a:ahLst/>
              <a:cxnLst/>
              <a:rect l="l" t="t" r="r" b="b"/>
              <a:pathLst>
                <a:path w="33758" h="51329" extrusionOk="0">
                  <a:moveTo>
                    <a:pt x="2587" y="0"/>
                  </a:moveTo>
                  <a:cubicBezTo>
                    <a:pt x="1162" y="0"/>
                    <a:pt x="0" y="1163"/>
                    <a:pt x="0" y="2600"/>
                  </a:cubicBezTo>
                  <a:lnTo>
                    <a:pt x="0" y="48730"/>
                  </a:lnTo>
                  <a:cubicBezTo>
                    <a:pt x="0" y="50167"/>
                    <a:pt x="1162" y="51329"/>
                    <a:pt x="2587" y="51329"/>
                  </a:cubicBezTo>
                  <a:lnTo>
                    <a:pt x="31158" y="51329"/>
                  </a:lnTo>
                  <a:cubicBezTo>
                    <a:pt x="32595" y="51329"/>
                    <a:pt x="33758" y="50167"/>
                    <a:pt x="33758" y="48730"/>
                  </a:cubicBezTo>
                  <a:lnTo>
                    <a:pt x="33758" y="2600"/>
                  </a:lnTo>
                  <a:cubicBezTo>
                    <a:pt x="33758" y="1163"/>
                    <a:pt x="32595" y="0"/>
                    <a:pt x="311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57"/>
            <p:cNvSpPr/>
            <p:nvPr/>
          </p:nvSpPr>
          <p:spPr>
            <a:xfrm>
              <a:off x="2593676" y="3695332"/>
              <a:ext cx="169933" cy="170781"/>
            </a:xfrm>
            <a:custGeom>
              <a:avLst/>
              <a:gdLst/>
              <a:ahLst/>
              <a:cxnLst/>
              <a:rect l="l" t="t" r="r" b="b"/>
              <a:pathLst>
                <a:path w="3005" h="3020" extrusionOk="0">
                  <a:moveTo>
                    <a:pt x="1503" y="1"/>
                  </a:moveTo>
                  <a:cubicBezTo>
                    <a:pt x="667" y="1"/>
                    <a:pt x="0" y="680"/>
                    <a:pt x="0" y="1504"/>
                  </a:cubicBezTo>
                  <a:cubicBezTo>
                    <a:pt x="0" y="2340"/>
                    <a:pt x="667" y="3019"/>
                    <a:pt x="1503" y="3019"/>
                  </a:cubicBezTo>
                  <a:cubicBezTo>
                    <a:pt x="2326" y="3019"/>
                    <a:pt x="3005" y="2340"/>
                    <a:pt x="3005" y="1504"/>
                  </a:cubicBezTo>
                  <a:cubicBezTo>
                    <a:pt x="3005" y="680"/>
                    <a:pt x="2326" y="1"/>
                    <a:pt x="1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58" name="Google Shape;4758;p57"/>
          <p:cNvPicPr preferRelativeResize="0"/>
          <p:nvPr/>
        </p:nvPicPr>
        <p:blipFill rotWithShape="1">
          <a:blip r:embed="rId7">
            <a:alphaModFix/>
          </a:blip>
          <a:srcRect l="2489" r="2489"/>
          <a:stretch/>
        </p:blipFill>
        <p:spPr>
          <a:xfrm>
            <a:off x="7677770" y="2341842"/>
            <a:ext cx="946500" cy="1252200"/>
          </a:xfrm>
          <a:prstGeom prst="roundRect">
            <a:avLst>
              <a:gd name="adj" fmla="val 0"/>
            </a:avLst>
          </a:prstGeom>
          <a:noFill/>
          <a:ln>
            <a:noFill/>
          </a:ln>
        </p:spPr>
      </p:pic>
      <p:sp>
        <p:nvSpPr>
          <p:cNvPr id="2" name="Rectangle 1">
            <a:extLst>
              <a:ext uri="{FF2B5EF4-FFF2-40B4-BE49-F238E27FC236}">
                <a16:creationId xmlns:a16="http://schemas.microsoft.com/office/drawing/2014/main" id="{3E5E0A4B-E2F5-7194-8556-D7320FBE1E2E}"/>
              </a:ext>
            </a:extLst>
          </p:cNvPr>
          <p:cNvSpPr/>
          <p:nvPr/>
        </p:nvSpPr>
        <p:spPr>
          <a:xfrm>
            <a:off x="5355166" y="1903628"/>
            <a:ext cx="1334291" cy="752094"/>
          </a:xfrm>
          <a:prstGeom prst="rect">
            <a:avLst/>
          </a:prstGeom>
          <a:solidFill>
            <a:srgbClr val="112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F8D9FBAB-4238-CF77-69B5-8785D6B1325B}"/>
              </a:ext>
            </a:extLst>
          </p:cNvPr>
          <p:cNvSpPr/>
          <p:nvPr/>
        </p:nvSpPr>
        <p:spPr>
          <a:xfrm>
            <a:off x="5374016" y="2666367"/>
            <a:ext cx="1334291" cy="117272"/>
          </a:xfrm>
          <a:prstGeom prst="rect">
            <a:avLst/>
          </a:prstGeom>
          <a:solidFill>
            <a:srgbClr val="112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Graphique 3" descr="Smartphone avec un remplissage uni">
            <a:extLst>
              <a:ext uri="{FF2B5EF4-FFF2-40B4-BE49-F238E27FC236}">
                <a16:creationId xmlns:a16="http://schemas.microsoft.com/office/drawing/2014/main" id="{96A49FCD-1EF7-EE05-DFF9-06F3E3602CD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8967" y="3511296"/>
            <a:ext cx="339754" cy="339754"/>
          </a:xfrm>
          <a:prstGeom prst="rect">
            <a:avLst/>
          </a:prstGeom>
        </p:spPr>
      </p:pic>
      <p:pic>
        <p:nvPicPr>
          <p:cNvPr id="6" name="Graphique 5" descr="Logement avec un remplissage uni">
            <a:extLst>
              <a:ext uri="{FF2B5EF4-FFF2-40B4-BE49-F238E27FC236}">
                <a16:creationId xmlns:a16="http://schemas.microsoft.com/office/drawing/2014/main" id="{DB1DFE64-39DA-7EB9-C4A4-D32BB06EB8E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7465" y="2914900"/>
            <a:ext cx="404824" cy="404824"/>
          </a:xfrm>
          <a:prstGeom prst="rect">
            <a:avLst/>
          </a:prstGeom>
        </p:spPr>
      </p:pic>
      <p:pic>
        <p:nvPicPr>
          <p:cNvPr id="8" name="Graphique 7" descr="Adresse de courrier avec un remplissage uni">
            <a:extLst>
              <a:ext uri="{FF2B5EF4-FFF2-40B4-BE49-F238E27FC236}">
                <a16:creationId xmlns:a16="http://schemas.microsoft.com/office/drawing/2014/main" id="{16A910A0-3094-66C9-73ED-C339272CB51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7804" y="2338441"/>
            <a:ext cx="375437" cy="375437"/>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21"/>
        <p:cNvGrpSpPr/>
        <p:nvPr/>
      </p:nvGrpSpPr>
      <p:grpSpPr>
        <a:xfrm>
          <a:off x="0" y="0"/>
          <a:ext cx="0" cy="0"/>
          <a:chOff x="0" y="0"/>
          <a:chExt cx="0" cy="0"/>
        </a:xfrm>
      </p:grpSpPr>
      <p:sp>
        <p:nvSpPr>
          <p:cNvPr id="3022" name="Google Shape;3022;p32"/>
          <p:cNvSpPr txBox="1">
            <a:spLocks noGrp="1"/>
          </p:cNvSpPr>
          <p:nvPr>
            <p:ph type="title" idx="6"/>
          </p:nvPr>
        </p:nvSpPr>
        <p:spPr>
          <a:xfrm>
            <a:off x="720000" y="539500"/>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À propos de moi</a:t>
            </a:r>
            <a:endParaRPr dirty="0"/>
          </a:p>
        </p:txBody>
      </p:sp>
      <p:sp>
        <p:nvSpPr>
          <p:cNvPr id="43" name="Google Shape;3017;p31">
            <a:extLst>
              <a:ext uri="{FF2B5EF4-FFF2-40B4-BE49-F238E27FC236}">
                <a16:creationId xmlns:a16="http://schemas.microsoft.com/office/drawing/2014/main" id="{4DA10210-5F89-61B2-E5A4-525D28E66E78}"/>
              </a:ext>
            </a:extLst>
          </p:cNvPr>
          <p:cNvSpPr txBox="1">
            <a:spLocks/>
          </p:cNvSpPr>
          <p:nvPr/>
        </p:nvSpPr>
        <p:spPr>
          <a:xfrm>
            <a:off x="1262358" y="1149858"/>
            <a:ext cx="6773034" cy="3539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lt1"/>
              </a:buClr>
              <a:buSzPts val="1400"/>
              <a:buFont typeface="Manjari"/>
              <a:buNone/>
              <a:defRPr sz="1500" b="0" i="0" u="none" strike="noStrike" cap="none">
                <a:solidFill>
                  <a:schemeClr val="lt1"/>
                </a:solidFill>
                <a:latin typeface="Manjari"/>
                <a:ea typeface="Manjari"/>
                <a:cs typeface="Manjari"/>
                <a:sym typeface="Manjari"/>
              </a:defRPr>
            </a:lvl1pPr>
            <a:lvl2pPr marL="914400" marR="0" lvl="1" indent="-323850" algn="ctr" rtl="0">
              <a:lnSpc>
                <a:spcPct val="100000"/>
              </a:lnSpc>
              <a:spcBef>
                <a:spcPts val="0"/>
              </a:spcBef>
              <a:spcAft>
                <a:spcPts val="0"/>
              </a:spcAft>
              <a:buClr>
                <a:schemeClr val="lt1"/>
              </a:buClr>
              <a:buSzPts val="1500"/>
              <a:buFont typeface="Manjari"/>
              <a:buNone/>
              <a:defRPr sz="1500" b="0" i="0" u="none" strike="noStrike" cap="none">
                <a:solidFill>
                  <a:schemeClr val="lt1"/>
                </a:solidFill>
                <a:latin typeface="Manjari"/>
                <a:ea typeface="Manjari"/>
                <a:cs typeface="Manjari"/>
                <a:sym typeface="Manjari"/>
              </a:defRPr>
            </a:lvl2pPr>
            <a:lvl3pPr marL="1371600" marR="0" lvl="2" indent="-323850" algn="ctr" rtl="0">
              <a:lnSpc>
                <a:spcPct val="100000"/>
              </a:lnSpc>
              <a:spcBef>
                <a:spcPts val="0"/>
              </a:spcBef>
              <a:spcAft>
                <a:spcPts val="0"/>
              </a:spcAft>
              <a:buClr>
                <a:schemeClr val="lt1"/>
              </a:buClr>
              <a:buSzPts val="1500"/>
              <a:buFont typeface="Manjari"/>
              <a:buNone/>
              <a:defRPr sz="1500" b="0" i="0" u="none" strike="noStrike" cap="none">
                <a:solidFill>
                  <a:schemeClr val="lt1"/>
                </a:solidFill>
                <a:latin typeface="Manjari"/>
                <a:ea typeface="Manjari"/>
                <a:cs typeface="Manjari"/>
                <a:sym typeface="Manjari"/>
              </a:defRPr>
            </a:lvl3pPr>
            <a:lvl4pPr marL="1828800" marR="0" lvl="3" indent="-323850" algn="ctr" rtl="0">
              <a:lnSpc>
                <a:spcPct val="100000"/>
              </a:lnSpc>
              <a:spcBef>
                <a:spcPts val="0"/>
              </a:spcBef>
              <a:spcAft>
                <a:spcPts val="0"/>
              </a:spcAft>
              <a:buClr>
                <a:schemeClr val="lt1"/>
              </a:buClr>
              <a:buSzPts val="1500"/>
              <a:buFont typeface="Manjari"/>
              <a:buNone/>
              <a:defRPr sz="1500" b="0" i="0" u="none" strike="noStrike" cap="none">
                <a:solidFill>
                  <a:schemeClr val="lt1"/>
                </a:solidFill>
                <a:latin typeface="Manjari"/>
                <a:ea typeface="Manjari"/>
                <a:cs typeface="Manjari"/>
                <a:sym typeface="Manjari"/>
              </a:defRPr>
            </a:lvl4pPr>
            <a:lvl5pPr marL="2286000" marR="0" lvl="4" indent="-323850" algn="ctr" rtl="0">
              <a:lnSpc>
                <a:spcPct val="100000"/>
              </a:lnSpc>
              <a:spcBef>
                <a:spcPts val="0"/>
              </a:spcBef>
              <a:spcAft>
                <a:spcPts val="0"/>
              </a:spcAft>
              <a:buClr>
                <a:schemeClr val="lt1"/>
              </a:buClr>
              <a:buSzPts val="1500"/>
              <a:buFont typeface="Manjari"/>
              <a:buNone/>
              <a:defRPr sz="1500" b="0" i="0" u="none" strike="noStrike" cap="none">
                <a:solidFill>
                  <a:schemeClr val="lt1"/>
                </a:solidFill>
                <a:latin typeface="Manjari"/>
                <a:ea typeface="Manjari"/>
                <a:cs typeface="Manjari"/>
                <a:sym typeface="Manjari"/>
              </a:defRPr>
            </a:lvl5pPr>
            <a:lvl6pPr marL="2743200" marR="0" lvl="5" indent="-323850" algn="ctr" rtl="0">
              <a:lnSpc>
                <a:spcPct val="100000"/>
              </a:lnSpc>
              <a:spcBef>
                <a:spcPts val="0"/>
              </a:spcBef>
              <a:spcAft>
                <a:spcPts val="0"/>
              </a:spcAft>
              <a:buClr>
                <a:schemeClr val="lt1"/>
              </a:buClr>
              <a:buSzPts val="1500"/>
              <a:buFont typeface="Manjari"/>
              <a:buNone/>
              <a:defRPr sz="1500" b="0" i="0" u="none" strike="noStrike" cap="none">
                <a:solidFill>
                  <a:schemeClr val="lt1"/>
                </a:solidFill>
                <a:latin typeface="Manjari"/>
                <a:ea typeface="Manjari"/>
                <a:cs typeface="Manjari"/>
                <a:sym typeface="Manjari"/>
              </a:defRPr>
            </a:lvl6pPr>
            <a:lvl7pPr marL="3200400" marR="0" lvl="6" indent="-323850" algn="ctr" rtl="0">
              <a:lnSpc>
                <a:spcPct val="100000"/>
              </a:lnSpc>
              <a:spcBef>
                <a:spcPts val="0"/>
              </a:spcBef>
              <a:spcAft>
                <a:spcPts val="0"/>
              </a:spcAft>
              <a:buClr>
                <a:schemeClr val="lt1"/>
              </a:buClr>
              <a:buSzPts val="1500"/>
              <a:buFont typeface="Manjari"/>
              <a:buNone/>
              <a:defRPr sz="1500" b="0" i="0" u="none" strike="noStrike" cap="none">
                <a:solidFill>
                  <a:schemeClr val="lt1"/>
                </a:solidFill>
                <a:latin typeface="Manjari"/>
                <a:ea typeface="Manjari"/>
                <a:cs typeface="Manjari"/>
                <a:sym typeface="Manjari"/>
              </a:defRPr>
            </a:lvl7pPr>
            <a:lvl8pPr marL="3657600" marR="0" lvl="7" indent="-323850" algn="ctr" rtl="0">
              <a:lnSpc>
                <a:spcPct val="100000"/>
              </a:lnSpc>
              <a:spcBef>
                <a:spcPts val="0"/>
              </a:spcBef>
              <a:spcAft>
                <a:spcPts val="0"/>
              </a:spcAft>
              <a:buClr>
                <a:schemeClr val="lt1"/>
              </a:buClr>
              <a:buSzPts val="1500"/>
              <a:buFont typeface="Manjari"/>
              <a:buNone/>
              <a:defRPr sz="1500" b="0" i="0" u="none" strike="noStrike" cap="none">
                <a:solidFill>
                  <a:schemeClr val="lt1"/>
                </a:solidFill>
                <a:latin typeface="Manjari"/>
                <a:ea typeface="Manjari"/>
                <a:cs typeface="Manjari"/>
                <a:sym typeface="Manjari"/>
              </a:defRPr>
            </a:lvl8pPr>
            <a:lvl9pPr marL="4114800" marR="0" lvl="8" indent="-323850" algn="ctr" rtl="0">
              <a:lnSpc>
                <a:spcPct val="100000"/>
              </a:lnSpc>
              <a:spcBef>
                <a:spcPts val="0"/>
              </a:spcBef>
              <a:spcAft>
                <a:spcPts val="0"/>
              </a:spcAft>
              <a:buClr>
                <a:schemeClr val="lt1"/>
              </a:buClr>
              <a:buSzPts val="1500"/>
              <a:buFont typeface="Manjari"/>
              <a:buNone/>
              <a:defRPr sz="1500" b="0" i="0" u="none" strike="noStrike" cap="none">
                <a:solidFill>
                  <a:schemeClr val="lt1"/>
                </a:solidFill>
                <a:latin typeface="Manjari"/>
                <a:ea typeface="Manjari"/>
                <a:cs typeface="Manjari"/>
                <a:sym typeface="Manjari"/>
              </a:defRPr>
            </a:lvl9pPr>
          </a:lstStyle>
          <a:p>
            <a:pPr marL="0" indent="0" algn="l"/>
            <a:r>
              <a:rPr lang="fr-FR" sz="1100" dirty="0">
                <a:latin typeface="Raleway" panose="020B0503030101060003" pitchFamily="34" charset="0"/>
              </a:rPr>
              <a:t>Je m’appelle </a:t>
            </a:r>
            <a:r>
              <a:rPr lang="fr-FR" sz="1100" b="1" dirty="0">
                <a:solidFill>
                  <a:srgbClr val="81BED7"/>
                </a:solidFill>
                <a:latin typeface="Raleway" panose="020B0503030101060003" pitchFamily="34" charset="0"/>
              </a:rPr>
              <a:t>Arnaud DUPONT</a:t>
            </a:r>
            <a:r>
              <a:rPr lang="fr-FR" sz="1100" dirty="0">
                <a:latin typeface="Raleway" panose="020B0503030101060003" pitchFamily="34" charset="0"/>
              </a:rPr>
              <a:t>. Je viens de terminer mon cursus de </a:t>
            </a:r>
            <a:r>
              <a:rPr lang="fr-FR" sz="1100" b="1" dirty="0">
                <a:solidFill>
                  <a:srgbClr val="81BED7"/>
                </a:solidFill>
                <a:latin typeface="Raleway" panose="020B0503030101060003" pitchFamily="34" charset="0"/>
              </a:rPr>
              <a:t>licence Chimie parcours Chimie et applications (CA) à l’Université de Poitiers</a:t>
            </a:r>
            <a:r>
              <a:rPr lang="fr-FR" sz="1100" dirty="0">
                <a:latin typeface="Raleway" panose="020B0503030101060003" pitchFamily="34" charset="0"/>
              </a:rPr>
              <a:t>, mon objectif est de devenir </a:t>
            </a:r>
            <a:r>
              <a:rPr lang="fr-FR" sz="1100" b="1" dirty="0">
                <a:solidFill>
                  <a:srgbClr val="81BED7"/>
                </a:solidFill>
                <a:latin typeface="Raleway" panose="020B0503030101060003" pitchFamily="34" charset="0"/>
              </a:rPr>
              <a:t>ingénieur biochimiste</a:t>
            </a:r>
            <a:r>
              <a:rPr lang="fr-FR" sz="1100" dirty="0">
                <a:latin typeface="Raleway" panose="020B0503030101060003" pitchFamily="34" charset="0"/>
              </a:rPr>
              <a:t>. J’ai acquis durant mes études universitaires des compétences dans les domaines de la chimie générale, inorganique, organique, analytique et industrielle. Lors de ma licence, j’ai pu effectuer un </a:t>
            </a:r>
            <a:r>
              <a:rPr lang="fr-FR" sz="1100" b="1" dirty="0">
                <a:solidFill>
                  <a:srgbClr val="81BED7"/>
                </a:solidFill>
                <a:latin typeface="Raleway" panose="020B0503030101060003" pitchFamily="34" charset="0"/>
              </a:rPr>
              <a:t>stage au laboratoire du CHU de Poitiers</a:t>
            </a:r>
            <a:r>
              <a:rPr lang="fr-FR" sz="1100" dirty="0">
                <a:solidFill>
                  <a:schemeClr val="bg1"/>
                </a:solidFill>
                <a:latin typeface="Raleway" panose="020B0503030101060003" pitchFamily="34" charset="0"/>
              </a:rPr>
              <a:t> où </a:t>
            </a:r>
            <a:r>
              <a:rPr lang="fr-FR" sz="1100" dirty="0">
                <a:latin typeface="Raleway" panose="020B0503030101060003" pitchFamily="34" charset="0"/>
              </a:rPr>
              <a:t>mes missions consistaient </a:t>
            </a:r>
            <a:r>
              <a:rPr lang="fr-FR" sz="1100" b="1" dirty="0">
                <a:solidFill>
                  <a:srgbClr val="81BED7"/>
                </a:solidFill>
                <a:latin typeface="Raleway" panose="020B0503030101060003" pitchFamily="34" charset="0"/>
              </a:rPr>
              <a:t>à doser des métaux dans le sang et le plasma par spectrométrie d'absorption atomique au laboratoire de biochimie</a:t>
            </a:r>
            <a:r>
              <a:rPr lang="fr-FR" sz="1100" dirty="0">
                <a:latin typeface="Raleway" panose="020B0503030101060003" pitchFamily="34" charset="0"/>
              </a:rPr>
              <a:t>. </a:t>
            </a:r>
          </a:p>
          <a:p>
            <a:pPr marL="0" indent="0" algn="l"/>
            <a:endParaRPr lang="fr-FR" sz="1100" dirty="0">
              <a:latin typeface="Raleway" panose="020B0503030101060003" pitchFamily="34" charset="0"/>
            </a:endParaRPr>
          </a:p>
          <a:p>
            <a:pPr marL="0" indent="0" algn="l"/>
            <a:r>
              <a:rPr lang="fr-FR" sz="1100" dirty="0">
                <a:latin typeface="Raleway" panose="020B0503030101060003" pitchFamily="34" charset="0"/>
              </a:rPr>
              <a:t>Je suis actuellement engagé en tant </a:t>
            </a:r>
            <a:r>
              <a:rPr lang="fr-FR" sz="1100" b="1" dirty="0">
                <a:solidFill>
                  <a:srgbClr val="81BED7"/>
                </a:solidFill>
                <a:latin typeface="Raleway" panose="020B0503030101060003" pitchFamily="34" charset="0"/>
              </a:rPr>
              <a:t>que bénévole à l’AFEV. </a:t>
            </a:r>
            <a:r>
              <a:rPr lang="fr-FR" sz="1100" dirty="0">
                <a:solidFill>
                  <a:schemeClr val="bg1"/>
                </a:solidFill>
                <a:latin typeface="Raleway" panose="020B0503030101060003" pitchFamily="34" charset="0"/>
              </a:rPr>
              <a:t>Ainsi, je donne des </a:t>
            </a:r>
            <a:r>
              <a:rPr lang="fr-FR" sz="1100" b="1" dirty="0">
                <a:solidFill>
                  <a:srgbClr val="81BED7"/>
                </a:solidFill>
                <a:latin typeface="Raleway" panose="020B0503030101060003" pitchFamily="34" charset="0"/>
              </a:rPr>
              <a:t>cours de chimie à des collégiens. </a:t>
            </a:r>
            <a:r>
              <a:rPr lang="fr-FR" sz="1100" dirty="0">
                <a:latin typeface="Raleway" panose="020B0503030101060003" pitchFamily="34" charset="0"/>
              </a:rPr>
              <a:t>Aider les autres a toujours été une de mes valeurs, car au-delà des efforts personnels de chacun, je conçois la réussite aussi comme un travail d’équipe exigeant de la rigueur et de l’organisation. Mes études à l’université de Poitiers m’ont permis d’acquérir des bases solides pour maîtriser les concepts pour aborder et résoudre des problèmes dans les domaines de la chimie organique, inorganique et/ou de la chimie physique et analytique, utiliser les appareils et les techniques de mesure les plus courants en laboratoire dans les différents domaines de la chimie, identifier et mener en autonomie les différentes étapes d’une démarche expérimentale. </a:t>
            </a:r>
          </a:p>
          <a:p>
            <a:pPr marL="0" indent="0" algn="l"/>
            <a:endParaRPr lang="fr-FR" sz="1100" dirty="0">
              <a:latin typeface="Raleway" panose="020B0503030101060003" pitchFamily="34" charset="0"/>
            </a:endParaRPr>
          </a:p>
          <a:p>
            <a:pPr marL="0" indent="0" algn="l"/>
            <a:r>
              <a:rPr lang="fr-FR" sz="1100" dirty="0">
                <a:latin typeface="Raleway" panose="020B0503030101060003" pitchFamily="34" charset="0"/>
              </a:rPr>
              <a:t>Ouvert et enthousiaste, j’ai une passion pour la photographie que je développe en parallèle avec des activités sportives de plein air. J'espère que vous prendrez plaisir à parcourir mes projets présentés dans ce </a:t>
            </a:r>
            <a:r>
              <a:rPr lang="fr-FR" sz="1100" dirty="0" err="1">
                <a:latin typeface="Raleway" panose="020B0503030101060003" pitchFamily="34" charset="0"/>
              </a:rPr>
              <a:t>ePortfolio</a:t>
            </a:r>
            <a:r>
              <a:rPr lang="fr-FR" sz="1100" dirty="0">
                <a:latin typeface="Raleway" panose="020B0503030101060003" pitchFamily="34" charset="0"/>
              </a:rPr>
              <a:t> et de me connaître davantage à travers mes meilleures réalisations. Enfin, je travaille depuis le début des mes études en tant que préparateur de commande en enseigne de grande distribution. Cela m’a appris à me motiver, à être dynamique et acquérir une aisance relationnelle.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42"/>
        <p:cNvGrpSpPr/>
        <p:nvPr/>
      </p:nvGrpSpPr>
      <p:grpSpPr>
        <a:xfrm>
          <a:off x="0" y="0"/>
          <a:ext cx="0" cy="0"/>
          <a:chOff x="0" y="0"/>
          <a:chExt cx="0" cy="0"/>
        </a:xfrm>
      </p:grpSpPr>
      <p:pic>
        <p:nvPicPr>
          <p:cNvPr id="8" name="Image 7">
            <a:extLst>
              <a:ext uri="{FF2B5EF4-FFF2-40B4-BE49-F238E27FC236}">
                <a16:creationId xmlns:a16="http://schemas.microsoft.com/office/drawing/2014/main" id="{7EB4B863-139E-A3A7-62F4-A9A6D5409648}"/>
              </a:ext>
            </a:extLst>
          </p:cNvPr>
          <p:cNvPicPr>
            <a:picLocks noChangeAspect="1"/>
          </p:cNvPicPr>
          <p:nvPr/>
        </p:nvPicPr>
        <p:blipFill>
          <a:blip r:embed="rId4"/>
          <a:stretch>
            <a:fillRect/>
          </a:stretch>
        </p:blipFill>
        <p:spPr>
          <a:xfrm>
            <a:off x="0" y="11430"/>
            <a:ext cx="9144000" cy="5120640"/>
          </a:xfrm>
          <a:prstGeom prst="rect">
            <a:avLst/>
          </a:prstGeom>
        </p:spPr>
      </p:pic>
      <p:grpSp>
        <p:nvGrpSpPr>
          <p:cNvPr id="3047" name="Google Shape;3047;p33"/>
          <p:cNvGrpSpPr/>
          <p:nvPr/>
        </p:nvGrpSpPr>
        <p:grpSpPr>
          <a:xfrm>
            <a:off x="289290" y="4034118"/>
            <a:ext cx="907157" cy="1109382"/>
            <a:chOff x="9386800" y="-204275"/>
            <a:chExt cx="1926550" cy="2214050"/>
          </a:xfrm>
        </p:grpSpPr>
        <p:sp>
          <p:nvSpPr>
            <p:cNvPr id="3048" name="Google Shape;3048;p33"/>
            <p:cNvSpPr/>
            <p:nvPr/>
          </p:nvSpPr>
          <p:spPr>
            <a:xfrm>
              <a:off x="9638250" y="877550"/>
              <a:ext cx="227900" cy="910900"/>
            </a:xfrm>
            <a:custGeom>
              <a:avLst/>
              <a:gdLst/>
              <a:ahLst/>
              <a:cxnLst/>
              <a:rect l="l" t="t" r="r" b="b"/>
              <a:pathLst>
                <a:path w="9116" h="36436" extrusionOk="0">
                  <a:moveTo>
                    <a:pt x="0" y="0"/>
                  </a:moveTo>
                  <a:lnTo>
                    <a:pt x="0" y="31878"/>
                  </a:lnTo>
                  <a:lnTo>
                    <a:pt x="27" y="32349"/>
                  </a:lnTo>
                  <a:lnTo>
                    <a:pt x="79" y="32795"/>
                  </a:lnTo>
                  <a:lnTo>
                    <a:pt x="210" y="33240"/>
                  </a:lnTo>
                  <a:lnTo>
                    <a:pt x="367" y="33659"/>
                  </a:lnTo>
                  <a:lnTo>
                    <a:pt x="550" y="34052"/>
                  </a:lnTo>
                  <a:lnTo>
                    <a:pt x="786" y="34419"/>
                  </a:lnTo>
                  <a:lnTo>
                    <a:pt x="1048" y="34759"/>
                  </a:lnTo>
                  <a:lnTo>
                    <a:pt x="1336" y="35100"/>
                  </a:lnTo>
                  <a:lnTo>
                    <a:pt x="1651" y="35388"/>
                  </a:lnTo>
                  <a:lnTo>
                    <a:pt x="2017" y="35650"/>
                  </a:lnTo>
                  <a:lnTo>
                    <a:pt x="2384" y="35885"/>
                  </a:lnTo>
                  <a:lnTo>
                    <a:pt x="2777" y="36069"/>
                  </a:lnTo>
                  <a:lnTo>
                    <a:pt x="3196" y="36226"/>
                  </a:lnTo>
                  <a:lnTo>
                    <a:pt x="3641" y="36331"/>
                  </a:lnTo>
                  <a:lnTo>
                    <a:pt x="4087" y="36409"/>
                  </a:lnTo>
                  <a:lnTo>
                    <a:pt x="4558" y="36436"/>
                  </a:lnTo>
                  <a:lnTo>
                    <a:pt x="5030" y="36409"/>
                  </a:lnTo>
                  <a:lnTo>
                    <a:pt x="5475" y="36331"/>
                  </a:lnTo>
                  <a:lnTo>
                    <a:pt x="5920" y="36226"/>
                  </a:lnTo>
                  <a:lnTo>
                    <a:pt x="6339" y="36069"/>
                  </a:lnTo>
                  <a:lnTo>
                    <a:pt x="6732" y="35885"/>
                  </a:lnTo>
                  <a:lnTo>
                    <a:pt x="7099" y="35650"/>
                  </a:lnTo>
                  <a:lnTo>
                    <a:pt x="7439" y="35388"/>
                  </a:lnTo>
                  <a:lnTo>
                    <a:pt x="7780" y="35100"/>
                  </a:lnTo>
                  <a:lnTo>
                    <a:pt x="8068" y="34759"/>
                  </a:lnTo>
                  <a:lnTo>
                    <a:pt x="8330" y="34419"/>
                  </a:lnTo>
                  <a:lnTo>
                    <a:pt x="8566" y="34052"/>
                  </a:lnTo>
                  <a:lnTo>
                    <a:pt x="8749" y="33659"/>
                  </a:lnTo>
                  <a:lnTo>
                    <a:pt x="8906" y="33240"/>
                  </a:lnTo>
                  <a:lnTo>
                    <a:pt x="9011" y="32795"/>
                  </a:lnTo>
                  <a:lnTo>
                    <a:pt x="9090" y="32349"/>
                  </a:lnTo>
                  <a:lnTo>
                    <a:pt x="9116" y="31878"/>
                  </a:lnTo>
                  <a:lnTo>
                    <a:pt x="9116" y="0"/>
                  </a:lnTo>
                  <a:lnTo>
                    <a:pt x="7963" y="52"/>
                  </a:lnTo>
                  <a:lnTo>
                    <a:pt x="6837" y="105"/>
                  </a:lnTo>
                  <a:lnTo>
                    <a:pt x="5684" y="105"/>
                  </a:lnTo>
                  <a:lnTo>
                    <a:pt x="4558" y="131"/>
                  </a:lnTo>
                  <a:lnTo>
                    <a:pt x="3406" y="105"/>
                  </a:lnTo>
                  <a:lnTo>
                    <a:pt x="2279" y="105"/>
                  </a:lnTo>
                  <a:lnTo>
                    <a:pt x="1127" y="5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33"/>
            <p:cNvSpPr/>
            <p:nvPr/>
          </p:nvSpPr>
          <p:spPr>
            <a:xfrm>
              <a:off x="9638250" y="877550"/>
              <a:ext cx="227900" cy="910900"/>
            </a:xfrm>
            <a:custGeom>
              <a:avLst/>
              <a:gdLst/>
              <a:ahLst/>
              <a:cxnLst/>
              <a:rect l="l" t="t" r="r" b="b"/>
              <a:pathLst>
                <a:path w="9116" h="36436" fill="none" extrusionOk="0">
                  <a:moveTo>
                    <a:pt x="0" y="0"/>
                  </a:moveTo>
                  <a:lnTo>
                    <a:pt x="0" y="31878"/>
                  </a:lnTo>
                  <a:lnTo>
                    <a:pt x="0" y="31878"/>
                  </a:lnTo>
                  <a:lnTo>
                    <a:pt x="27" y="32349"/>
                  </a:lnTo>
                  <a:lnTo>
                    <a:pt x="79" y="32795"/>
                  </a:lnTo>
                  <a:lnTo>
                    <a:pt x="210" y="33240"/>
                  </a:lnTo>
                  <a:lnTo>
                    <a:pt x="367" y="33659"/>
                  </a:lnTo>
                  <a:lnTo>
                    <a:pt x="550" y="34052"/>
                  </a:lnTo>
                  <a:lnTo>
                    <a:pt x="786" y="34419"/>
                  </a:lnTo>
                  <a:lnTo>
                    <a:pt x="1048" y="34759"/>
                  </a:lnTo>
                  <a:lnTo>
                    <a:pt x="1336" y="35100"/>
                  </a:lnTo>
                  <a:lnTo>
                    <a:pt x="1651" y="35388"/>
                  </a:lnTo>
                  <a:lnTo>
                    <a:pt x="2017" y="35650"/>
                  </a:lnTo>
                  <a:lnTo>
                    <a:pt x="2384" y="35885"/>
                  </a:lnTo>
                  <a:lnTo>
                    <a:pt x="2777" y="36069"/>
                  </a:lnTo>
                  <a:lnTo>
                    <a:pt x="3196" y="36226"/>
                  </a:lnTo>
                  <a:lnTo>
                    <a:pt x="3641" y="36331"/>
                  </a:lnTo>
                  <a:lnTo>
                    <a:pt x="4087" y="36409"/>
                  </a:lnTo>
                  <a:lnTo>
                    <a:pt x="4558" y="36436"/>
                  </a:lnTo>
                  <a:lnTo>
                    <a:pt x="4558" y="36436"/>
                  </a:lnTo>
                  <a:lnTo>
                    <a:pt x="5030" y="36409"/>
                  </a:lnTo>
                  <a:lnTo>
                    <a:pt x="5475" y="36331"/>
                  </a:lnTo>
                  <a:lnTo>
                    <a:pt x="5920" y="36226"/>
                  </a:lnTo>
                  <a:lnTo>
                    <a:pt x="6339" y="36069"/>
                  </a:lnTo>
                  <a:lnTo>
                    <a:pt x="6732" y="35885"/>
                  </a:lnTo>
                  <a:lnTo>
                    <a:pt x="7099" y="35650"/>
                  </a:lnTo>
                  <a:lnTo>
                    <a:pt x="7439" y="35388"/>
                  </a:lnTo>
                  <a:lnTo>
                    <a:pt x="7780" y="35100"/>
                  </a:lnTo>
                  <a:lnTo>
                    <a:pt x="8068" y="34759"/>
                  </a:lnTo>
                  <a:lnTo>
                    <a:pt x="8330" y="34419"/>
                  </a:lnTo>
                  <a:lnTo>
                    <a:pt x="8566" y="34052"/>
                  </a:lnTo>
                  <a:lnTo>
                    <a:pt x="8749" y="33659"/>
                  </a:lnTo>
                  <a:lnTo>
                    <a:pt x="8906" y="33240"/>
                  </a:lnTo>
                  <a:lnTo>
                    <a:pt x="9011" y="32795"/>
                  </a:lnTo>
                  <a:lnTo>
                    <a:pt x="9090" y="32349"/>
                  </a:lnTo>
                  <a:lnTo>
                    <a:pt x="9116" y="31878"/>
                  </a:lnTo>
                  <a:lnTo>
                    <a:pt x="9116" y="0"/>
                  </a:lnTo>
                  <a:lnTo>
                    <a:pt x="9116" y="0"/>
                  </a:lnTo>
                  <a:lnTo>
                    <a:pt x="7963" y="52"/>
                  </a:lnTo>
                  <a:lnTo>
                    <a:pt x="6837" y="105"/>
                  </a:lnTo>
                  <a:lnTo>
                    <a:pt x="5684" y="105"/>
                  </a:lnTo>
                  <a:lnTo>
                    <a:pt x="4558" y="131"/>
                  </a:lnTo>
                  <a:lnTo>
                    <a:pt x="3406" y="105"/>
                  </a:lnTo>
                  <a:lnTo>
                    <a:pt x="2279" y="105"/>
                  </a:lnTo>
                  <a:lnTo>
                    <a:pt x="1127" y="52"/>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33"/>
            <p:cNvSpPr/>
            <p:nvPr/>
          </p:nvSpPr>
          <p:spPr>
            <a:xfrm>
              <a:off x="9866125" y="1674475"/>
              <a:ext cx="25" cy="5925"/>
            </a:xfrm>
            <a:custGeom>
              <a:avLst/>
              <a:gdLst/>
              <a:ahLst/>
              <a:cxnLst/>
              <a:rect l="l" t="t" r="r" b="b"/>
              <a:pathLst>
                <a:path w="1" h="237" extrusionOk="0">
                  <a:moveTo>
                    <a:pt x="1" y="237"/>
                  </a:moveTo>
                  <a:lnTo>
                    <a:pt x="1" y="237"/>
                  </a:lnTo>
                  <a:lnTo>
                    <a:pt x="1" y="237"/>
                  </a:lnTo>
                  <a:close/>
                  <a:moveTo>
                    <a:pt x="1" y="237"/>
                  </a:moveTo>
                  <a:lnTo>
                    <a:pt x="1" y="237"/>
                  </a:lnTo>
                  <a:lnTo>
                    <a:pt x="1" y="237"/>
                  </a:lnTo>
                  <a:lnTo>
                    <a:pt x="1" y="237"/>
                  </a:lnTo>
                  <a:lnTo>
                    <a:pt x="1" y="237"/>
                  </a:lnTo>
                  <a:close/>
                  <a:moveTo>
                    <a:pt x="1" y="210"/>
                  </a:moveTo>
                  <a:lnTo>
                    <a:pt x="1" y="210"/>
                  </a:lnTo>
                  <a:lnTo>
                    <a:pt x="1" y="210"/>
                  </a:lnTo>
                  <a:lnTo>
                    <a:pt x="1" y="210"/>
                  </a:lnTo>
                  <a:lnTo>
                    <a:pt x="1" y="210"/>
                  </a:lnTo>
                  <a:close/>
                  <a:moveTo>
                    <a:pt x="1" y="184"/>
                  </a:moveTo>
                  <a:lnTo>
                    <a:pt x="1" y="184"/>
                  </a:lnTo>
                  <a:lnTo>
                    <a:pt x="1" y="210"/>
                  </a:lnTo>
                  <a:lnTo>
                    <a:pt x="1" y="210"/>
                  </a:lnTo>
                  <a:lnTo>
                    <a:pt x="1" y="184"/>
                  </a:lnTo>
                  <a:close/>
                  <a:moveTo>
                    <a:pt x="1" y="184"/>
                  </a:moveTo>
                  <a:lnTo>
                    <a:pt x="1" y="184"/>
                  </a:lnTo>
                  <a:lnTo>
                    <a:pt x="1" y="184"/>
                  </a:lnTo>
                  <a:lnTo>
                    <a:pt x="1" y="184"/>
                  </a:lnTo>
                  <a:lnTo>
                    <a:pt x="1" y="184"/>
                  </a:lnTo>
                  <a:close/>
                  <a:moveTo>
                    <a:pt x="1" y="158"/>
                  </a:moveTo>
                  <a:lnTo>
                    <a:pt x="1" y="158"/>
                  </a:lnTo>
                  <a:lnTo>
                    <a:pt x="1" y="158"/>
                  </a:lnTo>
                  <a:lnTo>
                    <a:pt x="1" y="158"/>
                  </a:lnTo>
                  <a:lnTo>
                    <a:pt x="1" y="158"/>
                  </a:lnTo>
                  <a:close/>
                  <a:moveTo>
                    <a:pt x="1" y="158"/>
                  </a:moveTo>
                  <a:lnTo>
                    <a:pt x="1" y="158"/>
                  </a:lnTo>
                  <a:lnTo>
                    <a:pt x="1" y="158"/>
                  </a:lnTo>
                  <a:lnTo>
                    <a:pt x="1" y="158"/>
                  </a:lnTo>
                  <a:lnTo>
                    <a:pt x="1" y="158"/>
                  </a:lnTo>
                  <a:close/>
                  <a:moveTo>
                    <a:pt x="1" y="132"/>
                  </a:moveTo>
                  <a:lnTo>
                    <a:pt x="1" y="132"/>
                  </a:lnTo>
                  <a:lnTo>
                    <a:pt x="1" y="132"/>
                  </a:lnTo>
                  <a:lnTo>
                    <a:pt x="1" y="132"/>
                  </a:lnTo>
                  <a:lnTo>
                    <a:pt x="1" y="132"/>
                  </a:lnTo>
                  <a:close/>
                  <a:moveTo>
                    <a:pt x="1" y="132"/>
                  </a:moveTo>
                  <a:lnTo>
                    <a:pt x="1" y="132"/>
                  </a:lnTo>
                  <a:lnTo>
                    <a:pt x="1" y="132"/>
                  </a:lnTo>
                  <a:lnTo>
                    <a:pt x="1" y="132"/>
                  </a:lnTo>
                  <a:lnTo>
                    <a:pt x="1" y="132"/>
                  </a:lnTo>
                  <a:close/>
                  <a:moveTo>
                    <a:pt x="1" y="106"/>
                  </a:moveTo>
                  <a:lnTo>
                    <a:pt x="1" y="106"/>
                  </a:lnTo>
                  <a:lnTo>
                    <a:pt x="1" y="106"/>
                  </a:lnTo>
                  <a:lnTo>
                    <a:pt x="1" y="106"/>
                  </a:lnTo>
                  <a:lnTo>
                    <a:pt x="1" y="106"/>
                  </a:lnTo>
                  <a:close/>
                  <a:moveTo>
                    <a:pt x="1" y="106"/>
                  </a:moveTo>
                  <a:lnTo>
                    <a:pt x="1" y="106"/>
                  </a:lnTo>
                  <a:lnTo>
                    <a:pt x="1" y="106"/>
                  </a:lnTo>
                  <a:lnTo>
                    <a:pt x="1" y="106"/>
                  </a:lnTo>
                  <a:lnTo>
                    <a:pt x="1" y="106"/>
                  </a:lnTo>
                  <a:close/>
                  <a:moveTo>
                    <a:pt x="1" y="79"/>
                  </a:moveTo>
                  <a:lnTo>
                    <a:pt x="1" y="79"/>
                  </a:lnTo>
                  <a:lnTo>
                    <a:pt x="1" y="79"/>
                  </a:lnTo>
                  <a:lnTo>
                    <a:pt x="1" y="79"/>
                  </a:lnTo>
                  <a:lnTo>
                    <a:pt x="1" y="79"/>
                  </a:lnTo>
                  <a:close/>
                  <a:moveTo>
                    <a:pt x="1" y="53"/>
                  </a:moveTo>
                  <a:lnTo>
                    <a:pt x="1" y="53"/>
                  </a:lnTo>
                  <a:lnTo>
                    <a:pt x="1" y="79"/>
                  </a:lnTo>
                  <a:lnTo>
                    <a:pt x="1" y="79"/>
                  </a:lnTo>
                  <a:lnTo>
                    <a:pt x="1" y="53"/>
                  </a:lnTo>
                  <a:close/>
                  <a:moveTo>
                    <a:pt x="1" y="53"/>
                  </a:moveTo>
                  <a:lnTo>
                    <a:pt x="1" y="53"/>
                  </a:lnTo>
                  <a:lnTo>
                    <a:pt x="1" y="53"/>
                  </a:lnTo>
                  <a:lnTo>
                    <a:pt x="1" y="53"/>
                  </a:lnTo>
                  <a:lnTo>
                    <a:pt x="1" y="53"/>
                  </a:lnTo>
                  <a:close/>
                  <a:moveTo>
                    <a:pt x="1" y="27"/>
                  </a:moveTo>
                  <a:lnTo>
                    <a:pt x="1" y="27"/>
                  </a:lnTo>
                  <a:lnTo>
                    <a:pt x="1" y="27"/>
                  </a:lnTo>
                  <a:lnTo>
                    <a:pt x="1" y="27"/>
                  </a:lnTo>
                  <a:lnTo>
                    <a:pt x="1" y="27"/>
                  </a:lnTo>
                  <a:close/>
                  <a:moveTo>
                    <a:pt x="1" y="1"/>
                  </a:moveTo>
                  <a:lnTo>
                    <a:pt x="1" y="1"/>
                  </a:lnTo>
                  <a:lnTo>
                    <a:pt x="1" y="27"/>
                  </a:lnTo>
                  <a:lnTo>
                    <a:pt x="1" y="27"/>
                  </a:lnTo>
                  <a:lnTo>
                    <a:pt x="1" y="1"/>
                  </a:lnTo>
                  <a:close/>
                  <a:moveTo>
                    <a:pt x="1" y="1"/>
                  </a:moveTo>
                  <a:lnTo>
                    <a:pt x="1" y="1"/>
                  </a:lnTo>
                  <a:lnTo>
                    <a:pt x="1" y="1"/>
                  </a:lnTo>
                  <a:lnTo>
                    <a:pt x="1" y="1"/>
                  </a:lnTo>
                  <a:lnTo>
                    <a:pt x="1" y="1"/>
                  </a:lnTo>
                  <a:close/>
                </a:path>
              </a:pathLst>
            </a:custGeom>
            <a:solidFill>
              <a:srgbClr val="E4FA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33"/>
            <p:cNvSpPr/>
            <p:nvPr/>
          </p:nvSpPr>
          <p:spPr>
            <a:xfrm>
              <a:off x="9866125" y="16803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33"/>
            <p:cNvSpPr/>
            <p:nvPr/>
          </p:nvSpPr>
          <p:spPr>
            <a:xfrm>
              <a:off x="9866125" y="16803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3"/>
            <p:cNvSpPr/>
            <p:nvPr/>
          </p:nvSpPr>
          <p:spPr>
            <a:xfrm>
              <a:off x="9866125" y="16797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3"/>
            <p:cNvSpPr/>
            <p:nvPr/>
          </p:nvSpPr>
          <p:spPr>
            <a:xfrm>
              <a:off x="9866125" y="1679075"/>
              <a:ext cx="25" cy="675"/>
            </a:xfrm>
            <a:custGeom>
              <a:avLst/>
              <a:gdLst/>
              <a:ahLst/>
              <a:cxnLst/>
              <a:rect l="l" t="t" r="r" b="b"/>
              <a:pathLst>
                <a:path w="1" h="27" fill="none" extrusionOk="0">
                  <a:moveTo>
                    <a:pt x="1" y="0"/>
                  </a:moveTo>
                  <a:lnTo>
                    <a:pt x="1" y="0"/>
                  </a:lnTo>
                  <a:lnTo>
                    <a:pt x="1" y="26"/>
                  </a:lnTo>
                  <a:lnTo>
                    <a:pt x="1" y="26"/>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3"/>
            <p:cNvSpPr/>
            <p:nvPr/>
          </p:nvSpPr>
          <p:spPr>
            <a:xfrm>
              <a:off x="9866125" y="1679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3"/>
            <p:cNvSpPr/>
            <p:nvPr/>
          </p:nvSpPr>
          <p:spPr>
            <a:xfrm>
              <a:off x="9866125" y="1678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3"/>
            <p:cNvSpPr/>
            <p:nvPr/>
          </p:nvSpPr>
          <p:spPr>
            <a:xfrm>
              <a:off x="9866125" y="1678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3"/>
            <p:cNvSpPr/>
            <p:nvPr/>
          </p:nvSpPr>
          <p:spPr>
            <a:xfrm>
              <a:off x="9866125" y="16777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3"/>
            <p:cNvSpPr/>
            <p:nvPr/>
          </p:nvSpPr>
          <p:spPr>
            <a:xfrm>
              <a:off x="9866125" y="16777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3"/>
            <p:cNvSpPr/>
            <p:nvPr/>
          </p:nvSpPr>
          <p:spPr>
            <a:xfrm>
              <a:off x="9866125" y="16771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3"/>
            <p:cNvSpPr/>
            <p:nvPr/>
          </p:nvSpPr>
          <p:spPr>
            <a:xfrm>
              <a:off x="9866125" y="16771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3"/>
            <p:cNvSpPr/>
            <p:nvPr/>
          </p:nvSpPr>
          <p:spPr>
            <a:xfrm>
              <a:off x="9866125" y="16764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3"/>
            <p:cNvSpPr/>
            <p:nvPr/>
          </p:nvSpPr>
          <p:spPr>
            <a:xfrm>
              <a:off x="9866125" y="1675800"/>
              <a:ext cx="25" cy="675"/>
            </a:xfrm>
            <a:custGeom>
              <a:avLst/>
              <a:gdLst/>
              <a:ahLst/>
              <a:cxnLst/>
              <a:rect l="l" t="t" r="r" b="b"/>
              <a:pathLst>
                <a:path w="1" h="27" fill="none" extrusionOk="0">
                  <a:moveTo>
                    <a:pt x="1" y="0"/>
                  </a:moveTo>
                  <a:lnTo>
                    <a:pt x="1" y="0"/>
                  </a:lnTo>
                  <a:lnTo>
                    <a:pt x="1" y="26"/>
                  </a:lnTo>
                  <a:lnTo>
                    <a:pt x="1" y="26"/>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3"/>
            <p:cNvSpPr/>
            <p:nvPr/>
          </p:nvSpPr>
          <p:spPr>
            <a:xfrm>
              <a:off x="9866125" y="16758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3"/>
            <p:cNvSpPr/>
            <p:nvPr/>
          </p:nvSpPr>
          <p:spPr>
            <a:xfrm>
              <a:off x="9866125" y="1675150"/>
              <a:ext cx="25" cy="0"/>
            </a:xfrm>
            <a:custGeom>
              <a:avLst/>
              <a:gdLst/>
              <a:ahLst/>
              <a:cxnLst/>
              <a:rect l="l" t="t" r="r" b="b"/>
              <a:pathLst>
                <a:path w="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3"/>
            <p:cNvSpPr/>
            <p:nvPr/>
          </p:nvSpPr>
          <p:spPr>
            <a:xfrm>
              <a:off x="9866125" y="1674475"/>
              <a:ext cx="25" cy="675"/>
            </a:xfrm>
            <a:custGeom>
              <a:avLst/>
              <a:gdLst/>
              <a:ahLst/>
              <a:cxnLst/>
              <a:rect l="l" t="t" r="r" b="b"/>
              <a:pathLst>
                <a:path w="1" h="27" fill="none" extrusionOk="0">
                  <a:moveTo>
                    <a:pt x="1" y="1"/>
                  </a:moveTo>
                  <a:lnTo>
                    <a:pt x="1" y="1"/>
                  </a:lnTo>
                  <a:lnTo>
                    <a:pt x="1" y="27"/>
                  </a:lnTo>
                  <a:lnTo>
                    <a:pt x="1" y="2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3"/>
            <p:cNvSpPr/>
            <p:nvPr/>
          </p:nvSpPr>
          <p:spPr>
            <a:xfrm>
              <a:off x="9866125" y="16744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3"/>
            <p:cNvSpPr/>
            <p:nvPr/>
          </p:nvSpPr>
          <p:spPr>
            <a:xfrm>
              <a:off x="9592400" y="805500"/>
              <a:ext cx="318950" cy="75325"/>
            </a:xfrm>
            <a:custGeom>
              <a:avLst/>
              <a:gdLst/>
              <a:ahLst/>
              <a:cxnLst/>
              <a:rect l="l" t="t" r="r" b="b"/>
              <a:pathLst>
                <a:path w="12758" h="3013" extrusionOk="0">
                  <a:moveTo>
                    <a:pt x="6392" y="1"/>
                  </a:moveTo>
                  <a:lnTo>
                    <a:pt x="3851" y="27"/>
                  </a:lnTo>
                  <a:lnTo>
                    <a:pt x="1311" y="105"/>
                  </a:lnTo>
                  <a:lnTo>
                    <a:pt x="1049" y="158"/>
                  </a:lnTo>
                  <a:lnTo>
                    <a:pt x="813" y="236"/>
                  </a:lnTo>
                  <a:lnTo>
                    <a:pt x="577" y="367"/>
                  </a:lnTo>
                  <a:lnTo>
                    <a:pt x="394" y="525"/>
                  </a:lnTo>
                  <a:lnTo>
                    <a:pt x="237" y="734"/>
                  </a:lnTo>
                  <a:lnTo>
                    <a:pt x="106" y="970"/>
                  </a:lnTo>
                  <a:lnTo>
                    <a:pt x="27" y="1206"/>
                  </a:lnTo>
                  <a:lnTo>
                    <a:pt x="1" y="1494"/>
                  </a:lnTo>
                  <a:lnTo>
                    <a:pt x="27" y="1756"/>
                  </a:lnTo>
                  <a:lnTo>
                    <a:pt x="106" y="1991"/>
                  </a:lnTo>
                  <a:lnTo>
                    <a:pt x="210" y="2227"/>
                  </a:lnTo>
                  <a:lnTo>
                    <a:pt x="368" y="2411"/>
                  </a:lnTo>
                  <a:lnTo>
                    <a:pt x="577" y="2594"/>
                  </a:lnTo>
                  <a:lnTo>
                    <a:pt x="787" y="2725"/>
                  </a:lnTo>
                  <a:lnTo>
                    <a:pt x="1022" y="2803"/>
                  </a:lnTo>
                  <a:lnTo>
                    <a:pt x="1284" y="2856"/>
                  </a:lnTo>
                  <a:lnTo>
                    <a:pt x="2568" y="2908"/>
                  </a:lnTo>
                  <a:lnTo>
                    <a:pt x="3851" y="2961"/>
                  </a:lnTo>
                  <a:lnTo>
                    <a:pt x="5109" y="3013"/>
                  </a:lnTo>
                  <a:lnTo>
                    <a:pt x="7649" y="3013"/>
                  </a:lnTo>
                  <a:lnTo>
                    <a:pt x="8933" y="2961"/>
                  </a:lnTo>
                  <a:lnTo>
                    <a:pt x="10216" y="2908"/>
                  </a:lnTo>
                  <a:lnTo>
                    <a:pt x="11474" y="2856"/>
                  </a:lnTo>
                  <a:lnTo>
                    <a:pt x="11736" y="2803"/>
                  </a:lnTo>
                  <a:lnTo>
                    <a:pt x="11998" y="2725"/>
                  </a:lnTo>
                  <a:lnTo>
                    <a:pt x="12207" y="2594"/>
                  </a:lnTo>
                  <a:lnTo>
                    <a:pt x="12390" y="2411"/>
                  </a:lnTo>
                  <a:lnTo>
                    <a:pt x="12548" y="2227"/>
                  </a:lnTo>
                  <a:lnTo>
                    <a:pt x="12679" y="1991"/>
                  </a:lnTo>
                  <a:lnTo>
                    <a:pt x="12731" y="1756"/>
                  </a:lnTo>
                  <a:lnTo>
                    <a:pt x="12757" y="1494"/>
                  </a:lnTo>
                  <a:lnTo>
                    <a:pt x="12731" y="1206"/>
                  </a:lnTo>
                  <a:lnTo>
                    <a:pt x="12679" y="970"/>
                  </a:lnTo>
                  <a:lnTo>
                    <a:pt x="12548" y="734"/>
                  </a:lnTo>
                  <a:lnTo>
                    <a:pt x="12390" y="525"/>
                  </a:lnTo>
                  <a:lnTo>
                    <a:pt x="12207" y="367"/>
                  </a:lnTo>
                  <a:lnTo>
                    <a:pt x="11971" y="236"/>
                  </a:lnTo>
                  <a:lnTo>
                    <a:pt x="11736" y="158"/>
                  </a:lnTo>
                  <a:lnTo>
                    <a:pt x="11447" y="105"/>
                  </a:lnTo>
                  <a:lnTo>
                    <a:pt x="8933" y="27"/>
                  </a:lnTo>
                  <a:lnTo>
                    <a:pt x="63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3"/>
            <p:cNvSpPr/>
            <p:nvPr/>
          </p:nvSpPr>
          <p:spPr>
            <a:xfrm>
              <a:off x="9592400" y="805500"/>
              <a:ext cx="318950" cy="75325"/>
            </a:xfrm>
            <a:custGeom>
              <a:avLst/>
              <a:gdLst/>
              <a:ahLst/>
              <a:cxnLst/>
              <a:rect l="l" t="t" r="r" b="b"/>
              <a:pathLst>
                <a:path w="12758" h="3013" fill="none" extrusionOk="0">
                  <a:moveTo>
                    <a:pt x="11474" y="2856"/>
                  </a:moveTo>
                  <a:lnTo>
                    <a:pt x="11474" y="2856"/>
                  </a:lnTo>
                  <a:lnTo>
                    <a:pt x="10216" y="2908"/>
                  </a:lnTo>
                  <a:lnTo>
                    <a:pt x="8933" y="2961"/>
                  </a:lnTo>
                  <a:lnTo>
                    <a:pt x="7649" y="3013"/>
                  </a:lnTo>
                  <a:lnTo>
                    <a:pt x="6392" y="3013"/>
                  </a:lnTo>
                  <a:lnTo>
                    <a:pt x="5109" y="3013"/>
                  </a:lnTo>
                  <a:lnTo>
                    <a:pt x="3851" y="2961"/>
                  </a:lnTo>
                  <a:lnTo>
                    <a:pt x="2568" y="2908"/>
                  </a:lnTo>
                  <a:lnTo>
                    <a:pt x="1284" y="2856"/>
                  </a:lnTo>
                  <a:lnTo>
                    <a:pt x="1284" y="2856"/>
                  </a:lnTo>
                  <a:lnTo>
                    <a:pt x="1022" y="2803"/>
                  </a:lnTo>
                  <a:lnTo>
                    <a:pt x="787" y="2725"/>
                  </a:lnTo>
                  <a:lnTo>
                    <a:pt x="577" y="2594"/>
                  </a:lnTo>
                  <a:lnTo>
                    <a:pt x="368" y="2411"/>
                  </a:lnTo>
                  <a:lnTo>
                    <a:pt x="210" y="2227"/>
                  </a:lnTo>
                  <a:lnTo>
                    <a:pt x="106" y="1991"/>
                  </a:lnTo>
                  <a:lnTo>
                    <a:pt x="27" y="1756"/>
                  </a:lnTo>
                  <a:lnTo>
                    <a:pt x="1" y="1494"/>
                  </a:lnTo>
                  <a:lnTo>
                    <a:pt x="1" y="1494"/>
                  </a:lnTo>
                  <a:lnTo>
                    <a:pt x="27" y="1206"/>
                  </a:lnTo>
                  <a:lnTo>
                    <a:pt x="106" y="970"/>
                  </a:lnTo>
                  <a:lnTo>
                    <a:pt x="237" y="734"/>
                  </a:lnTo>
                  <a:lnTo>
                    <a:pt x="394" y="525"/>
                  </a:lnTo>
                  <a:lnTo>
                    <a:pt x="577" y="367"/>
                  </a:lnTo>
                  <a:lnTo>
                    <a:pt x="813" y="236"/>
                  </a:lnTo>
                  <a:lnTo>
                    <a:pt x="1049" y="158"/>
                  </a:lnTo>
                  <a:lnTo>
                    <a:pt x="1311" y="105"/>
                  </a:lnTo>
                  <a:lnTo>
                    <a:pt x="1311" y="105"/>
                  </a:lnTo>
                  <a:lnTo>
                    <a:pt x="3851" y="27"/>
                  </a:lnTo>
                  <a:lnTo>
                    <a:pt x="6392" y="1"/>
                  </a:lnTo>
                  <a:lnTo>
                    <a:pt x="8933" y="27"/>
                  </a:lnTo>
                  <a:lnTo>
                    <a:pt x="11447" y="105"/>
                  </a:lnTo>
                  <a:lnTo>
                    <a:pt x="11447" y="105"/>
                  </a:lnTo>
                  <a:lnTo>
                    <a:pt x="11736" y="158"/>
                  </a:lnTo>
                  <a:lnTo>
                    <a:pt x="11971" y="236"/>
                  </a:lnTo>
                  <a:lnTo>
                    <a:pt x="12207" y="367"/>
                  </a:lnTo>
                  <a:lnTo>
                    <a:pt x="12390" y="525"/>
                  </a:lnTo>
                  <a:lnTo>
                    <a:pt x="12548" y="734"/>
                  </a:lnTo>
                  <a:lnTo>
                    <a:pt x="12679" y="970"/>
                  </a:lnTo>
                  <a:lnTo>
                    <a:pt x="12731" y="1206"/>
                  </a:lnTo>
                  <a:lnTo>
                    <a:pt x="12757" y="1494"/>
                  </a:lnTo>
                  <a:lnTo>
                    <a:pt x="12757" y="1494"/>
                  </a:lnTo>
                  <a:lnTo>
                    <a:pt x="12731" y="1756"/>
                  </a:lnTo>
                  <a:lnTo>
                    <a:pt x="12679" y="1991"/>
                  </a:lnTo>
                  <a:lnTo>
                    <a:pt x="12548" y="2227"/>
                  </a:lnTo>
                  <a:lnTo>
                    <a:pt x="12390" y="2411"/>
                  </a:lnTo>
                  <a:lnTo>
                    <a:pt x="12207" y="2594"/>
                  </a:lnTo>
                  <a:lnTo>
                    <a:pt x="11998" y="2725"/>
                  </a:lnTo>
                  <a:lnTo>
                    <a:pt x="11736" y="2803"/>
                  </a:lnTo>
                  <a:lnTo>
                    <a:pt x="11474" y="28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3"/>
            <p:cNvSpPr/>
            <p:nvPr/>
          </p:nvSpPr>
          <p:spPr>
            <a:xfrm>
              <a:off x="9684075" y="1552675"/>
              <a:ext cx="136250" cy="183400"/>
            </a:xfrm>
            <a:custGeom>
              <a:avLst/>
              <a:gdLst/>
              <a:ahLst/>
              <a:cxnLst/>
              <a:rect l="l" t="t" r="r" b="b"/>
              <a:pathLst>
                <a:path w="5450" h="7336" extrusionOk="0">
                  <a:moveTo>
                    <a:pt x="1" y="1"/>
                  </a:moveTo>
                  <a:lnTo>
                    <a:pt x="1" y="4611"/>
                  </a:lnTo>
                  <a:lnTo>
                    <a:pt x="27" y="4899"/>
                  </a:lnTo>
                  <a:lnTo>
                    <a:pt x="53" y="5161"/>
                  </a:lnTo>
                  <a:lnTo>
                    <a:pt x="132" y="5423"/>
                  </a:lnTo>
                  <a:lnTo>
                    <a:pt x="211" y="5685"/>
                  </a:lnTo>
                  <a:lnTo>
                    <a:pt x="341" y="5921"/>
                  </a:lnTo>
                  <a:lnTo>
                    <a:pt x="472" y="6130"/>
                  </a:lnTo>
                  <a:lnTo>
                    <a:pt x="630" y="6340"/>
                  </a:lnTo>
                  <a:lnTo>
                    <a:pt x="787" y="6549"/>
                  </a:lnTo>
                  <a:lnTo>
                    <a:pt x="996" y="6706"/>
                  </a:lnTo>
                  <a:lnTo>
                    <a:pt x="1206" y="6864"/>
                  </a:lnTo>
                  <a:lnTo>
                    <a:pt x="1415" y="6995"/>
                  </a:lnTo>
                  <a:lnTo>
                    <a:pt x="1651" y="7125"/>
                  </a:lnTo>
                  <a:lnTo>
                    <a:pt x="1913" y="7204"/>
                  </a:lnTo>
                  <a:lnTo>
                    <a:pt x="2175" y="7283"/>
                  </a:lnTo>
                  <a:lnTo>
                    <a:pt x="2437" y="7309"/>
                  </a:lnTo>
                  <a:lnTo>
                    <a:pt x="2725" y="7335"/>
                  </a:lnTo>
                  <a:lnTo>
                    <a:pt x="2987" y="7309"/>
                  </a:lnTo>
                  <a:lnTo>
                    <a:pt x="3275" y="7283"/>
                  </a:lnTo>
                  <a:lnTo>
                    <a:pt x="3537" y="7204"/>
                  </a:lnTo>
                  <a:lnTo>
                    <a:pt x="3773" y="7125"/>
                  </a:lnTo>
                  <a:lnTo>
                    <a:pt x="4009" y="6995"/>
                  </a:lnTo>
                  <a:lnTo>
                    <a:pt x="4244" y="6864"/>
                  </a:lnTo>
                  <a:lnTo>
                    <a:pt x="4454" y="6706"/>
                  </a:lnTo>
                  <a:lnTo>
                    <a:pt x="4637" y="6549"/>
                  </a:lnTo>
                  <a:lnTo>
                    <a:pt x="4821" y="6340"/>
                  </a:lnTo>
                  <a:lnTo>
                    <a:pt x="4978" y="6130"/>
                  </a:lnTo>
                  <a:lnTo>
                    <a:pt x="5109" y="5921"/>
                  </a:lnTo>
                  <a:lnTo>
                    <a:pt x="5214" y="5685"/>
                  </a:lnTo>
                  <a:lnTo>
                    <a:pt x="5318" y="5423"/>
                  </a:lnTo>
                  <a:lnTo>
                    <a:pt x="5371" y="5161"/>
                  </a:lnTo>
                  <a:lnTo>
                    <a:pt x="5423" y="4899"/>
                  </a:lnTo>
                  <a:lnTo>
                    <a:pt x="5449" y="4611"/>
                  </a:lnTo>
                  <a:lnTo>
                    <a:pt x="54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3"/>
            <p:cNvSpPr/>
            <p:nvPr/>
          </p:nvSpPr>
          <p:spPr>
            <a:xfrm>
              <a:off x="9684075" y="1552675"/>
              <a:ext cx="136250" cy="183400"/>
            </a:xfrm>
            <a:custGeom>
              <a:avLst/>
              <a:gdLst/>
              <a:ahLst/>
              <a:cxnLst/>
              <a:rect l="l" t="t" r="r" b="b"/>
              <a:pathLst>
                <a:path w="5450" h="7336" fill="none" extrusionOk="0">
                  <a:moveTo>
                    <a:pt x="1" y="1"/>
                  </a:moveTo>
                  <a:lnTo>
                    <a:pt x="1" y="4611"/>
                  </a:lnTo>
                  <a:lnTo>
                    <a:pt x="1" y="4611"/>
                  </a:lnTo>
                  <a:lnTo>
                    <a:pt x="27" y="4899"/>
                  </a:lnTo>
                  <a:lnTo>
                    <a:pt x="53" y="5161"/>
                  </a:lnTo>
                  <a:lnTo>
                    <a:pt x="132" y="5423"/>
                  </a:lnTo>
                  <a:lnTo>
                    <a:pt x="211" y="5685"/>
                  </a:lnTo>
                  <a:lnTo>
                    <a:pt x="341" y="5921"/>
                  </a:lnTo>
                  <a:lnTo>
                    <a:pt x="472" y="6130"/>
                  </a:lnTo>
                  <a:lnTo>
                    <a:pt x="630" y="6340"/>
                  </a:lnTo>
                  <a:lnTo>
                    <a:pt x="787" y="6549"/>
                  </a:lnTo>
                  <a:lnTo>
                    <a:pt x="996" y="6706"/>
                  </a:lnTo>
                  <a:lnTo>
                    <a:pt x="1206" y="6864"/>
                  </a:lnTo>
                  <a:lnTo>
                    <a:pt x="1415" y="6995"/>
                  </a:lnTo>
                  <a:lnTo>
                    <a:pt x="1651" y="7125"/>
                  </a:lnTo>
                  <a:lnTo>
                    <a:pt x="1913" y="7204"/>
                  </a:lnTo>
                  <a:lnTo>
                    <a:pt x="2175" y="7283"/>
                  </a:lnTo>
                  <a:lnTo>
                    <a:pt x="2437" y="7309"/>
                  </a:lnTo>
                  <a:lnTo>
                    <a:pt x="2725" y="7335"/>
                  </a:lnTo>
                  <a:lnTo>
                    <a:pt x="2725" y="7335"/>
                  </a:lnTo>
                  <a:lnTo>
                    <a:pt x="2987" y="7309"/>
                  </a:lnTo>
                  <a:lnTo>
                    <a:pt x="3275" y="7283"/>
                  </a:lnTo>
                  <a:lnTo>
                    <a:pt x="3537" y="7204"/>
                  </a:lnTo>
                  <a:lnTo>
                    <a:pt x="3773" y="7125"/>
                  </a:lnTo>
                  <a:lnTo>
                    <a:pt x="4009" y="6995"/>
                  </a:lnTo>
                  <a:lnTo>
                    <a:pt x="4244" y="6864"/>
                  </a:lnTo>
                  <a:lnTo>
                    <a:pt x="4454" y="6706"/>
                  </a:lnTo>
                  <a:lnTo>
                    <a:pt x="4637" y="6549"/>
                  </a:lnTo>
                  <a:lnTo>
                    <a:pt x="4821" y="6340"/>
                  </a:lnTo>
                  <a:lnTo>
                    <a:pt x="4978" y="6130"/>
                  </a:lnTo>
                  <a:lnTo>
                    <a:pt x="5109" y="5921"/>
                  </a:lnTo>
                  <a:lnTo>
                    <a:pt x="5214" y="5685"/>
                  </a:lnTo>
                  <a:lnTo>
                    <a:pt x="5318" y="5423"/>
                  </a:lnTo>
                  <a:lnTo>
                    <a:pt x="5371" y="5161"/>
                  </a:lnTo>
                  <a:lnTo>
                    <a:pt x="5423" y="4899"/>
                  </a:lnTo>
                  <a:lnTo>
                    <a:pt x="5449" y="4611"/>
                  </a:lnTo>
                  <a:lnTo>
                    <a:pt x="5449"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3"/>
            <p:cNvSpPr/>
            <p:nvPr/>
          </p:nvSpPr>
          <p:spPr>
            <a:xfrm>
              <a:off x="10558950" y="654225"/>
              <a:ext cx="754400" cy="996050"/>
            </a:xfrm>
            <a:custGeom>
              <a:avLst/>
              <a:gdLst/>
              <a:ahLst/>
              <a:cxnLst/>
              <a:rect l="l" t="t" r="r" b="b"/>
              <a:pathLst>
                <a:path w="30176" h="39842" extrusionOk="0">
                  <a:moveTo>
                    <a:pt x="10531" y="1"/>
                  </a:moveTo>
                  <a:lnTo>
                    <a:pt x="10531" y="15350"/>
                  </a:lnTo>
                  <a:lnTo>
                    <a:pt x="158" y="36175"/>
                  </a:lnTo>
                  <a:lnTo>
                    <a:pt x="106" y="36358"/>
                  </a:lnTo>
                  <a:lnTo>
                    <a:pt x="53" y="36541"/>
                  </a:lnTo>
                  <a:lnTo>
                    <a:pt x="1" y="36725"/>
                  </a:lnTo>
                  <a:lnTo>
                    <a:pt x="1" y="36908"/>
                  </a:lnTo>
                  <a:lnTo>
                    <a:pt x="1" y="37091"/>
                  </a:lnTo>
                  <a:lnTo>
                    <a:pt x="53" y="37248"/>
                  </a:lnTo>
                  <a:lnTo>
                    <a:pt x="106" y="37432"/>
                  </a:lnTo>
                  <a:lnTo>
                    <a:pt x="158" y="37589"/>
                  </a:lnTo>
                  <a:lnTo>
                    <a:pt x="263" y="37746"/>
                  </a:lnTo>
                  <a:lnTo>
                    <a:pt x="368" y="37903"/>
                  </a:lnTo>
                  <a:lnTo>
                    <a:pt x="472" y="38034"/>
                  </a:lnTo>
                  <a:lnTo>
                    <a:pt x="629" y="38165"/>
                  </a:lnTo>
                  <a:lnTo>
                    <a:pt x="787" y="38270"/>
                  </a:lnTo>
                  <a:lnTo>
                    <a:pt x="944" y="38349"/>
                  </a:lnTo>
                  <a:lnTo>
                    <a:pt x="1127" y="38427"/>
                  </a:lnTo>
                  <a:lnTo>
                    <a:pt x="1310" y="38453"/>
                  </a:lnTo>
                  <a:lnTo>
                    <a:pt x="3039" y="38794"/>
                  </a:lnTo>
                  <a:lnTo>
                    <a:pt x="4742" y="39056"/>
                  </a:lnTo>
                  <a:lnTo>
                    <a:pt x="6471" y="39292"/>
                  </a:lnTo>
                  <a:lnTo>
                    <a:pt x="8199" y="39501"/>
                  </a:lnTo>
                  <a:lnTo>
                    <a:pt x="9928" y="39632"/>
                  </a:lnTo>
                  <a:lnTo>
                    <a:pt x="11657" y="39763"/>
                  </a:lnTo>
                  <a:lnTo>
                    <a:pt x="13360" y="39815"/>
                  </a:lnTo>
                  <a:lnTo>
                    <a:pt x="15088" y="39842"/>
                  </a:lnTo>
                  <a:lnTo>
                    <a:pt x="16817" y="39815"/>
                  </a:lnTo>
                  <a:lnTo>
                    <a:pt x="18546" y="39763"/>
                  </a:lnTo>
                  <a:lnTo>
                    <a:pt x="20275" y="39632"/>
                  </a:lnTo>
                  <a:lnTo>
                    <a:pt x="21977" y="39501"/>
                  </a:lnTo>
                  <a:lnTo>
                    <a:pt x="23706" y="39292"/>
                  </a:lnTo>
                  <a:lnTo>
                    <a:pt x="25435" y="39056"/>
                  </a:lnTo>
                  <a:lnTo>
                    <a:pt x="27164" y="38794"/>
                  </a:lnTo>
                  <a:lnTo>
                    <a:pt x="28866" y="38453"/>
                  </a:lnTo>
                  <a:lnTo>
                    <a:pt x="29076" y="38427"/>
                  </a:lnTo>
                  <a:lnTo>
                    <a:pt x="29259" y="38349"/>
                  </a:lnTo>
                  <a:lnTo>
                    <a:pt x="29416" y="38270"/>
                  </a:lnTo>
                  <a:lnTo>
                    <a:pt x="29574" y="38165"/>
                  </a:lnTo>
                  <a:lnTo>
                    <a:pt x="29704" y="38034"/>
                  </a:lnTo>
                  <a:lnTo>
                    <a:pt x="29835" y="37903"/>
                  </a:lnTo>
                  <a:lnTo>
                    <a:pt x="29940" y="37746"/>
                  </a:lnTo>
                  <a:lnTo>
                    <a:pt x="30019" y="37589"/>
                  </a:lnTo>
                  <a:lnTo>
                    <a:pt x="30097" y="37432"/>
                  </a:lnTo>
                  <a:lnTo>
                    <a:pt x="30150" y="37248"/>
                  </a:lnTo>
                  <a:lnTo>
                    <a:pt x="30176" y="37091"/>
                  </a:lnTo>
                  <a:lnTo>
                    <a:pt x="30176" y="36908"/>
                  </a:lnTo>
                  <a:lnTo>
                    <a:pt x="30176" y="36725"/>
                  </a:lnTo>
                  <a:lnTo>
                    <a:pt x="30150" y="36541"/>
                  </a:lnTo>
                  <a:lnTo>
                    <a:pt x="30097" y="36358"/>
                  </a:lnTo>
                  <a:lnTo>
                    <a:pt x="30019" y="36175"/>
                  </a:lnTo>
                  <a:lnTo>
                    <a:pt x="19646" y="15350"/>
                  </a:lnTo>
                  <a:lnTo>
                    <a:pt x="19646" y="1"/>
                  </a:lnTo>
                  <a:lnTo>
                    <a:pt x="18520" y="53"/>
                  </a:lnTo>
                  <a:lnTo>
                    <a:pt x="17367" y="106"/>
                  </a:lnTo>
                  <a:lnTo>
                    <a:pt x="16241" y="132"/>
                  </a:lnTo>
                  <a:lnTo>
                    <a:pt x="13962" y="132"/>
                  </a:lnTo>
                  <a:lnTo>
                    <a:pt x="12810" y="106"/>
                  </a:lnTo>
                  <a:lnTo>
                    <a:pt x="11683" y="53"/>
                  </a:lnTo>
                  <a:lnTo>
                    <a:pt x="105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3"/>
            <p:cNvSpPr/>
            <p:nvPr/>
          </p:nvSpPr>
          <p:spPr>
            <a:xfrm>
              <a:off x="10558950" y="654225"/>
              <a:ext cx="754400" cy="996050"/>
            </a:xfrm>
            <a:custGeom>
              <a:avLst/>
              <a:gdLst/>
              <a:ahLst/>
              <a:cxnLst/>
              <a:rect l="l" t="t" r="r" b="b"/>
              <a:pathLst>
                <a:path w="30176" h="39842" fill="none" extrusionOk="0">
                  <a:moveTo>
                    <a:pt x="30019" y="36175"/>
                  </a:moveTo>
                  <a:lnTo>
                    <a:pt x="19646" y="15350"/>
                  </a:lnTo>
                  <a:lnTo>
                    <a:pt x="19646" y="1"/>
                  </a:lnTo>
                  <a:lnTo>
                    <a:pt x="19646" y="1"/>
                  </a:lnTo>
                  <a:lnTo>
                    <a:pt x="18520" y="53"/>
                  </a:lnTo>
                  <a:lnTo>
                    <a:pt x="17367" y="106"/>
                  </a:lnTo>
                  <a:lnTo>
                    <a:pt x="16241" y="132"/>
                  </a:lnTo>
                  <a:lnTo>
                    <a:pt x="15088" y="132"/>
                  </a:lnTo>
                  <a:lnTo>
                    <a:pt x="13962" y="132"/>
                  </a:lnTo>
                  <a:lnTo>
                    <a:pt x="12810" y="106"/>
                  </a:lnTo>
                  <a:lnTo>
                    <a:pt x="11683" y="53"/>
                  </a:lnTo>
                  <a:lnTo>
                    <a:pt x="10531" y="1"/>
                  </a:lnTo>
                  <a:lnTo>
                    <a:pt x="10531" y="15350"/>
                  </a:lnTo>
                  <a:lnTo>
                    <a:pt x="158" y="36175"/>
                  </a:lnTo>
                  <a:lnTo>
                    <a:pt x="158" y="36175"/>
                  </a:lnTo>
                  <a:lnTo>
                    <a:pt x="106" y="36358"/>
                  </a:lnTo>
                  <a:lnTo>
                    <a:pt x="53" y="36541"/>
                  </a:lnTo>
                  <a:lnTo>
                    <a:pt x="1" y="36725"/>
                  </a:lnTo>
                  <a:lnTo>
                    <a:pt x="1" y="36908"/>
                  </a:lnTo>
                  <a:lnTo>
                    <a:pt x="1" y="37091"/>
                  </a:lnTo>
                  <a:lnTo>
                    <a:pt x="53" y="37248"/>
                  </a:lnTo>
                  <a:lnTo>
                    <a:pt x="106" y="37432"/>
                  </a:lnTo>
                  <a:lnTo>
                    <a:pt x="158" y="37589"/>
                  </a:lnTo>
                  <a:lnTo>
                    <a:pt x="263" y="37746"/>
                  </a:lnTo>
                  <a:lnTo>
                    <a:pt x="368" y="37903"/>
                  </a:lnTo>
                  <a:lnTo>
                    <a:pt x="472" y="38034"/>
                  </a:lnTo>
                  <a:lnTo>
                    <a:pt x="629" y="38165"/>
                  </a:lnTo>
                  <a:lnTo>
                    <a:pt x="787" y="38270"/>
                  </a:lnTo>
                  <a:lnTo>
                    <a:pt x="944" y="38349"/>
                  </a:lnTo>
                  <a:lnTo>
                    <a:pt x="1127" y="38427"/>
                  </a:lnTo>
                  <a:lnTo>
                    <a:pt x="1310" y="38453"/>
                  </a:lnTo>
                  <a:lnTo>
                    <a:pt x="1310" y="38453"/>
                  </a:lnTo>
                  <a:lnTo>
                    <a:pt x="3039" y="38794"/>
                  </a:lnTo>
                  <a:lnTo>
                    <a:pt x="4742" y="39056"/>
                  </a:lnTo>
                  <a:lnTo>
                    <a:pt x="6471" y="39292"/>
                  </a:lnTo>
                  <a:lnTo>
                    <a:pt x="8199" y="39501"/>
                  </a:lnTo>
                  <a:lnTo>
                    <a:pt x="9928" y="39632"/>
                  </a:lnTo>
                  <a:lnTo>
                    <a:pt x="11657" y="39763"/>
                  </a:lnTo>
                  <a:lnTo>
                    <a:pt x="13360" y="39815"/>
                  </a:lnTo>
                  <a:lnTo>
                    <a:pt x="15088" y="39842"/>
                  </a:lnTo>
                  <a:lnTo>
                    <a:pt x="16817" y="39815"/>
                  </a:lnTo>
                  <a:lnTo>
                    <a:pt x="18546" y="39763"/>
                  </a:lnTo>
                  <a:lnTo>
                    <a:pt x="20275" y="39632"/>
                  </a:lnTo>
                  <a:lnTo>
                    <a:pt x="21977" y="39501"/>
                  </a:lnTo>
                  <a:lnTo>
                    <a:pt x="23706" y="39292"/>
                  </a:lnTo>
                  <a:lnTo>
                    <a:pt x="25435" y="39056"/>
                  </a:lnTo>
                  <a:lnTo>
                    <a:pt x="27164" y="38794"/>
                  </a:lnTo>
                  <a:lnTo>
                    <a:pt x="28866" y="38453"/>
                  </a:lnTo>
                  <a:lnTo>
                    <a:pt x="28866" y="38453"/>
                  </a:lnTo>
                  <a:lnTo>
                    <a:pt x="29076" y="38427"/>
                  </a:lnTo>
                  <a:lnTo>
                    <a:pt x="29259" y="38349"/>
                  </a:lnTo>
                  <a:lnTo>
                    <a:pt x="29416" y="38270"/>
                  </a:lnTo>
                  <a:lnTo>
                    <a:pt x="29574" y="38165"/>
                  </a:lnTo>
                  <a:lnTo>
                    <a:pt x="29704" y="38034"/>
                  </a:lnTo>
                  <a:lnTo>
                    <a:pt x="29835" y="37903"/>
                  </a:lnTo>
                  <a:lnTo>
                    <a:pt x="29940" y="37746"/>
                  </a:lnTo>
                  <a:lnTo>
                    <a:pt x="30019" y="37589"/>
                  </a:lnTo>
                  <a:lnTo>
                    <a:pt x="30097" y="37432"/>
                  </a:lnTo>
                  <a:lnTo>
                    <a:pt x="30150" y="37248"/>
                  </a:lnTo>
                  <a:lnTo>
                    <a:pt x="30176" y="37091"/>
                  </a:lnTo>
                  <a:lnTo>
                    <a:pt x="30176" y="36908"/>
                  </a:lnTo>
                  <a:lnTo>
                    <a:pt x="30176" y="36725"/>
                  </a:lnTo>
                  <a:lnTo>
                    <a:pt x="30150" y="36541"/>
                  </a:lnTo>
                  <a:lnTo>
                    <a:pt x="30097" y="36358"/>
                  </a:lnTo>
                  <a:lnTo>
                    <a:pt x="30019" y="36175"/>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3"/>
            <p:cNvSpPr/>
            <p:nvPr/>
          </p:nvSpPr>
          <p:spPr>
            <a:xfrm>
              <a:off x="10822200" y="654225"/>
              <a:ext cx="152600" cy="51125"/>
            </a:xfrm>
            <a:custGeom>
              <a:avLst/>
              <a:gdLst/>
              <a:ahLst/>
              <a:cxnLst/>
              <a:rect l="l" t="t" r="r" b="b"/>
              <a:pathLst>
                <a:path w="6104" h="2045" extrusionOk="0">
                  <a:moveTo>
                    <a:pt x="1" y="1"/>
                  </a:moveTo>
                  <a:lnTo>
                    <a:pt x="1" y="1127"/>
                  </a:lnTo>
                  <a:lnTo>
                    <a:pt x="656" y="1337"/>
                  </a:lnTo>
                  <a:lnTo>
                    <a:pt x="1363" y="1494"/>
                  </a:lnTo>
                  <a:lnTo>
                    <a:pt x="2070" y="1651"/>
                  </a:lnTo>
                  <a:lnTo>
                    <a:pt x="2830" y="1756"/>
                  </a:lnTo>
                  <a:lnTo>
                    <a:pt x="3615" y="1861"/>
                  </a:lnTo>
                  <a:lnTo>
                    <a:pt x="4427" y="1939"/>
                  </a:lnTo>
                  <a:lnTo>
                    <a:pt x="5266" y="1992"/>
                  </a:lnTo>
                  <a:lnTo>
                    <a:pt x="6104" y="2044"/>
                  </a:lnTo>
                  <a:lnTo>
                    <a:pt x="6104" y="106"/>
                  </a:lnTo>
                  <a:lnTo>
                    <a:pt x="4558" y="132"/>
                  </a:lnTo>
                  <a:lnTo>
                    <a:pt x="3432" y="132"/>
                  </a:lnTo>
                  <a:lnTo>
                    <a:pt x="2280" y="106"/>
                  </a:lnTo>
                  <a:lnTo>
                    <a:pt x="1153" y="53"/>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3"/>
            <p:cNvSpPr/>
            <p:nvPr/>
          </p:nvSpPr>
          <p:spPr>
            <a:xfrm>
              <a:off x="10610025" y="1557275"/>
              <a:ext cx="491175" cy="52400"/>
            </a:xfrm>
            <a:custGeom>
              <a:avLst/>
              <a:gdLst/>
              <a:ahLst/>
              <a:cxnLst/>
              <a:rect l="l" t="t" r="r" b="b"/>
              <a:pathLst>
                <a:path w="19647" h="2096" fill="none" extrusionOk="0">
                  <a:moveTo>
                    <a:pt x="3406" y="0"/>
                  </a:moveTo>
                  <a:lnTo>
                    <a:pt x="3406" y="0"/>
                  </a:lnTo>
                  <a:lnTo>
                    <a:pt x="2646" y="79"/>
                  </a:lnTo>
                  <a:lnTo>
                    <a:pt x="1992" y="183"/>
                  </a:lnTo>
                  <a:lnTo>
                    <a:pt x="1389" y="288"/>
                  </a:lnTo>
                  <a:lnTo>
                    <a:pt x="918" y="393"/>
                  </a:lnTo>
                  <a:lnTo>
                    <a:pt x="525" y="498"/>
                  </a:lnTo>
                  <a:lnTo>
                    <a:pt x="237" y="603"/>
                  </a:lnTo>
                  <a:lnTo>
                    <a:pt x="132" y="655"/>
                  </a:lnTo>
                  <a:lnTo>
                    <a:pt x="53" y="734"/>
                  </a:lnTo>
                  <a:lnTo>
                    <a:pt x="1" y="786"/>
                  </a:lnTo>
                  <a:lnTo>
                    <a:pt x="1" y="838"/>
                  </a:lnTo>
                  <a:lnTo>
                    <a:pt x="1" y="838"/>
                  </a:lnTo>
                  <a:lnTo>
                    <a:pt x="1" y="917"/>
                  </a:lnTo>
                  <a:lnTo>
                    <a:pt x="53" y="969"/>
                  </a:lnTo>
                  <a:lnTo>
                    <a:pt x="158" y="1048"/>
                  </a:lnTo>
                  <a:lnTo>
                    <a:pt x="263" y="1100"/>
                  </a:lnTo>
                  <a:lnTo>
                    <a:pt x="577" y="1205"/>
                  </a:lnTo>
                  <a:lnTo>
                    <a:pt x="1022" y="1336"/>
                  </a:lnTo>
                  <a:lnTo>
                    <a:pt x="1573" y="1441"/>
                  </a:lnTo>
                  <a:lnTo>
                    <a:pt x="2227" y="1546"/>
                  </a:lnTo>
                  <a:lnTo>
                    <a:pt x="2987" y="1650"/>
                  </a:lnTo>
                  <a:lnTo>
                    <a:pt x="3825" y="1729"/>
                  </a:lnTo>
                  <a:lnTo>
                    <a:pt x="5764" y="1886"/>
                  </a:lnTo>
                  <a:lnTo>
                    <a:pt x="7964" y="1991"/>
                  </a:lnTo>
                  <a:lnTo>
                    <a:pt x="10426" y="2069"/>
                  </a:lnTo>
                  <a:lnTo>
                    <a:pt x="13045" y="2096"/>
                  </a:lnTo>
                  <a:lnTo>
                    <a:pt x="13045" y="2096"/>
                  </a:lnTo>
                  <a:lnTo>
                    <a:pt x="14827" y="2096"/>
                  </a:lnTo>
                  <a:lnTo>
                    <a:pt x="16529" y="2043"/>
                  </a:lnTo>
                  <a:lnTo>
                    <a:pt x="18153" y="1991"/>
                  </a:lnTo>
                  <a:lnTo>
                    <a:pt x="19646" y="1912"/>
                  </a:lnTo>
                  <a:lnTo>
                    <a:pt x="19384" y="707"/>
                  </a:lnTo>
                  <a:lnTo>
                    <a:pt x="19384" y="707"/>
                  </a:lnTo>
                  <a:lnTo>
                    <a:pt x="17813" y="865"/>
                  </a:lnTo>
                  <a:lnTo>
                    <a:pt x="16215" y="995"/>
                  </a:lnTo>
                  <a:lnTo>
                    <a:pt x="14643" y="1048"/>
                  </a:lnTo>
                  <a:lnTo>
                    <a:pt x="13045" y="1074"/>
                  </a:lnTo>
                  <a:lnTo>
                    <a:pt x="13045" y="1074"/>
                  </a:lnTo>
                  <a:lnTo>
                    <a:pt x="11945" y="1074"/>
                  </a:lnTo>
                  <a:lnTo>
                    <a:pt x="10845" y="1022"/>
                  </a:lnTo>
                  <a:lnTo>
                    <a:pt x="9745" y="969"/>
                  </a:lnTo>
                  <a:lnTo>
                    <a:pt x="8619" y="891"/>
                  </a:lnTo>
                  <a:lnTo>
                    <a:pt x="7519" y="786"/>
                  </a:lnTo>
                  <a:lnTo>
                    <a:pt x="6418" y="681"/>
                  </a:lnTo>
                  <a:lnTo>
                    <a:pt x="5318" y="524"/>
                  </a:lnTo>
                  <a:lnTo>
                    <a:pt x="4192" y="367"/>
                  </a:lnTo>
                  <a:lnTo>
                    <a:pt x="4192" y="367"/>
                  </a:lnTo>
                  <a:lnTo>
                    <a:pt x="3982" y="314"/>
                  </a:lnTo>
                  <a:lnTo>
                    <a:pt x="3773" y="236"/>
                  </a:lnTo>
                  <a:lnTo>
                    <a:pt x="3589" y="131"/>
                  </a:lnTo>
                  <a:lnTo>
                    <a:pt x="340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3"/>
            <p:cNvSpPr/>
            <p:nvPr/>
          </p:nvSpPr>
          <p:spPr>
            <a:xfrm>
              <a:off x="11094625" y="1557275"/>
              <a:ext cx="168325" cy="47825"/>
            </a:xfrm>
            <a:custGeom>
              <a:avLst/>
              <a:gdLst/>
              <a:ahLst/>
              <a:cxnLst/>
              <a:rect l="l" t="t" r="r" b="b"/>
              <a:pathLst>
                <a:path w="6733" h="1913" fill="none" extrusionOk="0">
                  <a:moveTo>
                    <a:pt x="3301" y="0"/>
                  </a:moveTo>
                  <a:lnTo>
                    <a:pt x="3301" y="0"/>
                  </a:lnTo>
                  <a:lnTo>
                    <a:pt x="3144" y="105"/>
                  </a:lnTo>
                  <a:lnTo>
                    <a:pt x="2986" y="210"/>
                  </a:lnTo>
                  <a:lnTo>
                    <a:pt x="2803" y="288"/>
                  </a:lnTo>
                  <a:lnTo>
                    <a:pt x="2593" y="341"/>
                  </a:lnTo>
                  <a:lnTo>
                    <a:pt x="2593" y="341"/>
                  </a:lnTo>
                  <a:lnTo>
                    <a:pt x="2541" y="367"/>
                  </a:lnTo>
                  <a:lnTo>
                    <a:pt x="2541" y="367"/>
                  </a:lnTo>
                  <a:lnTo>
                    <a:pt x="2541" y="367"/>
                  </a:lnTo>
                  <a:lnTo>
                    <a:pt x="2541" y="367"/>
                  </a:lnTo>
                  <a:lnTo>
                    <a:pt x="2515" y="367"/>
                  </a:lnTo>
                  <a:lnTo>
                    <a:pt x="2515" y="367"/>
                  </a:lnTo>
                  <a:lnTo>
                    <a:pt x="2515" y="367"/>
                  </a:lnTo>
                  <a:lnTo>
                    <a:pt x="2515" y="367"/>
                  </a:lnTo>
                  <a:lnTo>
                    <a:pt x="2515" y="367"/>
                  </a:lnTo>
                  <a:lnTo>
                    <a:pt x="2515" y="367"/>
                  </a:lnTo>
                  <a:lnTo>
                    <a:pt x="2515" y="367"/>
                  </a:lnTo>
                  <a:lnTo>
                    <a:pt x="2489" y="367"/>
                  </a:lnTo>
                  <a:lnTo>
                    <a:pt x="2489" y="367"/>
                  </a:lnTo>
                  <a:lnTo>
                    <a:pt x="2489" y="367"/>
                  </a:lnTo>
                  <a:lnTo>
                    <a:pt x="2462" y="367"/>
                  </a:lnTo>
                  <a:lnTo>
                    <a:pt x="2462" y="367"/>
                  </a:lnTo>
                  <a:lnTo>
                    <a:pt x="2436" y="367"/>
                  </a:lnTo>
                  <a:lnTo>
                    <a:pt x="2436" y="367"/>
                  </a:lnTo>
                  <a:lnTo>
                    <a:pt x="2436" y="367"/>
                  </a:lnTo>
                  <a:lnTo>
                    <a:pt x="2436" y="367"/>
                  </a:lnTo>
                  <a:lnTo>
                    <a:pt x="1231" y="550"/>
                  </a:lnTo>
                  <a:lnTo>
                    <a:pt x="0" y="707"/>
                  </a:lnTo>
                  <a:lnTo>
                    <a:pt x="262" y="1912"/>
                  </a:lnTo>
                  <a:lnTo>
                    <a:pt x="262" y="1912"/>
                  </a:lnTo>
                  <a:lnTo>
                    <a:pt x="1650" y="1834"/>
                  </a:lnTo>
                  <a:lnTo>
                    <a:pt x="2908" y="1729"/>
                  </a:lnTo>
                  <a:lnTo>
                    <a:pt x="4008" y="1598"/>
                  </a:lnTo>
                  <a:lnTo>
                    <a:pt x="4951" y="1467"/>
                  </a:lnTo>
                  <a:lnTo>
                    <a:pt x="5711" y="1336"/>
                  </a:lnTo>
                  <a:lnTo>
                    <a:pt x="5999" y="1257"/>
                  </a:lnTo>
                  <a:lnTo>
                    <a:pt x="6261" y="1179"/>
                  </a:lnTo>
                  <a:lnTo>
                    <a:pt x="6444" y="1100"/>
                  </a:lnTo>
                  <a:lnTo>
                    <a:pt x="6601" y="1022"/>
                  </a:lnTo>
                  <a:lnTo>
                    <a:pt x="6680" y="943"/>
                  </a:lnTo>
                  <a:lnTo>
                    <a:pt x="6732" y="838"/>
                  </a:lnTo>
                  <a:lnTo>
                    <a:pt x="6732" y="838"/>
                  </a:lnTo>
                  <a:lnTo>
                    <a:pt x="6706" y="786"/>
                  </a:lnTo>
                  <a:lnTo>
                    <a:pt x="6653" y="734"/>
                  </a:lnTo>
                  <a:lnTo>
                    <a:pt x="6575" y="655"/>
                  </a:lnTo>
                  <a:lnTo>
                    <a:pt x="6496" y="603"/>
                  </a:lnTo>
                  <a:lnTo>
                    <a:pt x="6208" y="498"/>
                  </a:lnTo>
                  <a:lnTo>
                    <a:pt x="5815" y="393"/>
                  </a:lnTo>
                  <a:lnTo>
                    <a:pt x="5318" y="288"/>
                  </a:lnTo>
                  <a:lnTo>
                    <a:pt x="4741" y="183"/>
                  </a:lnTo>
                  <a:lnTo>
                    <a:pt x="4060" y="79"/>
                  </a:lnTo>
                  <a:lnTo>
                    <a:pt x="33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3"/>
            <p:cNvSpPr/>
            <p:nvPr/>
          </p:nvSpPr>
          <p:spPr>
            <a:xfrm>
              <a:off x="10796000" y="1253425"/>
              <a:ext cx="292750" cy="66800"/>
            </a:xfrm>
            <a:custGeom>
              <a:avLst/>
              <a:gdLst/>
              <a:ahLst/>
              <a:cxnLst/>
              <a:rect l="l" t="t" r="r" b="b"/>
              <a:pathLst>
                <a:path w="11710" h="2672" extrusionOk="0">
                  <a:moveTo>
                    <a:pt x="1" y="0"/>
                  </a:moveTo>
                  <a:lnTo>
                    <a:pt x="708" y="550"/>
                  </a:lnTo>
                  <a:lnTo>
                    <a:pt x="1415" y="1074"/>
                  </a:lnTo>
                  <a:lnTo>
                    <a:pt x="2149" y="1493"/>
                  </a:lnTo>
                  <a:lnTo>
                    <a:pt x="2882" y="1860"/>
                  </a:lnTo>
                  <a:lnTo>
                    <a:pt x="3249" y="2017"/>
                  </a:lnTo>
                  <a:lnTo>
                    <a:pt x="3616" y="2148"/>
                  </a:lnTo>
                  <a:lnTo>
                    <a:pt x="3982" y="2279"/>
                  </a:lnTo>
                  <a:lnTo>
                    <a:pt x="4349" y="2384"/>
                  </a:lnTo>
                  <a:lnTo>
                    <a:pt x="4716" y="2489"/>
                  </a:lnTo>
                  <a:lnTo>
                    <a:pt x="5083" y="2541"/>
                  </a:lnTo>
                  <a:lnTo>
                    <a:pt x="5449" y="2593"/>
                  </a:lnTo>
                  <a:lnTo>
                    <a:pt x="5816" y="2646"/>
                  </a:lnTo>
                  <a:lnTo>
                    <a:pt x="6183" y="2672"/>
                  </a:lnTo>
                  <a:lnTo>
                    <a:pt x="6916" y="2672"/>
                  </a:lnTo>
                  <a:lnTo>
                    <a:pt x="7283" y="2646"/>
                  </a:lnTo>
                  <a:lnTo>
                    <a:pt x="7649" y="2593"/>
                  </a:lnTo>
                  <a:lnTo>
                    <a:pt x="8016" y="2541"/>
                  </a:lnTo>
                  <a:lnTo>
                    <a:pt x="8750" y="2384"/>
                  </a:lnTo>
                  <a:lnTo>
                    <a:pt x="9509" y="2148"/>
                  </a:lnTo>
                  <a:lnTo>
                    <a:pt x="10243" y="1886"/>
                  </a:lnTo>
                  <a:lnTo>
                    <a:pt x="10976" y="1519"/>
                  </a:lnTo>
                  <a:lnTo>
                    <a:pt x="11710" y="1127"/>
                  </a:lnTo>
                  <a:lnTo>
                    <a:pt x="11474" y="969"/>
                  </a:lnTo>
                  <a:lnTo>
                    <a:pt x="11212" y="865"/>
                  </a:lnTo>
                  <a:lnTo>
                    <a:pt x="10950" y="760"/>
                  </a:lnTo>
                  <a:lnTo>
                    <a:pt x="10688" y="681"/>
                  </a:lnTo>
                  <a:lnTo>
                    <a:pt x="10164" y="576"/>
                  </a:lnTo>
                  <a:lnTo>
                    <a:pt x="9640" y="498"/>
                  </a:lnTo>
                  <a:lnTo>
                    <a:pt x="9090" y="472"/>
                  </a:lnTo>
                  <a:lnTo>
                    <a:pt x="8514" y="498"/>
                  </a:lnTo>
                  <a:lnTo>
                    <a:pt x="7257" y="550"/>
                  </a:lnTo>
                  <a:lnTo>
                    <a:pt x="6549" y="603"/>
                  </a:lnTo>
                  <a:lnTo>
                    <a:pt x="5816" y="629"/>
                  </a:lnTo>
                  <a:lnTo>
                    <a:pt x="5004" y="629"/>
                  </a:lnTo>
                  <a:lnTo>
                    <a:pt x="4166" y="603"/>
                  </a:lnTo>
                  <a:lnTo>
                    <a:pt x="3223" y="550"/>
                  </a:lnTo>
                  <a:lnTo>
                    <a:pt x="2227" y="419"/>
                  </a:lnTo>
                  <a:lnTo>
                    <a:pt x="1153" y="23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3"/>
            <p:cNvSpPr/>
            <p:nvPr/>
          </p:nvSpPr>
          <p:spPr>
            <a:xfrm>
              <a:off x="10796000" y="1253425"/>
              <a:ext cx="292750" cy="66800"/>
            </a:xfrm>
            <a:custGeom>
              <a:avLst/>
              <a:gdLst/>
              <a:ahLst/>
              <a:cxnLst/>
              <a:rect l="l" t="t" r="r" b="b"/>
              <a:pathLst>
                <a:path w="11710" h="2672" fill="none" extrusionOk="0">
                  <a:moveTo>
                    <a:pt x="11710" y="1127"/>
                  </a:moveTo>
                  <a:lnTo>
                    <a:pt x="11710" y="1127"/>
                  </a:lnTo>
                  <a:lnTo>
                    <a:pt x="10976" y="1519"/>
                  </a:lnTo>
                  <a:lnTo>
                    <a:pt x="10243" y="1886"/>
                  </a:lnTo>
                  <a:lnTo>
                    <a:pt x="9509" y="2148"/>
                  </a:lnTo>
                  <a:lnTo>
                    <a:pt x="8750" y="2384"/>
                  </a:lnTo>
                  <a:lnTo>
                    <a:pt x="8016" y="2541"/>
                  </a:lnTo>
                  <a:lnTo>
                    <a:pt x="7649" y="2593"/>
                  </a:lnTo>
                  <a:lnTo>
                    <a:pt x="7283" y="2646"/>
                  </a:lnTo>
                  <a:lnTo>
                    <a:pt x="6916" y="2672"/>
                  </a:lnTo>
                  <a:lnTo>
                    <a:pt x="6549" y="2672"/>
                  </a:lnTo>
                  <a:lnTo>
                    <a:pt x="6183" y="2672"/>
                  </a:lnTo>
                  <a:lnTo>
                    <a:pt x="5816" y="2646"/>
                  </a:lnTo>
                  <a:lnTo>
                    <a:pt x="5449" y="2593"/>
                  </a:lnTo>
                  <a:lnTo>
                    <a:pt x="5083" y="2541"/>
                  </a:lnTo>
                  <a:lnTo>
                    <a:pt x="4716" y="2489"/>
                  </a:lnTo>
                  <a:lnTo>
                    <a:pt x="4349" y="2384"/>
                  </a:lnTo>
                  <a:lnTo>
                    <a:pt x="3982" y="2279"/>
                  </a:lnTo>
                  <a:lnTo>
                    <a:pt x="3616" y="2148"/>
                  </a:lnTo>
                  <a:lnTo>
                    <a:pt x="3249" y="2017"/>
                  </a:lnTo>
                  <a:lnTo>
                    <a:pt x="2882" y="1860"/>
                  </a:lnTo>
                  <a:lnTo>
                    <a:pt x="2149" y="1493"/>
                  </a:lnTo>
                  <a:lnTo>
                    <a:pt x="1415" y="1074"/>
                  </a:lnTo>
                  <a:lnTo>
                    <a:pt x="708" y="550"/>
                  </a:lnTo>
                  <a:lnTo>
                    <a:pt x="1" y="0"/>
                  </a:lnTo>
                  <a:lnTo>
                    <a:pt x="1" y="0"/>
                  </a:lnTo>
                  <a:lnTo>
                    <a:pt x="1153" y="236"/>
                  </a:lnTo>
                  <a:lnTo>
                    <a:pt x="2227" y="419"/>
                  </a:lnTo>
                  <a:lnTo>
                    <a:pt x="3223" y="550"/>
                  </a:lnTo>
                  <a:lnTo>
                    <a:pt x="4166" y="603"/>
                  </a:lnTo>
                  <a:lnTo>
                    <a:pt x="5004" y="629"/>
                  </a:lnTo>
                  <a:lnTo>
                    <a:pt x="5816" y="629"/>
                  </a:lnTo>
                  <a:lnTo>
                    <a:pt x="6549" y="603"/>
                  </a:lnTo>
                  <a:lnTo>
                    <a:pt x="7257" y="550"/>
                  </a:lnTo>
                  <a:lnTo>
                    <a:pt x="7257" y="550"/>
                  </a:lnTo>
                  <a:lnTo>
                    <a:pt x="8514" y="498"/>
                  </a:lnTo>
                  <a:lnTo>
                    <a:pt x="9090" y="472"/>
                  </a:lnTo>
                  <a:lnTo>
                    <a:pt x="9640" y="498"/>
                  </a:lnTo>
                  <a:lnTo>
                    <a:pt x="10164" y="576"/>
                  </a:lnTo>
                  <a:lnTo>
                    <a:pt x="10688" y="681"/>
                  </a:lnTo>
                  <a:lnTo>
                    <a:pt x="10950" y="760"/>
                  </a:lnTo>
                  <a:lnTo>
                    <a:pt x="11212" y="865"/>
                  </a:lnTo>
                  <a:lnTo>
                    <a:pt x="11474" y="969"/>
                  </a:lnTo>
                  <a:lnTo>
                    <a:pt x="11710" y="11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3"/>
            <p:cNvSpPr/>
            <p:nvPr/>
          </p:nvSpPr>
          <p:spPr>
            <a:xfrm>
              <a:off x="10681425" y="1231800"/>
              <a:ext cx="510125" cy="352350"/>
            </a:xfrm>
            <a:custGeom>
              <a:avLst/>
              <a:gdLst/>
              <a:ahLst/>
              <a:cxnLst/>
              <a:rect l="l" t="t" r="r" b="b"/>
              <a:pathLst>
                <a:path w="20405" h="14094" extrusionOk="0">
                  <a:moveTo>
                    <a:pt x="4924" y="1"/>
                  </a:moveTo>
                  <a:lnTo>
                    <a:pt x="131" y="11159"/>
                  </a:lnTo>
                  <a:lnTo>
                    <a:pt x="52" y="11343"/>
                  </a:lnTo>
                  <a:lnTo>
                    <a:pt x="0" y="11526"/>
                  </a:lnTo>
                  <a:lnTo>
                    <a:pt x="0" y="11709"/>
                  </a:lnTo>
                  <a:lnTo>
                    <a:pt x="0" y="11893"/>
                  </a:lnTo>
                  <a:lnTo>
                    <a:pt x="0" y="12050"/>
                  </a:lnTo>
                  <a:lnTo>
                    <a:pt x="52" y="12233"/>
                  </a:lnTo>
                  <a:lnTo>
                    <a:pt x="105" y="12417"/>
                  </a:lnTo>
                  <a:lnTo>
                    <a:pt x="183" y="12574"/>
                  </a:lnTo>
                  <a:lnTo>
                    <a:pt x="288" y="12705"/>
                  </a:lnTo>
                  <a:lnTo>
                    <a:pt x="393" y="12862"/>
                  </a:lnTo>
                  <a:lnTo>
                    <a:pt x="524" y="12993"/>
                  </a:lnTo>
                  <a:lnTo>
                    <a:pt x="655" y="13098"/>
                  </a:lnTo>
                  <a:lnTo>
                    <a:pt x="812" y="13202"/>
                  </a:lnTo>
                  <a:lnTo>
                    <a:pt x="969" y="13281"/>
                  </a:lnTo>
                  <a:lnTo>
                    <a:pt x="1153" y="13333"/>
                  </a:lnTo>
                  <a:lnTo>
                    <a:pt x="1336" y="13386"/>
                  </a:lnTo>
                  <a:lnTo>
                    <a:pt x="2462" y="13543"/>
                  </a:lnTo>
                  <a:lnTo>
                    <a:pt x="3562" y="13700"/>
                  </a:lnTo>
                  <a:lnTo>
                    <a:pt x="4663" y="13805"/>
                  </a:lnTo>
                  <a:lnTo>
                    <a:pt x="5763" y="13910"/>
                  </a:lnTo>
                  <a:lnTo>
                    <a:pt x="6889" y="13988"/>
                  </a:lnTo>
                  <a:lnTo>
                    <a:pt x="7989" y="14041"/>
                  </a:lnTo>
                  <a:lnTo>
                    <a:pt x="9089" y="14093"/>
                  </a:lnTo>
                  <a:lnTo>
                    <a:pt x="11290" y="14093"/>
                  </a:lnTo>
                  <a:lnTo>
                    <a:pt x="12416" y="14041"/>
                  </a:lnTo>
                  <a:lnTo>
                    <a:pt x="13516" y="13988"/>
                  </a:lnTo>
                  <a:lnTo>
                    <a:pt x="14616" y="13910"/>
                  </a:lnTo>
                  <a:lnTo>
                    <a:pt x="15716" y="13805"/>
                  </a:lnTo>
                  <a:lnTo>
                    <a:pt x="16843" y="13700"/>
                  </a:lnTo>
                  <a:lnTo>
                    <a:pt x="17943" y="13543"/>
                  </a:lnTo>
                  <a:lnTo>
                    <a:pt x="19043" y="13386"/>
                  </a:lnTo>
                  <a:lnTo>
                    <a:pt x="19226" y="13333"/>
                  </a:lnTo>
                  <a:lnTo>
                    <a:pt x="19410" y="13281"/>
                  </a:lnTo>
                  <a:lnTo>
                    <a:pt x="19567" y="13202"/>
                  </a:lnTo>
                  <a:lnTo>
                    <a:pt x="19724" y="13098"/>
                  </a:lnTo>
                  <a:lnTo>
                    <a:pt x="19881" y="12993"/>
                  </a:lnTo>
                  <a:lnTo>
                    <a:pt x="19986" y="12862"/>
                  </a:lnTo>
                  <a:lnTo>
                    <a:pt x="20117" y="12705"/>
                  </a:lnTo>
                  <a:lnTo>
                    <a:pt x="20195" y="12574"/>
                  </a:lnTo>
                  <a:lnTo>
                    <a:pt x="20274" y="12417"/>
                  </a:lnTo>
                  <a:lnTo>
                    <a:pt x="20326" y="12233"/>
                  </a:lnTo>
                  <a:lnTo>
                    <a:pt x="20379" y="12050"/>
                  </a:lnTo>
                  <a:lnTo>
                    <a:pt x="20405" y="11893"/>
                  </a:lnTo>
                  <a:lnTo>
                    <a:pt x="20405" y="11709"/>
                  </a:lnTo>
                  <a:lnTo>
                    <a:pt x="20379" y="11526"/>
                  </a:lnTo>
                  <a:lnTo>
                    <a:pt x="20326" y="11343"/>
                  </a:lnTo>
                  <a:lnTo>
                    <a:pt x="20274" y="11159"/>
                  </a:lnTo>
                  <a:lnTo>
                    <a:pt x="16293" y="1992"/>
                  </a:lnTo>
                  <a:lnTo>
                    <a:pt x="15795" y="2123"/>
                  </a:lnTo>
                  <a:lnTo>
                    <a:pt x="15271" y="2227"/>
                  </a:lnTo>
                  <a:lnTo>
                    <a:pt x="14773" y="2332"/>
                  </a:lnTo>
                  <a:lnTo>
                    <a:pt x="14249" y="2411"/>
                  </a:lnTo>
                  <a:lnTo>
                    <a:pt x="13726" y="2463"/>
                  </a:lnTo>
                  <a:lnTo>
                    <a:pt x="13202" y="2515"/>
                  </a:lnTo>
                  <a:lnTo>
                    <a:pt x="12704" y="2542"/>
                  </a:lnTo>
                  <a:lnTo>
                    <a:pt x="12180" y="2515"/>
                  </a:lnTo>
                  <a:lnTo>
                    <a:pt x="11656" y="2489"/>
                  </a:lnTo>
                  <a:lnTo>
                    <a:pt x="11159" y="2463"/>
                  </a:lnTo>
                  <a:lnTo>
                    <a:pt x="10635" y="2384"/>
                  </a:lnTo>
                  <a:lnTo>
                    <a:pt x="10137" y="2280"/>
                  </a:lnTo>
                  <a:lnTo>
                    <a:pt x="9639" y="2149"/>
                  </a:lnTo>
                  <a:lnTo>
                    <a:pt x="9142" y="2018"/>
                  </a:lnTo>
                  <a:lnTo>
                    <a:pt x="8644" y="1834"/>
                  </a:lnTo>
                  <a:lnTo>
                    <a:pt x="8172" y="1651"/>
                  </a:lnTo>
                  <a:lnTo>
                    <a:pt x="7439" y="1284"/>
                  </a:lnTo>
                  <a:lnTo>
                    <a:pt x="6706" y="891"/>
                  </a:lnTo>
                  <a:lnTo>
                    <a:pt x="5998" y="499"/>
                  </a:lnTo>
                  <a:lnTo>
                    <a:pt x="5265" y="132"/>
                  </a:lnTo>
                  <a:lnTo>
                    <a:pt x="4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3"/>
            <p:cNvSpPr/>
            <p:nvPr/>
          </p:nvSpPr>
          <p:spPr>
            <a:xfrm>
              <a:off x="10681425" y="1231800"/>
              <a:ext cx="510125" cy="352350"/>
            </a:xfrm>
            <a:custGeom>
              <a:avLst/>
              <a:gdLst/>
              <a:ahLst/>
              <a:cxnLst/>
              <a:rect l="l" t="t" r="r" b="b"/>
              <a:pathLst>
                <a:path w="20405" h="14094" fill="none" extrusionOk="0">
                  <a:moveTo>
                    <a:pt x="20274" y="11159"/>
                  </a:moveTo>
                  <a:lnTo>
                    <a:pt x="16293" y="1992"/>
                  </a:lnTo>
                  <a:lnTo>
                    <a:pt x="16293" y="1992"/>
                  </a:lnTo>
                  <a:lnTo>
                    <a:pt x="15795" y="2123"/>
                  </a:lnTo>
                  <a:lnTo>
                    <a:pt x="15271" y="2227"/>
                  </a:lnTo>
                  <a:lnTo>
                    <a:pt x="14773" y="2332"/>
                  </a:lnTo>
                  <a:lnTo>
                    <a:pt x="14249" y="2411"/>
                  </a:lnTo>
                  <a:lnTo>
                    <a:pt x="13726" y="2463"/>
                  </a:lnTo>
                  <a:lnTo>
                    <a:pt x="13202" y="2515"/>
                  </a:lnTo>
                  <a:lnTo>
                    <a:pt x="12704" y="2542"/>
                  </a:lnTo>
                  <a:lnTo>
                    <a:pt x="12180" y="2515"/>
                  </a:lnTo>
                  <a:lnTo>
                    <a:pt x="11656" y="2489"/>
                  </a:lnTo>
                  <a:lnTo>
                    <a:pt x="11159" y="2463"/>
                  </a:lnTo>
                  <a:lnTo>
                    <a:pt x="10635" y="2384"/>
                  </a:lnTo>
                  <a:lnTo>
                    <a:pt x="10137" y="2280"/>
                  </a:lnTo>
                  <a:lnTo>
                    <a:pt x="9639" y="2149"/>
                  </a:lnTo>
                  <a:lnTo>
                    <a:pt x="9142" y="2018"/>
                  </a:lnTo>
                  <a:lnTo>
                    <a:pt x="8644" y="1834"/>
                  </a:lnTo>
                  <a:lnTo>
                    <a:pt x="8172" y="1651"/>
                  </a:lnTo>
                  <a:lnTo>
                    <a:pt x="8172" y="1651"/>
                  </a:lnTo>
                  <a:lnTo>
                    <a:pt x="7439" y="1284"/>
                  </a:lnTo>
                  <a:lnTo>
                    <a:pt x="6706" y="891"/>
                  </a:lnTo>
                  <a:lnTo>
                    <a:pt x="5998" y="499"/>
                  </a:lnTo>
                  <a:lnTo>
                    <a:pt x="5265" y="132"/>
                  </a:lnTo>
                  <a:lnTo>
                    <a:pt x="5265" y="132"/>
                  </a:lnTo>
                  <a:lnTo>
                    <a:pt x="4924" y="1"/>
                  </a:lnTo>
                  <a:lnTo>
                    <a:pt x="131" y="11159"/>
                  </a:lnTo>
                  <a:lnTo>
                    <a:pt x="131" y="11159"/>
                  </a:lnTo>
                  <a:lnTo>
                    <a:pt x="52" y="11343"/>
                  </a:lnTo>
                  <a:lnTo>
                    <a:pt x="0" y="11526"/>
                  </a:lnTo>
                  <a:lnTo>
                    <a:pt x="0" y="11709"/>
                  </a:lnTo>
                  <a:lnTo>
                    <a:pt x="0" y="11893"/>
                  </a:lnTo>
                  <a:lnTo>
                    <a:pt x="0" y="12050"/>
                  </a:lnTo>
                  <a:lnTo>
                    <a:pt x="52" y="12233"/>
                  </a:lnTo>
                  <a:lnTo>
                    <a:pt x="105" y="12417"/>
                  </a:lnTo>
                  <a:lnTo>
                    <a:pt x="183" y="12574"/>
                  </a:lnTo>
                  <a:lnTo>
                    <a:pt x="288" y="12705"/>
                  </a:lnTo>
                  <a:lnTo>
                    <a:pt x="393" y="12862"/>
                  </a:lnTo>
                  <a:lnTo>
                    <a:pt x="524" y="12993"/>
                  </a:lnTo>
                  <a:lnTo>
                    <a:pt x="655" y="13098"/>
                  </a:lnTo>
                  <a:lnTo>
                    <a:pt x="812" y="13202"/>
                  </a:lnTo>
                  <a:lnTo>
                    <a:pt x="969" y="13281"/>
                  </a:lnTo>
                  <a:lnTo>
                    <a:pt x="1153" y="13333"/>
                  </a:lnTo>
                  <a:lnTo>
                    <a:pt x="1336" y="13386"/>
                  </a:lnTo>
                  <a:lnTo>
                    <a:pt x="1336" y="13386"/>
                  </a:lnTo>
                  <a:lnTo>
                    <a:pt x="2462" y="13543"/>
                  </a:lnTo>
                  <a:lnTo>
                    <a:pt x="3562" y="13700"/>
                  </a:lnTo>
                  <a:lnTo>
                    <a:pt x="4663" y="13805"/>
                  </a:lnTo>
                  <a:lnTo>
                    <a:pt x="5763" y="13910"/>
                  </a:lnTo>
                  <a:lnTo>
                    <a:pt x="6889" y="13988"/>
                  </a:lnTo>
                  <a:lnTo>
                    <a:pt x="7989" y="14041"/>
                  </a:lnTo>
                  <a:lnTo>
                    <a:pt x="9089" y="14093"/>
                  </a:lnTo>
                  <a:lnTo>
                    <a:pt x="10189" y="14093"/>
                  </a:lnTo>
                  <a:lnTo>
                    <a:pt x="11290" y="14093"/>
                  </a:lnTo>
                  <a:lnTo>
                    <a:pt x="12416" y="14041"/>
                  </a:lnTo>
                  <a:lnTo>
                    <a:pt x="13516" y="13988"/>
                  </a:lnTo>
                  <a:lnTo>
                    <a:pt x="14616" y="13910"/>
                  </a:lnTo>
                  <a:lnTo>
                    <a:pt x="15716" y="13805"/>
                  </a:lnTo>
                  <a:lnTo>
                    <a:pt x="16843" y="13700"/>
                  </a:lnTo>
                  <a:lnTo>
                    <a:pt x="17943" y="13543"/>
                  </a:lnTo>
                  <a:lnTo>
                    <a:pt x="19043" y="13386"/>
                  </a:lnTo>
                  <a:lnTo>
                    <a:pt x="19043" y="13386"/>
                  </a:lnTo>
                  <a:lnTo>
                    <a:pt x="19226" y="13333"/>
                  </a:lnTo>
                  <a:lnTo>
                    <a:pt x="19410" y="13281"/>
                  </a:lnTo>
                  <a:lnTo>
                    <a:pt x="19567" y="13202"/>
                  </a:lnTo>
                  <a:lnTo>
                    <a:pt x="19724" y="13098"/>
                  </a:lnTo>
                  <a:lnTo>
                    <a:pt x="19881" y="12993"/>
                  </a:lnTo>
                  <a:lnTo>
                    <a:pt x="19986" y="12862"/>
                  </a:lnTo>
                  <a:lnTo>
                    <a:pt x="20117" y="12705"/>
                  </a:lnTo>
                  <a:lnTo>
                    <a:pt x="20195" y="12574"/>
                  </a:lnTo>
                  <a:lnTo>
                    <a:pt x="20274" y="12417"/>
                  </a:lnTo>
                  <a:lnTo>
                    <a:pt x="20326" y="12233"/>
                  </a:lnTo>
                  <a:lnTo>
                    <a:pt x="20379" y="12050"/>
                  </a:lnTo>
                  <a:lnTo>
                    <a:pt x="20405" y="11893"/>
                  </a:lnTo>
                  <a:lnTo>
                    <a:pt x="20405" y="11709"/>
                  </a:lnTo>
                  <a:lnTo>
                    <a:pt x="20379" y="11526"/>
                  </a:lnTo>
                  <a:lnTo>
                    <a:pt x="20326" y="11343"/>
                  </a:lnTo>
                  <a:lnTo>
                    <a:pt x="20274" y="1115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3"/>
            <p:cNvSpPr/>
            <p:nvPr/>
          </p:nvSpPr>
          <p:spPr>
            <a:xfrm>
              <a:off x="11088725" y="1281575"/>
              <a:ext cx="102825" cy="275725"/>
            </a:xfrm>
            <a:custGeom>
              <a:avLst/>
              <a:gdLst/>
              <a:ahLst/>
              <a:cxnLst/>
              <a:rect l="l" t="t" r="r" b="b"/>
              <a:pathLst>
                <a:path w="4113" h="11029" extrusionOk="0">
                  <a:moveTo>
                    <a:pt x="1" y="1"/>
                  </a:moveTo>
                  <a:lnTo>
                    <a:pt x="1" y="1"/>
                  </a:lnTo>
                  <a:lnTo>
                    <a:pt x="1" y="1"/>
                  </a:lnTo>
                  <a:lnTo>
                    <a:pt x="1" y="1"/>
                  </a:lnTo>
                  <a:lnTo>
                    <a:pt x="3982" y="9168"/>
                  </a:lnTo>
                  <a:lnTo>
                    <a:pt x="3982" y="9168"/>
                  </a:lnTo>
                  <a:lnTo>
                    <a:pt x="4061" y="9404"/>
                  </a:lnTo>
                  <a:lnTo>
                    <a:pt x="4113" y="9666"/>
                  </a:lnTo>
                  <a:lnTo>
                    <a:pt x="4113" y="9928"/>
                  </a:lnTo>
                  <a:lnTo>
                    <a:pt x="4061" y="10190"/>
                  </a:lnTo>
                  <a:lnTo>
                    <a:pt x="3982" y="10426"/>
                  </a:lnTo>
                  <a:lnTo>
                    <a:pt x="3877" y="10635"/>
                  </a:lnTo>
                  <a:lnTo>
                    <a:pt x="3720" y="10845"/>
                  </a:lnTo>
                  <a:lnTo>
                    <a:pt x="3537" y="11028"/>
                  </a:lnTo>
                  <a:lnTo>
                    <a:pt x="3537" y="11028"/>
                  </a:lnTo>
                  <a:lnTo>
                    <a:pt x="3537" y="11028"/>
                  </a:lnTo>
                  <a:lnTo>
                    <a:pt x="3720" y="10845"/>
                  </a:lnTo>
                  <a:lnTo>
                    <a:pt x="3877" y="10635"/>
                  </a:lnTo>
                  <a:lnTo>
                    <a:pt x="3982" y="10426"/>
                  </a:lnTo>
                  <a:lnTo>
                    <a:pt x="4061" y="10190"/>
                  </a:lnTo>
                  <a:lnTo>
                    <a:pt x="4113" y="9928"/>
                  </a:lnTo>
                  <a:lnTo>
                    <a:pt x="4113" y="9666"/>
                  </a:lnTo>
                  <a:lnTo>
                    <a:pt x="4061" y="9404"/>
                  </a:lnTo>
                  <a:lnTo>
                    <a:pt x="3982" y="9168"/>
                  </a:lnTo>
                  <a:lnTo>
                    <a:pt x="1" y="1"/>
                  </a:lnTo>
                  <a:close/>
                </a:path>
              </a:pathLst>
            </a:custGeom>
            <a:solidFill>
              <a:srgbClr val="B5D0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3"/>
            <p:cNvSpPr/>
            <p:nvPr/>
          </p:nvSpPr>
          <p:spPr>
            <a:xfrm>
              <a:off x="11088725" y="1281575"/>
              <a:ext cx="102825" cy="275725"/>
            </a:xfrm>
            <a:custGeom>
              <a:avLst/>
              <a:gdLst/>
              <a:ahLst/>
              <a:cxnLst/>
              <a:rect l="l" t="t" r="r" b="b"/>
              <a:pathLst>
                <a:path w="4113" h="11029" fill="none" extrusionOk="0">
                  <a:moveTo>
                    <a:pt x="1" y="1"/>
                  </a:moveTo>
                  <a:lnTo>
                    <a:pt x="1" y="1"/>
                  </a:lnTo>
                  <a:lnTo>
                    <a:pt x="1" y="1"/>
                  </a:lnTo>
                  <a:lnTo>
                    <a:pt x="1" y="1"/>
                  </a:lnTo>
                  <a:lnTo>
                    <a:pt x="3982" y="9168"/>
                  </a:lnTo>
                  <a:lnTo>
                    <a:pt x="3982" y="9168"/>
                  </a:lnTo>
                  <a:lnTo>
                    <a:pt x="4061" y="9404"/>
                  </a:lnTo>
                  <a:lnTo>
                    <a:pt x="4113" y="9666"/>
                  </a:lnTo>
                  <a:lnTo>
                    <a:pt x="4113" y="9928"/>
                  </a:lnTo>
                  <a:lnTo>
                    <a:pt x="4061" y="10190"/>
                  </a:lnTo>
                  <a:lnTo>
                    <a:pt x="3982" y="10426"/>
                  </a:lnTo>
                  <a:lnTo>
                    <a:pt x="3877" y="10635"/>
                  </a:lnTo>
                  <a:lnTo>
                    <a:pt x="3720" y="10845"/>
                  </a:lnTo>
                  <a:lnTo>
                    <a:pt x="3537" y="11028"/>
                  </a:lnTo>
                  <a:lnTo>
                    <a:pt x="3537" y="11028"/>
                  </a:lnTo>
                  <a:lnTo>
                    <a:pt x="3537" y="11028"/>
                  </a:lnTo>
                  <a:lnTo>
                    <a:pt x="3720" y="10845"/>
                  </a:lnTo>
                  <a:lnTo>
                    <a:pt x="3877" y="10635"/>
                  </a:lnTo>
                  <a:lnTo>
                    <a:pt x="3982" y="10426"/>
                  </a:lnTo>
                  <a:lnTo>
                    <a:pt x="4061" y="10190"/>
                  </a:lnTo>
                  <a:lnTo>
                    <a:pt x="4113" y="9928"/>
                  </a:lnTo>
                  <a:lnTo>
                    <a:pt x="4113" y="9666"/>
                  </a:lnTo>
                  <a:lnTo>
                    <a:pt x="4061" y="9404"/>
                  </a:lnTo>
                  <a:lnTo>
                    <a:pt x="3982" y="916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3"/>
            <p:cNvSpPr/>
            <p:nvPr/>
          </p:nvSpPr>
          <p:spPr>
            <a:xfrm>
              <a:off x="11155525" y="1557275"/>
              <a:ext cx="21625" cy="9175"/>
            </a:xfrm>
            <a:custGeom>
              <a:avLst/>
              <a:gdLst/>
              <a:ahLst/>
              <a:cxnLst/>
              <a:rect l="l" t="t" r="r" b="b"/>
              <a:pathLst>
                <a:path w="865" h="367" extrusionOk="0">
                  <a:moveTo>
                    <a:pt x="0" y="367"/>
                  </a:moveTo>
                  <a:lnTo>
                    <a:pt x="0" y="367"/>
                  </a:lnTo>
                  <a:lnTo>
                    <a:pt x="0" y="367"/>
                  </a:lnTo>
                  <a:lnTo>
                    <a:pt x="0" y="367"/>
                  </a:lnTo>
                  <a:lnTo>
                    <a:pt x="0" y="367"/>
                  </a:lnTo>
                  <a:close/>
                  <a:moveTo>
                    <a:pt x="53" y="367"/>
                  </a:moveTo>
                  <a:lnTo>
                    <a:pt x="53" y="367"/>
                  </a:lnTo>
                  <a:lnTo>
                    <a:pt x="26" y="367"/>
                  </a:lnTo>
                  <a:lnTo>
                    <a:pt x="26" y="367"/>
                  </a:lnTo>
                  <a:lnTo>
                    <a:pt x="53" y="367"/>
                  </a:lnTo>
                  <a:close/>
                  <a:moveTo>
                    <a:pt x="865" y="0"/>
                  </a:moveTo>
                  <a:lnTo>
                    <a:pt x="865" y="0"/>
                  </a:lnTo>
                  <a:lnTo>
                    <a:pt x="708" y="105"/>
                  </a:lnTo>
                  <a:lnTo>
                    <a:pt x="550" y="210"/>
                  </a:lnTo>
                  <a:lnTo>
                    <a:pt x="367" y="288"/>
                  </a:lnTo>
                  <a:lnTo>
                    <a:pt x="157" y="341"/>
                  </a:lnTo>
                  <a:lnTo>
                    <a:pt x="157" y="341"/>
                  </a:lnTo>
                  <a:lnTo>
                    <a:pt x="367" y="288"/>
                  </a:lnTo>
                  <a:lnTo>
                    <a:pt x="550" y="210"/>
                  </a:lnTo>
                  <a:lnTo>
                    <a:pt x="708" y="105"/>
                  </a:lnTo>
                  <a:lnTo>
                    <a:pt x="865" y="0"/>
                  </a:lnTo>
                  <a:lnTo>
                    <a:pt x="865" y="0"/>
                  </a:lnTo>
                  <a:close/>
                </a:path>
              </a:pathLst>
            </a:custGeom>
            <a:solidFill>
              <a:srgbClr val="8FC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3"/>
            <p:cNvSpPr/>
            <p:nvPr/>
          </p:nvSpPr>
          <p:spPr>
            <a:xfrm>
              <a:off x="11155525" y="15664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3"/>
            <p:cNvSpPr/>
            <p:nvPr/>
          </p:nvSpPr>
          <p:spPr>
            <a:xfrm>
              <a:off x="11156175" y="1566425"/>
              <a:ext cx="675" cy="25"/>
            </a:xfrm>
            <a:custGeom>
              <a:avLst/>
              <a:gdLst/>
              <a:ahLst/>
              <a:cxnLst/>
              <a:rect l="l" t="t" r="r" b="b"/>
              <a:pathLst>
                <a:path w="27" h="1" fill="none" extrusionOk="0">
                  <a:moveTo>
                    <a:pt x="27" y="1"/>
                  </a:moveTo>
                  <a:lnTo>
                    <a:pt x="27" y="1"/>
                  </a:lnTo>
                  <a:lnTo>
                    <a:pt x="0" y="1"/>
                  </a:lnTo>
                  <a:lnTo>
                    <a:pt x="0" y="1"/>
                  </a:lnTo>
                  <a:lnTo>
                    <a:pt x="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3"/>
            <p:cNvSpPr/>
            <p:nvPr/>
          </p:nvSpPr>
          <p:spPr>
            <a:xfrm>
              <a:off x="11159450" y="1557275"/>
              <a:ext cx="17700" cy="8525"/>
            </a:xfrm>
            <a:custGeom>
              <a:avLst/>
              <a:gdLst/>
              <a:ahLst/>
              <a:cxnLst/>
              <a:rect l="l" t="t" r="r" b="b"/>
              <a:pathLst>
                <a:path w="708" h="341" fill="none" extrusionOk="0">
                  <a:moveTo>
                    <a:pt x="708" y="0"/>
                  </a:moveTo>
                  <a:lnTo>
                    <a:pt x="708" y="0"/>
                  </a:lnTo>
                  <a:lnTo>
                    <a:pt x="551" y="105"/>
                  </a:lnTo>
                  <a:lnTo>
                    <a:pt x="393" y="210"/>
                  </a:lnTo>
                  <a:lnTo>
                    <a:pt x="210" y="288"/>
                  </a:lnTo>
                  <a:lnTo>
                    <a:pt x="0" y="341"/>
                  </a:lnTo>
                  <a:lnTo>
                    <a:pt x="0" y="341"/>
                  </a:lnTo>
                  <a:lnTo>
                    <a:pt x="210" y="288"/>
                  </a:lnTo>
                  <a:lnTo>
                    <a:pt x="393" y="210"/>
                  </a:lnTo>
                  <a:lnTo>
                    <a:pt x="551" y="105"/>
                  </a:lnTo>
                  <a:lnTo>
                    <a:pt x="708" y="0"/>
                  </a:lnTo>
                  <a:lnTo>
                    <a:pt x="70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3"/>
            <p:cNvSpPr/>
            <p:nvPr/>
          </p:nvSpPr>
          <p:spPr>
            <a:xfrm>
              <a:off x="10980675" y="1281575"/>
              <a:ext cx="210875" cy="284875"/>
            </a:xfrm>
            <a:custGeom>
              <a:avLst/>
              <a:gdLst/>
              <a:ahLst/>
              <a:cxnLst/>
              <a:rect l="l" t="t" r="r" b="b"/>
              <a:pathLst>
                <a:path w="8435" h="11395" extrusionOk="0">
                  <a:moveTo>
                    <a:pt x="3065" y="1572"/>
                  </a:moveTo>
                  <a:lnTo>
                    <a:pt x="3144" y="1625"/>
                  </a:lnTo>
                  <a:lnTo>
                    <a:pt x="3249" y="1651"/>
                  </a:lnTo>
                  <a:lnTo>
                    <a:pt x="3327" y="1729"/>
                  </a:lnTo>
                  <a:lnTo>
                    <a:pt x="3380" y="1808"/>
                  </a:lnTo>
                  <a:lnTo>
                    <a:pt x="3432" y="1887"/>
                  </a:lnTo>
                  <a:lnTo>
                    <a:pt x="3484" y="1991"/>
                  </a:lnTo>
                  <a:lnTo>
                    <a:pt x="3484" y="2096"/>
                  </a:lnTo>
                  <a:lnTo>
                    <a:pt x="3484" y="2201"/>
                  </a:lnTo>
                  <a:lnTo>
                    <a:pt x="3432" y="2306"/>
                  </a:lnTo>
                  <a:lnTo>
                    <a:pt x="3380" y="2410"/>
                  </a:lnTo>
                  <a:lnTo>
                    <a:pt x="3327" y="2489"/>
                  </a:lnTo>
                  <a:lnTo>
                    <a:pt x="3249" y="2541"/>
                  </a:lnTo>
                  <a:lnTo>
                    <a:pt x="3144" y="2594"/>
                  </a:lnTo>
                  <a:lnTo>
                    <a:pt x="3065" y="2620"/>
                  </a:lnTo>
                  <a:lnTo>
                    <a:pt x="2960" y="2646"/>
                  </a:lnTo>
                  <a:lnTo>
                    <a:pt x="2829" y="2620"/>
                  </a:lnTo>
                  <a:lnTo>
                    <a:pt x="2751" y="2594"/>
                  </a:lnTo>
                  <a:lnTo>
                    <a:pt x="2646" y="2541"/>
                  </a:lnTo>
                  <a:lnTo>
                    <a:pt x="2568" y="2489"/>
                  </a:lnTo>
                  <a:lnTo>
                    <a:pt x="2515" y="2410"/>
                  </a:lnTo>
                  <a:lnTo>
                    <a:pt x="2463" y="2306"/>
                  </a:lnTo>
                  <a:lnTo>
                    <a:pt x="2410" y="2201"/>
                  </a:lnTo>
                  <a:lnTo>
                    <a:pt x="2410" y="2096"/>
                  </a:lnTo>
                  <a:lnTo>
                    <a:pt x="2410" y="1991"/>
                  </a:lnTo>
                  <a:lnTo>
                    <a:pt x="2463" y="1887"/>
                  </a:lnTo>
                  <a:lnTo>
                    <a:pt x="2515" y="1808"/>
                  </a:lnTo>
                  <a:lnTo>
                    <a:pt x="2568" y="1729"/>
                  </a:lnTo>
                  <a:lnTo>
                    <a:pt x="2646" y="1651"/>
                  </a:lnTo>
                  <a:lnTo>
                    <a:pt x="2751" y="1625"/>
                  </a:lnTo>
                  <a:lnTo>
                    <a:pt x="2829" y="1572"/>
                  </a:lnTo>
                  <a:close/>
                  <a:moveTo>
                    <a:pt x="5030" y="5842"/>
                  </a:moveTo>
                  <a:lnTo>
                    <a:pt x="5135" y="5868"/>
                  </a:lnTo>
                  <a:lnTo>
                    <a:pt x="5213" y="5920"/>
                  </a:lnTo>
                  <a:lnTo>
                    <a:pt x="5292" y="5999"/>
                  </a:lnTo>
                  <a:lnTo>
                    <a:pt x="5370" y="6078"/>
                  </a:lnTo>
                  <a:lnTo>
                    <a:pt x="5423" y="6156"/>
                  </a:lnTo>
                  <a:lnTo>
                    <a:pt x="5449" y="6261"/>
                  </a:lnTo>
                  <a:lnTo>
                    <a:pt x="5449" y="6366"/>
                  </a:lnTo>
                  <a:lnTo>
                    <a:pt x="5449" y="6470"/>
                  </a:lnTo>
                  <a:lnTo>
                    <a:pt x="5423" y="6575"/>
                  </a:lnTo>
                  <a:lnTo>
                    <a:pt x="5370" y="6680"/>
                  </a:lnTo>
                  <a:lnTo>
                    <a:pt x="5292" y="6759"/>
                  </a:lnTo>
                  <a:lnTo>
                    <a:pt x="5213" y="6811"/>
                  </a:lnTo>
                  <a:lnTo>
                    <a:pt x="5135" y="6863"/>
                  </a:lnTo>
                  <a:lnTo>
                    <a:pt x="5030" y="6890"/>
                  </a:lnTo>
                  <a:lnTo>
                    <a:pt x="4925" y="6916"/>
                  </a:lnTo>
                  <a:lnTo>
                    <a:pt x="4820" y="6890"/>
                  </a:lnTo>
                  <a:lnTo>
                    <a:pt x="4715" y="6863"/>
                  </a:lnTo>
                  <a:lnTo>
                    <a:pt x="4611" y="6811"/>
                  </a:lnTo>
                  <a:lnTo>
                    <a:pt x="4532" y="6759"/>
                  </a:lnTo>
                  <a:lnTo>
                    <a:pt x="4480" y="6680"/>
                  </a:lnTo>
                  <a:lnTo>
                    <a:pt x="4427" y="6575"/>
                  </a:lnTo>
                  <a:lnTo>
                    <a:pt x="4401" y="6470"/>
                  </a:lnTo>
                  <a:lnTo>
                    <a:pt x="4375" y="6366"/>
                  </a:lnTo>
                  <a:lnTo>
                    <a:pt x="4401" y="6261"/>
                  </a:lnTo>
                  <a:lnTo>
                    <a:pt x="4427" y="6156"/>
                  </a:lnTo>
                  <a:lnTo>
                    <a:pt x="4480" y="6078"/>
                  </a:lnTo>
                  <a:lnTo>
                    <a:pt x="4532" y="5999"/>
                  </a:lnTo>
                  <a:lnTo>
                    <a:pt x="4611" y="5920"/>
                  </a:lnTo>
                  <a:lnTo>
                    <a:pt x="4715" y="5868"/>
                  </a:lnTo>
                  <a:lnTo>
                    <a:pt x="4820" y="5842"/>
                  </a:lnTo>
                  <a:close/>
                  <a:moveTo>
                    <a:pt x="4323" y="1"/>
                  </a:moveTo>
                  <a:lnTo>
                    <a:pt x="3406" y="236"/>
                  </a:lnTo>
                  <a:lnTo>
                    <a:pt x="2934" y="315"/>
                  </a:lnTo>
                  <a:lnTo>
                    <a:pt x="2463" y="393"/>
                  </a:lnTo>
                  <a:lnTo>
                    <a:pt x="1991" y="472"/>
                  </a:lnTo>
                  <a:lnTo>
                    <a:pt x="1520" y="498"/>
                  </a:lnTo>
                  <a:lnTo>
                    <a:pt x="1022" y="524"/>
                  </a:lnTo>
                  <a:lnTo>
                    <a:pt x="551" y="551"/>
                  </a:lnTo>
                  <a:lnTo>
                    <a:pt x="1" y="524"/>
                  </a:lnTo>
                  <a:lnTo>
                    <a:pt x="603" y="3511"/>
                  </a:lnTo>
                  <a:lnTo>
                    <a:pt x="734" y="3511"/>
                  </a:lnTo>
                  <a:lnTo>
                    <a:pt x="970" y="3537"/>
                  </a:lnTo>
                  <a:lnTo>
                    <a:pt x="1179" y="3615"/>
                  </a:lnTo>
                  <a:lnTo>
                    <a:pt x="1389" y="3720"/>
                  </a:lnTo>
                  <a:lnTo>
                    <a:pt x="1572" y="3851"/>
                  </a:lnTo>
                  <a:lnTo>
                    <a:pt x="1703" y="4034"/>
                  </a:lnTo>
                  <a:lnTo>
                    <a:pt x="1808" y="4218"/>
                  </a:lnTo>
                  <a:lnTo>
                    <a:pt x="1887" y="4427"/>
                  </a:lnTo>
                  <a:lnTo>
                    <a:pt x="1913" y="4663"/>
                  </a:lnTo>
                  <a:lnTo>
                    <a:pt x="1887" y="4873"/>
                  </a:lnTo>
                  <a:lnTo>
                    <a:pt x="1834" y="5056"/>
                  </a:lnTo>
                  <a:lnTo>
                    <a:pt x="1756" y="5213"/>
                  </a:lnTo>
                  <a:lnTo>
                    <a:pt x="1651" y="5370"/>
                  </a:lnTo>
                  <a:lnTo>
                    <a:pt x="1546" y="5527"/>
                  </a:lnTo>
                  <a:lnTo>
                    <a:pt x="1389" y="5632"/>
                  </a:lnTo>
                  <a:lnTo>
                    <a:pt x="1232" y="5711"/>
                  </a:lnTo>
                  <a:lnTo>
                    <a:pt x="1048" y="5789"/>
                  </a:lnTo>
                  <a:lnTo>
                    <a:pt x="1834" y="9666"/>
                  </a:lnTo>
                  <a:lnTo>
                    <a:pt x="2646" y="9692"/>
                  </a:lnTo>
                  <a:lnTo>
                    <a:pt x="2594" y="9509"/>
                  </a:lnTo>
                  <a:lnTo>
                    <a:pt x="2594" y="9352"/>
                  </a:lnTo>
                  <a:lnTo>
                    <a:pt x="2594" y="9168"/>
                  </a:lnTo>
                  <a:lnTo>
                    <a:pt x="2646" y="8985"/>
                  </a:lnTo>
                  <a:lnTo>
                    <a:pt x="2751" y="8828"/>
                  </a:lnTo>
                  <a:lnTo>
                    <a:pt x="2856" y="8697"/>
                  </a:lnTo>
                  <a:lnTo>
                    <a:pt x="2987" y="8592"/>
                  </a:lnTo>
                  <a:lnTo>
                    <a:pt x="3144" y="8514"/>
                  </a:lnTo>
                  <a:lnTo>
                    <a:pt x="3301" y="8461"/>
                  </a:lnTo>
                  <a:lnTo>
                    <a:pt x="3484" y="8435"/>
                  </a:lnTo>
                  <a:lnTo>
                    <a:pt x="3668" y="8461"/>
                  </a:lnTo>
                  <a:lnTo>
                    <a:pt x="3825" y="8514"/>
                  </a:lnTo>
                  <a:lnTo>
                    <a:pt x="3982" y="8592"/>
                  </a:lnTo>
                  <a:lnTo>
                    <a:pt x="4113" y="8697"/>
                  </a:lnTo>
                  <a:lnTo>
                    <a:pt x="4218" y="8828"/>
                  </a:lnTo>
                  <a:lnTo>
                    <a:pt x="4323" y="8985"/>
                  </a:lnTo>
                  <a:lnTo>
                    <a:pt x="4375" y="9168"/>
                  </a:lnTo>
                  <a:lnTo>
                    <a:pt x="4375" y="9352"/>
                  </a:lnTo>
                  <a:lnTo>
                    <a:pt x="4349" y="9561"/>
                  </a:lnTo>
                  <a:lnTo>
                    <a:pt x="4270" y="9771"/>
                  </a:lnTo>
                  <a:lnTo>
                    <a:pt x="5475" y="9849"/>
                  </a:lnTo>
                  <a:lnTo>
                    <a:pt x="6575" y="9954"/>
                  </a:lnTo>
                  <a:lnTo>
                    <a:pt x="7544" y="10059"/>
                  </a:lnTo>
                  <a:lnTo>
                    <a:pt x="8383" y="10190"/>
                  </a:lnTo>
                  <a:lnTo>
                    <a:pt x="8435" y="9928"/>
                  </a:lnTo>
                  <a:lnTo>
                    <a:pt x="8435" y="9666"/>
                  </a:lnTo>
                  <a:lnTo>
                    <a:pt x="8383" y="9404"/>
                  </a:lnTo>
                  <a:lnTo>
                    <a:pt x="8304" y="9168"/>
                  </a:lnTo>
                  <a:lnTo>
                    <a:pt x="4323" y="1"/>
                  </a:lnTo>
                  <a:close/>
                  <a:moveTo>
                    <a:pt x="8383" y="10190"/>
                  </a:moveTo>
                  <a:lnTo>
                    <a:pt x="8304" y="10399"/>
                  </a:lnTo>
                  <a:lnTo>
                    <a:pt x="8199" y="10609"/>
                  </a:lnTo>
                  <a:lnTo>
                    <a:pt x="8136" y="10719"/>
                  </a:lnTo>
                  <a:lnTo>
                    <a:pt x="8199" y="10635"/>
                  </a:lnTo>
                  <a:lnTo>
                    <a:pt x="8304" y="10426"/>
                  </a:lnTo>
                  <a:lnTo>
                    <a:pt x="8383" y="10190"/>
                  </a:lnTo>
                  <a:close/>
                  <a:moveTo>
                    <a:pt x="8136" y="10719"/>
                  </a:moveTo>
                  <a:lnTo>
                    <a:pt x="8042" y="10845"/>
                  </a:lnTo>
                  <a:lnTo>
                    <a:pt x="7859" y="11028"/>
                  </a:lnTo>
                  <a:lnTo>
                    <a:pt x="7702" y="11133"/>
                  </a:lnTo>
                  <a:lnTo>
                    <a:pt x="7544" y="11238"/>
                  </a:lnTo>
                  <a:lnTo>
                    <a:pt x="7544" y="11238"/>
                  </a:lnTo>
                  <a:lnTo>
                    <a:pt x="7754" y="11107"/>
                  </a:lnTo>
                  <a:lnTo>
                    <a:pt x="7937" y="10976"/>
                  </a:lnTo>
                  <a:lnTo>
                    <a:pt x="8094" y="10792"/>
                  </a:lnTo>
                  <a:lnTo>
                    <a:pt x="8136" y="10719"/>
                  </a:lnTo>
                  <a:close/>
                  <a:moveTo>
                    <a:pt x="7544" y="11238"/>
                  </a:moveTo>
                  <a:lnTo>
                    <a:pt x="7335" y="11316"/>
                  </a:lnTo>
                  <a:lnTo>
                    <a:pt x="7256" y="11342"/>
                  </a:lnTo>
                  <a:lnTo>
                    <a:pt x="7256" y="11342"/>
                  </a:lnTo>
                  <a:lnTo>
                    <a:pt x="7361" y="11316"/>
                  </a:lnTo>
                  <a:lnTo>
                    <a:pt x="7544" y="11238"/>
                  </a:lnTo>
                  <a:close/>
                  <a:moveTo>
                    <a:pt x="7256" y="11342"/>
                  </a:moveTo>
                  <a:lnTo>
                    <a:pt x="7151" y="11369"/>
                  </a:lnTo>
                  <a:lnTo>
                    <a:pt x="7099" y="11395"/>
                  </a:lnTo>
                  <a:lnTo>
                    <a:pt x="7099" y="11395"/>
                  </a:lnTo>
                  <a:lnTo>
                    <a:pt x="7256" y="1134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3"/>
            <p:cNvSpPr/>
            <p:nvPr/>
          </p:nvSpPr>
          <p:spPr>
            <a:xfrm>
              <a:off x="11154875" y="1566425"/>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3"/>
            <p:cNvSpPr/>
            <p:nvPr/>
          </p:nvSpPr>
          <p:spPr>
            <a:xfrm>
              <a:off x="11155525" y="1566425"/>
              <a:ext cx="25" cy="25"/>
            </a:xfrm>
            <a:custGeom>
              <a:avLst/>
              <a:gdLst/>
              <a:ahLst/>
              <a:cxnLst/>
              <a:rect l="l" t="t" r="r" b="b"/>
              <a:pathLst>
                <a:path w="1" h="1" fill="none" extrusionOk="0">
                  <a:moveTo>
                    <a:pt x="0" y="1"/>
                  </a:moveTo>
                  <a:lnTo>
                    <a:pt x="0" y="1"/>
                  </a:lnTo>
                  <a:lnTo>
                    <a:pt x="0" y="1"/>
                  </a:lnTo>
                  <a:lnTo>
                    <a:pt x="0" y="1"/>
                  </a:lnTo>
                  <a:lnTo>
                    <a:pt x="0" y="1"/>
                  </a:ln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3"/>
            <p:cNvSpPr/>
            <p:nvPr/>
          </p:nvSpPr>
          <p:spPr>
            <a:xfrm>
              <a:off x="11156175" y="1566425"/>
              <a:ext cx="675" cy="25"/>
            </a:xfrm>
            <a:custGeom>
              <a:avLst/>
              <a:gdLst/>
              <a:ahLst/>
              <a:cxnLst/>
              <a:rect l="l" t="t" r="r" b="b"/>
              <a:pathLst>
                <a:path w="27" h="1" fill="none" extrusionOk="0">
                  <a:moveTo>
                    <a:pt x="27" y="1"/>
                  </a:moveTo>
                  <a:lnTo>
                    <a:pt x="27" y="1"/>
                  </a:lnTo>
                  <a:lnTo>
                    <a:pt x="0" y="1"/>
                  </a:lnTo>
                  <a:lnTo>
                    <a:pt x="0" y="1"/>
                  </a:lnTo>
                  <a:lnTo>
                    <a:pt x="0" y="1"/>
                  </a:lnTo>
                  <a:lnTo>
                    <a:pt x="0" y="1"/>
                  </a:lnTo>
                  <a:lnTo>
                    <a:pt x="27" y="1"/>
                  </a:lnTo>
                  <a:lnTo>
                    <a:pt x="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3"/>
            <p:cNvSpPr/>
            <p:nvPr/>
          </p:nvSpPr>
          <p:spPr>
            <a:xfrm>
              <a:off x="11157475" y="1566425"/>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3"/>
            <p:cNvSpPr/>
            <p:nvPr/>
          </p:nvSpPr>
          <p:spPr>
            <a:xfrm>
              <a:off x="11157475" y="1566425"/>
              <a:ext cx="700" cy="25"/>
            </a:xfrm>
            <a:custGeom>
              <a:avLst/>
              <a:gdLst/>
              <a:ahLst/>
              <a:cxnLst/>
              <a:rect l="l" t="t" r="r" b="b"/>
              <a:pathLst>
                <a:path w="28" h="1" fill="none" extrusionOk="0">
                  <a:moveTo>
                    <a:pt x="27" y="1"/>
                  </a:moveTo>
                  <a:lnTo>
                    <a:pt x="27" y="1"/>
                  </a:lnTo>
                  <a:lnTo>
                    <a:pt x="1" y="1"/>
                  </a:lnTo>
                  <a:lnTo>
                    <a:pt x="1" y="1"/>
                  </a:lnTo>
                  <a:lnTo>
                    <a:pt x="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3"/>
            <p:cNvSpPr/>
            <p:nvPr/>
          </p:nvSpPr>
          <p:spPr>
            <a:xfrm>
              <a:off x="11090025" y="1427600"/>
              <a:ext cx="26875" cy="26875"/>
            </a:xfrm>
            <a:custGeom>
              <a:avLst/>
              <a:gdLst/>
              <a:ahLst/>
              <a:cxnLst/>
              <a:rect l="l" t="t" r="r" b="b"/>
              <a:pathLst>
                <a:path w="1075" h="1075" fill="none" extrusionOk="0">
                  <a:moveTo>
                    <a:pt x="551" y="1075"/>
                  </a:moveTo>
                  <a:lnTo>
                    <a:pt x="551" y="1075"/>
                  </a:lnTo>
                  <a:lnTo>
                    <a:pt x="446" y="1049"/>
                  </a:lnTo>
                  <a:lnTo>
                    <a:pt x="341" y="1022"/>
                  </a:lnTo>
                  <a:lnTo>
                    <a:pt x="237" y="970"/>
                  </a:lnTo>
                  <a:lnTo>
                    <a:pt x="158" y="918"/>
                  </a:lnTo>
                  <a:lnTo>
                    <a:pt x="106" y="839"/>
                  </a:lnTo>
                  <a:lnTo>
                    <a:pt x="53" y="734"/>
                  </a:lnTo>
                  <a:lnTo>
                    <a:pt x="27" y="629"/>
                  </a:lnTo>
                  <a:lnTo>
                    <a:pt x="1" y="525"/>
                  </a:lnTo>
                  <a:lnTo>
                    <a:pt x="1" y="525"/>
                  </a:lnTo>
                  <a:lnTo>
                    <a:pt x="27" y="420"/>
                  </a:lnTo>
                  <a:lnTo>
                    <a:pt x="53" y="315"/>
                  </a:lnTo>
                  <a:lnTo>
                    <a:pt x="106" y="237"/>
                  </a:lnTo>
                  <a:lnTo>
                    <a:pt x="158" y="158"/>
                  </a:lnTo>
                  <a:lnTo>
                    <a:pt x="237" y="79"/>
                  </a:lnTo>
                  <a:lnTo>
                    <a:pt x="341" y="27"/>
                  </a:lnTo>
                  <a:lnTo>
                    <a:pt x="446" y="1"/>
                  </a:lnTo>
                  <a:lnTo>
                    <a:pt x="551" y="1"/>
                  </a:lnTo>
                  <a:lnTo>
                    <a:pt x="551" y="1"/>
                  </a:lnTo>
                  <a:lnTo>
                    <a:pt x="656" y="1"/>
                  </a:lnTo>
                  <a:lnTo>
                    <a:pt x="761" y="27"/>
                  </a:lnTo>
                  <a:lnTo>
                    <a:pt x="839" y="79"/>
                  </a:lnTo>
                  <a:lnTo>
                    <a:pt x="918" y="158"/>
                  </a:lnTo>
                  <a:lnTo>
                    <a:pt x="996" y="237"/>
                  </a:lnTo>
                  <a:lnTo>
                    <a:pt x="1049" y="315"/>
                  </a:lnTo>
                  <a:lnTo>
                    <a:pt x="1075" y="420"/>
                  </a:lnTo>
                  <a:lnTo>
                    <a:pt x="1075" y="525"/>
                  </a:lnTo>
                  <a:lnTo>
                    <a:pt x="1075" y="525"/>
                  </a:lnTo>
                  <a:lnTo>
                    <a:pt x="1075" y="629"/>
                  </a:lnTo>
                  <a:lnTo>
                    <a:pt x="1049" y="734"/>
                  </a:lnTo>
                  <a:lnTo>
                    <a:pt x="996" y="839"/>
                  </a:lnTo>
                  <a:lnTo>
                    <a:pt x="918" y="918"/>
                  </a:lnTo>
                  <a:lnTo>
                    <a:pt x="839" y="970"/>
                  </a:lnTo>
                  <a:lnTo>
                    <a:pt x="761" y="1022"/>
                  </a:lnTo>
                  <a:lnTo>
                    <a:pt x="656" y="1049"/>
                  </a:lnTo>
                  <a:lnTo>
                    <a:pt x="551" y="107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3"/>
            <p:cNvSpPr/>
            <p:nvPr/>
          </p:nvSpPr>
          <p:spPr>
            <a:xfrm>
              <a:off x="11040925" y="1320875"/>
              <a:ext cx="26875" cy="26875"/>
            </a:xfrm>
            <a:custGeom>
              <a:avLst/>
              <a:gdLst/>
              <a:ahLst/>
              <a:cxnLst/>
              <a:rect l="l" t="t" r="r" b="b"/>
              <a:pathLst>
                <a:path w="1075" h="1075" fill="none" extrusionOk="0">
                  <a:moveTo>
                    <a:pt x="550" y="1074"/>
                  </a:moveTo>
                  <a:lnTo>
                    <a:pt x="550" y="1074"/>
                  </a:lnTo>
                  <a:lnTo>
                    <a:pt x="419" y="1048"/>
                  </a:lnTo>
                  <a:lnTo>
                    <a:pt x="341" y="1022"/>
                  </a:lnTo>
                  <a:lnTo>
                    <a:pt x="236" y="969"/>
                  </a:lnTo>
                  <a:lnTo>
                    <a:pt x="158" y="917"/>
                  </a:lnTo>
                  <a:lnTo>
                    <a:pt x="105" y="838"/>
                  </a:lnTo>
                  <a:lnTo>
                    <a:pt x="53" y="734"/>
                  </a:lnTo>
                  <a:lnTo>
                    <a:pt x="0" y="629"/>
                  </a:lnTo>
                  <a:lnTo>
                    <a:pt x="0" y="524"/>
                  </a:lnTo>
                  <a:lnTo>
                    <a:pt x="0" y="524"/>
                  </a:lnTo>
                  <a:lnTo>
                    <a:pt x="0" y="419"/>
                  </a:lnTo>
                  <a:lnTo>
                    <a:pt x="53" y="315"/>
                  </a:lnTo>
                  <a:lnTo>
                    <a:pt x="105" y="236"/>
                  </a:lnTo>
                  <a:lnTo>
                    <a:pt x="158" y="157"/>
                  </a:lnTo>
                  <a:lnTo>
                    <a:pt x="236" y="79"/>
                  </a:lnTo>
                  <a:lnTo>
                    <a:pt x="341" y="53"/>
                  </a:lnTo>
                  <a:lnTo>
                    <a:pt x="419" y="0"/>
                  </a:lnTo>
                  <a:lnTo>
                    <a:pt x="550" y="0"/>
                  </a:lnTo>
                  <a:lnTo>
                    <a:pt x="550" y="0"/>
                  </a:lnTo>
                  <a:lnTo>
                    <a:pt x="655" y="0"/>
                  </a:lnTo>
                  <a:lnTo>
                    <a:pt x="734" y="53"/>
                  </a:lnTo>
                  <a:lnTo>
                    <a:pt x="839" y="79"/>
                  </a:lnTo>
                  <a:lnTo>
                    <a:pt x="917" y="157"/>
                  </a:lnTo>
                  <a:lnTo>
                    <a:pt x="970" y="236"/>
                  </a:lnTo>
                  <a:lnTo>
                    <a:pt x="1022" y="315"/>
                  </a:lnTo>
                  <a:lnTo>
                    <a:pt x="1074" y="419"/>
                  </a:lnTo>
                  <a:lnTo>
                    <a:pt x="1074" y="524"/>
                  </a:lnTo>
                  <a:lnTo>
                    <a:pt x="1074" y="524"/>
                  </a:lnTo>
                  <a:lnTo>
                    <a:pt x="1074" y="629"/>
                  </a:lnTo>
                  <a:lnTo>
                    <a:pt x="1022" y="734"/>
                  </a:lnTo>
                  <a:lnTo>
                    <a:pt x="970" y="838"/>
                  </a:lnTo>
                  <a:lnTo>
                    <a:pt x="917" y="917"/>
                  </a:lnTo>
                  <a:lnTo>
                    <a:pt x="839" y="969"/>
                  </a:lnTo>
                  <a:lnTo>
                    <a:pt x="734" y="1022"/>
                  </a:lnTo>
                  <a:lnTo>
                    <a:pt x="655" y="1048"/>
                  </a:lnTo>
                  <a:lnTo>
                    <a:pt x="550" y="107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3"/>
            <p:cNvSpPr/>
            <p:nvPr/>
          </p:nvSpPr>
          <p:spPr>
            <a:xfrm>
              <a:off x="10980675" y="1281575"/>
              <a:ext cx="210875" cy="284875"/>
            </a:xfrm>
            <a:custGeom>
              <a:avLst/>
              <a:gdLst/>
              <a:ahLst/>
              <a:cxnLst/>
              <a:rect l="l" t="t" r="r" b="b"/>
              <a:pathLst>
                <a:path w="8435" h="11395" fill="none" extrusionOk="0">
                  <a:moveTo>
                    <a:pt x="4323" y="1"/>
                  </a:moveTo>
                  <a:lnTo>
                    <a:pt x="4323" y="1"/>
                  </a:lnTo>
                  <a:lnTo>
                    <a:pt x="4323" y="1"/>
                  </a:lnTo>
                  <a:lnTo>
                    <a:pt x="4323" y="1"/>
                  </a:lnTo>
                  <a:lnTo>
                    <a:pt x="3406" y="236"/>
                  </a:lnTo>
                  <a:lnTo>
                    <a:pt x="2934" y="315"/>
                  </a:lnTo>
                  <a:lnTo>
                    <a:pt x="2463" y="393"/>
                  </a:lnTo>
                  <a:lnTo>
                    <a:pt x="1991" y="472"/>
                  </a:lnTo>
                  <a:lnTo>
                    <a:pt x="1520" y="498"/>
                  </a:lnTo>
                  <a:lnTo>
                    <a:pt x="1022" y="524"/>
                  </a:lnTo>
                  <a:lnTo>
                    <a:pt x="551" y="551"/>
                  </a:lnTo>
                  <a:lnTo>
                    <a:pt x="551" y="551"/>
                  </a:lnTo>
                  <a:lnTo>
                    <a:pt x="1" y="524"/>
                  </a:lnTo>
                  <a:lnTo>
                    <a:pt x="603" y="3511"/>
                  </a:lnTo>
                  <a:lnTo>
                    <a:pt x="603" y="3511"/>
                  </a:lnTo>
                  <a:lnTo>
                    <a:pt x="734" y="3511"/>
                  </a:lnTo>
                  <a:lnTo>
                    <a:pt x="734" y="3511"/>
                  </a:lnTo>
                  <a:lnTo>
                    <a:pt x="970" y="3537"/>
                  </a:lnTo>
                  <a:lnTo>
                    <a:pt x="1179" y="3615"/>
                  </a:lnTo>
                  <a:lnTo>
                    <a:pt x="1389" y="3720"/>
                  </a:lnTo>
                  <a:lnTo>
                    <a:pt x="1572" y="3851"/>
                  </a:lnTo>
                  <a:lnTo>
                    <a:pt x="1703" y="4034"/>
                  </a:lnTo>
                  <a:lnTo>
                    <a:pt x="1808" y="4218"/>
                  </a:lnTo>
                  <a:lnTo>
                    <a:pt x="1887" y="4427"/>
                  </a:lnTo>
                  <a:lnTo>
                    <a:pt x="1913" y="4663"/>
                  </a:lnTo>
                  <a:lnTo>
                    <a:pt x="1913" y="4663"/>
                  </a:lnTo>
                  <a:lnTo>
                    <a:pt x="1887" y="4873"/>
                  </a:lnTo>
                  <a:lnTo>
                    <a:pt x="1834" y="5056"/>
                  </a:lnTo>
                  <a:lnTo>
                    <a:pt x="1756" y="5213"/>
                  </a:lnTo>
                  <a:lnTo>
                    <a:pt x="1651" y="5370"/>
                  </a:lnTo>
                  <a:lnTo>
                    <a:pt x="1546" y="5527"/>
                  </a:lnTo>
                  <a:lnTo>
                    <a:pt x="1389" y="5632"/>
                  </a:lnTo>
                  <a:lnTo>
                    <a:pt x="1232" y="5711"/>
                  </a:lnTo>
                  <a:lnTo>
                    <a:pt x="1048" y="5789"/>
                  </a:lnTo>
                  <a:lnTo>
                    <a:pt x="1834" y="9666"/>
                  </a:lnTo>
                  <a:lnTo>
                    <a:pt x="1834" y="9666"/>
                  </a:lnTo>
                  <a:lnTo>
                    <a:pt x="2646" y="9692"/>
                  </a:lnTo>
                  <a:lnTo>
                    <a:pt x="2646" y="9692"/>
                  </a:lnTo>
                  <a:lnTo>
                    <a:pt x="2594" y="9509"/>
                  </a:lnTo>
                  <a:lnTo>
                    <a:pt x="2594" y="9352"/>
                  </a:lnTo>
                  <a:lnTo>
                    <a:pt x="2594" y="9352"/>
                  </a:lnTo>
                  <a:lnTo>
                    <a:pt x="2594" y="9168"/>
                  </a:lnTo>
                  <a:lnTo>
                    <a:pt x="2646" y="8985"/>
                  </a:lnTo>
                  <a:lnTo>
                    <a:pt x="2751" y="8828"/>
                  </a:lnTo>
                  <a:lnTo>
                    <a:pt x="2856" y="8697"/>
                  </a:lnTo>
                  <a:lnTo>
                    <a:pt x="2987" y="8592"/>
                  </a:lnTo>
                  <a:lnTo>
                    <a:pt x="3144" y="8514"/>
                  </a:lnTo>
                  <a:lnTo>
                    <a:pt x="3301" y="8461"/>
                  </a:lnTo>
                  <a:lnTo>
                    <a:pt x="3484" y="8435"/>
                  </a:lnTo>
                  <a:lnTo>
                    <a:pt x="3484" y="8435"/>
                  </a:lnTo>
                  <a:lnTo>
                    <a:pt x="3668" y="8461"/>
                  </a:lnTo>
                  <a:lnTo>
                    <a:pt x="3825" y="8514"/>
                  </a:lnTo>
                  <a:lnTo>
                    <a:pt x="3982" y="8592"/>
                  </a:lnTo>
                  <a:lnTo>
                    <a:pt x="4113" y="8697"/>
                  </a:lnTo>
                  <a:lnTo>
                    <a:pt x="4218" y="8828"/>
                  </a:lnTo>
                  <a:lnTo>
                    <a:pt x="4323" y="8985"/>
                  </a:lnTo>
                  <a:lnTo>
                    <a:pt x="4375" y="9168"/>
                  </a:lnTo>
                  <a:lnTo>
                    <a:pt x="4375" y="9352"/>
                  </a:lnTo>
                  <a:lnTo>
                    <a:pt x="4375" y="9352"/>
                  </a:lnTo>
                  <a:lnTo>
                    <a:pt x="4349" y="9561"/>
                  </a:lnTo>
                  <a:lnTo>
                    <a:pt x="4270" y="9771"/>
                  </a:lnTo>
                  <a:lnTo>
                    <a:pt x="4270" y="9771"/>
                  </a:lnTo>
                  <a:lnTo>
                    <a:pt x="5475" y="9849"/>
                  </a:lnTo>
                  <a:lnTo>
                    <a:pt x="6575" y="9954"/>
                  </a:lnTo>
                  <a:lnTo>
                    <a:pt x="7544" y="10059"/>
                  </a:lnTo>
                  <a:lnTo>
                    <a:pt x="8383" y="10190"/>
                  </a:lnTo>
                  <a:lnTo>
                    <a:pt x="8383" y="10190"/>
                  </a:lnTo>
                  <a:lnTo>
                    <a:pt x="8304" y="10399"/>
                  </a:lnTo>
                  <a:lnTo>
                    <a:pt x="8199" y="10609"/>
                  </a:lnTo>
                  <a:lnTo>
                    <a:pt x="8094" y="10792"/>
                  </a:lnTo>
                  <a:lnTo>
                    <a:pt x="7937" y="10976"/>
                  </a:lnTo>
                  <a:lnTo>
                    <a:pt x="7754" y="11107"/>
                  </a:lnTo>
                  <a:lnTo>
                    <a:pt x="7544" y="11238"/>
                  </a:lnTo>
                  <a:lnTo>
                    <a:pt x="7335" y="11316"/>
                  </a:lnTo>
                  <a:lnTo>
                    <a:pt x="7099" y="11395"/>
                  </a:lnTo>
                  <a:lnTo>
                    <a:pt x="7099" y="11395"/>
                  </a:lnTo>
                  <a:lnTo>
                    <a:pt x="7151" y="11369"/>
                  </a:lnTo>
                  <a:lnTo>
                    <a:pt x="7151" y="11369"/>
                  </a:lnTo>
                  <a:lnTo>
                    <a:pt x="7361" y="11316"/>
                  </a:lnTo>
                  <a:lnTo>
                    <a:pt x="7544" y="11238"/>
                  </a:lnTo>
                  <a:lnTo>
                    <a:pt x="7702" y="11133"/>
                  </a:lnTo>
                  <a:lnTo>
                    <a:pt x="7859" y="11028"/>
                  </a:lnTo>
                  <a:lnTo>
                    <a:pt x="7859" y="11028"/>
                  </a:lnTo>
                  <a:lnTo>
                    <a:pt x="8042" y="10845"/>
                  </a:lnTo>
                  <a:lnTo>
                    <a:pt x="8199" y="10635"/>
                  </a:lnTo>
                  <a:lnTo>
                    <a:pt x="8304" y="10426"/>
                  </a:lnTo>
                  <a:lnTo>
                    <a:pt x="8383" y="10190"/>
                  </a:lnTo>
                  <a:lnTo>
                    <a:pt x="8435" y="9928"/>
                  </a:lnTo>
                  <a:lnTo>
                    <a:pt x="8435" y="9666"/>
                  </a:lnTo>
                  <a:lnTo>
                    <a:pt x="8383" y="9404"/>
                  </a:lnTo>
                  <a:lnTo>
                    <a:pt x="8304" y="9168"/>
                  </a:lnTo>
                  <a:lnTo>
                    <a:pt x="43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3"/>
            <p:cNvSpPr/>
            <p:nvPr/>
          </p:nvSpPr>
          <p:spPr>
            <a:xfrm>
              <a:off x="10908650" y="1345100"/>
              <a:ext cx="20975" cy="20975"/>
            </a:xfrm>
            <a:custGeom>
              <a:avLst/>
              <a:gdLst/>
              <a:ahLst/>
              <a:cxnLst/>
              <a:rect l="l" t="t" r="r" b="b"/>
              <a:pathLst>
                <a:path w="839" h="839" extrusionOk="0">
                  <a:moveTo>
                    <a:pt x="419" y="0"/>
                  </a:moveTo>
                  <a:lnTo>
                    <a:pt x="341" y="27"/>
                  </a:lnTo>
                  <a:lnTo>
                    <a:pt x="262" y="53"/>
                  </a:lnTo>
                  <a:lnTo>
                    <a:pt x="131" y="131"/>
                  </a:lnTo>
                  <a:lnTo>
                    <a:pt x="53" y="262"/>
                  </a:lnTo>
                  <a:lnTo>
                    <a:pt x="26" y="341"/>
                  </a:lnTo>
                  <a:lnTo>
                    <a:pt x="0" y="419"/>
                  </a:lnTo>
                  <a:lnTo>
                    <a:pt x="26" y="498"/>
                  </a:lnTo>
                  <a:lnTo>
                    <a:pt x="53" y="577"/>
                  </a:lnTo>
                  <a:lnTo>
                    <a:pt x="131" y="708"/>
                  </a:lnTo>
                  <a:lnTo>
                    <a:pt x="262" y="812"/>
                  </a:lnTo>
                  <a:lnTo>
                    <a:pt x="341" y="839"/>
                  </a:lnTo>
                  <a:lnTo>
                    <a:pt x="498" y="839"/>
                  </a:lnTo>
                  <a:lnTo>
                    <a:pt x="577" y="812"/>
                  </a:lnTo>
                  <a:lnTo>
                    <a:pt x="707" y="708"/>
                  </a:lnTo>
                  <a:lnTo>
                    <a:pt x="812" y="577"/>
                  </a:lnTo>
                  <a:lnTo>
                    <a:pt x="838" y="498"/>
                  </a:lnTo>
                  <a:lnTo>
                    <a:pt x="838" y="419"/>
                  </a:lnTo>
                  <a:lnTo>
                    <a:pt x="838" y="341"/>
                  </a:lnTo>
                  <a:lnTo>
                    <a:pt x="812" y="262"/>
                  </a:lnTo>
                  <a:lnTo>
                    <a:pt x="707" y="131"/>
                  </a:lnTo>
                  <a:lnTo>
                    <a:pt x="577" y="53"/>
                  </a:lnTo>
                  <a:lnTo>
                    <a:pt x="498" y="27"/>
                  </a:lnTo>
                  <a:lnTo>
                    <a:pt x="4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3"/>
            <p:cNvSpPr/>
            <p:nvPr/>
          </p:nvSpPr>
          <p:spPr>
            <a:xfrm>
              <a:off x="10908650" y="1345100"/>
              <a:ext cx="20975" cy="20975"/>
            </a:xfrm>
            <a:custGeom>
              <a:avLst/>
              <a:gdLst/>
              <a:ahLst/>
              <a:cxnLst/>
              <a:rect l="l" t="t" r="r" b="b"/>
              <a:pathLst>
                <a:path w="839" h="839" fill="none" extrusionOk="0">
                  <a:moveTo>
                    <a:pt x="419" y="0"/>
                  </a:moveTo>
                  <a:lnTo>
                    <a:pt x="419" y="0"/>
                  </a:lnTo>
                  <a:lnTo>
                    <a:pt x="341" y="27"/>
                  </a:lnTo>
                  <a:lnTo>
                    <a:pt x="262" y="53"/>
                  </a:lnTo>
                  <a:lnTo>
                    <a:pt x="131" y="131"/>
                  </a:lnTo>
                  <a:lnTo>
                    <a:pt x="53" y="262"/>
                  </a:lnTo>
                  <a:lnTo>
                    <a:pt x="26" y="341"/>
                  </a:lnTo>
                  <a:lnTo>
                    <a:pt x="0" y="419"/>
                  </a:lnTo>
                  <a:lnTo>
                    <a:pt x="0" y="419"/>
                  </a:lnTo>
                  <a:lnTo>
                    <a:pt x="26" y="498"/>
                  </a:lnTo>
                  <a:lnTo>
                    <a:pt x="53" y="577"/>
                  </a:lnTo>
                  <a:lnTo>
                    <a:pt x="131" y="708"/>
                  </a:lnTo>
                  <a:lnTo>
                    <a:pt x="262" y="812"/>
                  </a:lnTo>
                  <a:lnTo>
                    <a:pt x="341" y="839"/>
                  </a:lnTo>
                  <a:lnTo>
                    <a:pt x="419" y="839"/>
                  </a:lnTo>
                  <a:lnTo>
                    <a:pt x="419" y="839"/>
                  </a:lnTo>
                  <a:lnTo>
                    <a:pt x="498" y="839"/>
                  </a:lnTo>
                  <a:lnTo>
                    <a:pt x="577" y="812"/>
                  </a:lnTo>
                  <a:lnTo>
                    <a:pt x="707" y="708"/>
                  </a:lnTo>
                  <a:lnTo>
                    <a:pt x="812" y="577"/>
                  </a:lnTo>
                  <a:lnTo>
                    <a:pt x="838" y="498"/>
                  </a:lnTo>
                  <a:lnTo>
                    <a:pt x="838" y="419"/>
                  </a:lnTo>
                  <a:lnTo>
                    <a:pt x="838" y="419"/>
                  </a:lnTo>
                  <a:lnTo>
                    <a:pt x="838" y="341"/>
                  </a:lnTo>
                  <a:lnTo>
                    <a:pt x="812" y="262"/>
                  </a:lnTo>
                  <a:lnTo>
                    <a:pt x="707" y="131"/>
                  </a:lnTo>
                  <a:lnTo>
                    <a:pt x="577" y="53"/>
                  </a:lnTo>
                  <a:lnTo>
                    <a:pt x="498" y="27"/>
                  </a:lnTo>
                  <a:lnTo>
                    <a:pt x="4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3"/>
            <p:cNvSpPr/>
            <p:nvPr/>
          </p:nvSpPr>
          <p:spPr>
            <a:xfrm>
              <a:off x="11045500" y="1492425"/>
              <a:ext cx="44550" cy="33425"/>
            </a:xfrm>
            <a:custGeom>
              <a:avLst/>
              <a:gdLst/>
              <a:ahLst/>
              <a:cxnLst/>
              <a:rect l="l" t="t" r="r" b="b"/>
              <a:pathLst>
                <a:path w="1782" h="1337" fill="none" extrusionOk="0">
                  <a:moveTo>
                    <a:pt x="891" y="1"/>
                  </a:moveTo>
                  <a:lnTo>
                    <a:pt x="891" y="1"/>
                  </a:lnTo>
                  <a:lnTo>
                    <a:pt x="708" y="27"/>
                  </a:lnTo>
                  <a:lnTo>
                    <a:pt x="551" y="80"/>
                  </a:lnTo>
                  <a:lnTo>
                    <a:pt x="394" y="158"/>
                  </a:lnTo>
                  <a:lnTo>
                    <a:pt x="263" y="263"/>
                  </a:lnTo>
                  <a:lnTo>
                    <a:pt x="158" y="394"/>
                  </a:lnTo>
                  <a:lnTo>
                    <a:pt x="53" y="551"/>
                  </a:lnTo>
                  <a:lnTo>
                    <a:pt x="1" y="734"/>
                  </a:lnTo>
                  <a:lnTo>
                    <a:pt x="1" y="918"/>
                  </a:lnTo>
                  <a:lnTo>
                    <a:pt x="1" y="918"/>
                  </a:lnTo>
                  <a:lnTo>
                    <a:pt x="1" y="1075"/>
                  </a:lnTo>
                  <a:lnTo>
                    <a:pt x="53" y="1258"/>
                  </a:lnTo>
                  <a:lnTo>
                    <a:pt x="53" y="1258"/>
                  </a:lnTo>
                  <a:lnTo>
                    <a:pt x="1677" y="1337"/>
                  </a:lnTo>
                  <a:lnTo>
                    <a:pt x="1677" y="1337"/>
                  </a:lnTo>
                  <a:lnTo>
                    <a:pt x="1756" y="1127"/>
                  </a:lnTo>
                  <a:lnTo>
                    <a:pt x="1782" y="918"/>
                  </a:lnTo>
                  <a:lnTo>
                    <a:pt x="1782" y="918"/>
                  </a:lnTo>
                  <a:lnTo>
                    <a:pt x="1782" y="734"/>
                  </a:lnTo>
                  <a:lnTo>
                    <a:pt x="1730" y="551"/>
                  </a:lnTo>
                  <a:lnTo>
                    <a:pt x="1625" y="394"/>
                  </a:lnTo>
                  <a:lnTo>
                    <a:pt x="1520" y="263"/>
                  </a:lnTo>
                  <a:lnTo>
                    <a:pt x="1389" y="158"/>
                  </a:lnTo>
                  <a:lnTo>
                    <a:pt x="1232" y="80"/>
                  </a:lnTo>
                  <a:lnTo>
                    <a:pt x="1075" y="27"/>
                  </a:lnTo>
                  <a:lnTo>
                    <a:pt x="8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3"/>
            <p:cNvSpPr/>
            <p:nvPr/>
          </p:nvSpPr>
          <p:spPr>
            <a:xfrm>
              <a:off x="10970200" y="1369325"/>
              <a:ext cx="36700" cy="58300"/>
            </a:xfrm>
            <a:custGeom>
              <a:avLst/>
              <a:gdLst/>
              <a:ahLst/>
              <a:cxnLst/>
              <a:rect l="l" t="t" r="r" b="b"/>
              <a:pathLst>
                <a:path w="1468" h="2332" fill="none" extrusionOk="0">
                  <a:moveTo>
                    <a:pt x="1022" y="1"/>
                  </a:moveTo>
                  <a:lnTo>
                    <a:pt x="1022" y="1"/>
                  </a:lnTo>
                  <a:lnTo>
                    <a:pt x="812" y="53"/>
                  </a:lnTo>
                  <a:lnTo>
                    <a:pt x="629" y="131"/>
                  </a:lnTo>
                  <a:lnTo>
                    <a:pt x="446" y="262"/>
                  </a:lnTo>
                  <a:lnTo>
                    <a:pt x="289" y="393"/>
                  </a:lnTo>
                  <a:lnTo>
                    <a:pt x="184" y="551"/>
                  </a:lnTo>
                  <a:lnTo>
                    <a:pt x="79" y="734"/>
                  </a:lnTo>
                  <a:lnTo>
                    <a:pt x="27" y="943"/>
                  </a:lnTo>
                  <a:lnTo>
                    <a:pt x="0" y="1153"/>
                  </a:lnTo>
                  <a:lnTo>
                    <a:pt x="0" y="1153"/>
                  </a:lnTo>
                  <a:lnTo>
                    <a:pt x="27" y="1389"/>
                  </a:lnTo>
                  <a:lnTo>
                    <a:pt x="105" y="1625"/>
                  </a:lnTo>
                  <a:lnTo>
                    <a:pt x="210" y="1808"/>
                  </a:lnTo>
                  <a:lnTo>
                    <a:pt x="341" y="1991"/>
                  </a:lnTo>
                  <a:lnTo>
                    <a:pt x="524" y="2122"/>
                  </a:lnTo>
                  <a:lnTo>
                    <a:pt x="708" y="2227"/>
                  </a:lnTo>
                  <a:lnTo>
                    <a:pt x="917" y="2306"/>
                  </a:lnTo>
                  <a:lnTo>
                    <a:pt x="1153" y="2332"/>
                  </a:lnTo>
                  <a:lnTo>
                    <a:pt x="1153" y="2332"/>
                  </a:lnTo>
                  <a:lnTo>
                    <a:pt x="1310" y="2306"/>
                  </a:lnTo>
                  <a:lnTo>
                    <a:pt x="1467" y="2279"/>
                  </a:lnTo>
                  <a:lnTo>
                    <a:pt x="10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3"/>
            <p:cNvSpPr/>
            <p:nvPr/>
          </p:nvSpPr>
          <p:spPr>
            <a:xfrm>
              <a:off x="10995750" y="1369325"/>
              <a:ext cx="32750" cy="57000"/>
            </a:xfrm>
            <a:custGeom>
              <a:avLst/>
              <a:gdLst/>
              <a:ahLst/>
              <a:cxnLst/>
              <a:rect l="l" t="t" r="r" b="b"/>
              <a:pathLst>
                <a:path w="1310" h="2280" fill="none" extrusionOk="0">
                  <a:moveTo>
                    <a:pt x="131" y="1"/>
                  </a:moveTo>
                  <a:lnTo>
                    <a:pt x="131" y="1"/>
                  </a:lnTo>
                  <a:lnTo>
                    <a:pt x="0" y="1"/>
                  </a:lnTo>
                  <a:lnTo>
                    <a:pt x="445" y="2279"/>
                  </a:lnTo>
                  <a:lnTo>
                    <a:pt x="445" y="2279"/>
                  </a:lnTo>
                  <a:lnTo>
                    <a:pt x="629" y="2201"/>
                  </a:lnTo>
                  <a:lnTo>
                    <a:pt x="786" y="2122"/>
                  </a:lnTo>
                  <a:lnTo>
                    <a:pt x="943" y="2017"/>
                  </a:lnTo>
                  <a:lnTo>
                    <a:pt x="1048" y="1860"/>
                  </a:lnTo>
                  <a:lnTo>
                    <a:pt x="1153" y="1703"/>
                  </a:lnTo>
                  <a:lnTo>
                    <a:pt x="1231" y="1546"/>
                  </a:lnTo>
                  <a:lnTo>
                    <a:pt x="1284" y="1363"/>
                  </a:lnTo>
                  <a:lnTo>
                    <a:pt x="1310" y="1153"/>
                  </a:lnTo>
                  <a:lnTo>
                    <a:pt x="1310" y="1153"/>
                  </a:lnTo>
                  <a:lnTo>
                    <a:pt x="1284" y="917"/>
                  </a:lnTo>
                  <a:lnTo>
                    <a:pt x="1205" y="708"/>
                  </a:lnTo>
                  <a:lnTo>
                    <a:pt x="1100" y="524"/>
                  </a:lnTo>
                  <a:lnTo>
                    <a:pt x="969" y="341"/>
                  </a:lnTo>
                  <a:lnTo>
                    <a:pt x="786" y="210"/>
                  </a:lnTo>
                  <a:lnTo>
                    <a:pt x="576" y="105"/>
                  </a:lnTo>
                  <a:lnTo>
                    <a:pt x="367" y="27"/>
                  </a:lnTo>
                  <a:lnTo>
                    <a:pt x="13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3"/>
            <p:cNvSpPr/>
            <p:nvPr/>
          </p:nvSpPr>
          <p:spPr>
            <a:xfrm>
              <a:off x="10885075" y="1463625"/>
              <a:ext cx="58300" cy="57650"/>
            </a:xfrm>
            <a:custGeom>
              <a:avLst/>
              <a:gdLst/>
              <a:ahLst/>
              <a:cxnLst/>
              <a:rect l="l" t="t" r="r" b="b"/>
              <a:pathLst>
                <a:path w="2332" h="2306" extrusionOk="0">
                  <a:moveTo>
                    <a:pt x="1153" y="0"/>
                  </a:moveTo>
                  <a:lnTo>
                    <a:pt x="943" y="27"/>
                  </a:lnTo>
                  <a:lnTo>
                    <a:pt x="708" y="105"/>
                  </a:lnTo>
                  <a:lnTo>
                    <a:pt x="524" y="210"/>
                  </a:lnTo>
                  <a:lnTo>
                    <a:pt x="341" y="341"/>
                  </a:lnTo>
                  <a:lnTo>
                    <a:pt x="210" y="524"/>
                  </a:lnTo>
                  <a:lnTo>
                    <a:pt x="105" y="708"/>
                  </a:lnTo>
                  <a:lnTo>
                    <a:pt x="26" y="917"/>
                  </a:lnTo>
                  <a:lnTo>
                    <a:pt x="0" y="1153"/>
                  </a:lnTo>
                  <a:lnTo>
                    <a:pt x="26" y="1389"/>
                  </a:lnTo>
                  <a:lnTo>
                    <a:pt x="105" y="1598"/>
                  </a:lnTo>
                  <a:lnTo>
                    <a:pt x="210" y="1808"/>
                  </a:lnTo>
                  <a:lnTo>
                    <a:pt x="341" y="1991"/>
                  </a:lnTo>
                  <a:lnTo>
                    <a:pt x="524" y="2122"/>
                  </a:lnTo>
                  <a:lnTo>
                    <a:pt x="708" y="2227"/>
                  </a:lnTo>
                  <a:lnTo>
                    <a:pt x="943" y="2305"/>
                  </a:lnTo>
                  <a:lnTo>
                    <a:pt x="1389" y="2305"/>
                  </a:lnTo>
                  <a:lnTo>
                    <a:pt x="1624" y="2227"/>
                  </a:lnTo>
                  <a:lnTo>
                    <a:pt x="1808" y="2122"/>
                  </a:lnTo>
                  <a:lnTo>
                    <a:pt x="1991" y="1991"/>
                  </a:lnTo>
                  <a:lnTo>
                    <a:pt x="2122" y="1808"/>
                  </a:lnTo>
                  <a:lnTo>
                    <a:pt x="2227" y="1598"/>
                  </a:lnTo>
                  <a:lnTo>
                    <a:pt x="2305" y="1389"/>
                  </a:lnTo>
                  <a:lnTo>
                    <a:pt x="2332" y="1153"/>
                  </a:lnTo>
                  <a:lnTo>
                    <a:pt x="2305" y="917"/>
                  </a:lnTo>
                  <a:lnTo>
                    <a:pt x="2227" y="708"/>
                  </a:lnTo>
                  <a:lnTo>
                    <a:pt x="2122" y="524"/>
                  </a:lnTo>
                  <a:lnTo>
                    <a:pt x="1991" y="341"/>
                  </a:lnTo>
                  <a:lnTo>
                    <a:pt x="1808" y="210"/>
                  </a:lnTo>
                  <a:lnTo>
                    <a:pt x="1624" y="105"/>
                  </a:lnTo>
                  <a:lnTo>
                    <a:pt x="1389" y="27"/>
                  </a:lnTo>
                  <a:lnTo>
                    <a:pt x="11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3"/>
            <p:cNvSpPr/>
            <p:nvPr/>
          </p:nvSpPr>
          <p:spPr>
            <a:xfrm>
              <a:off x="10885075" y="1463625"/>
              <a:ext cx="58300" cy="57650"/>
            </a:xfrm>
            <a:custGeom>
              <a:avLst/>
              <a:gdLst/>
              <a:ahLst/>
              <a:cxnLst/>
              <a:rect l="l" t="t" r="r" b="b"/>
              <a:pathLst>
                <a:path w="2332" h="2306" fill="none" extrusionOk="0">
                  <a:moveTo>
                    <a:pt x="1153" y="0"/>
                  </a:moveTo>
                  <a:lnTo>
                    <a:pt x="1153" y="0"/>
                  </a:lnTo>
                  <a:lnTo>
                    <a:pt x="943" y="27"/>
                  </a:lnTo>
                  <a:lnTo>
                    <a:pt x="708" y="105"/>
                  </a:lnTo>
                  <a:lnTo>
                    <a:pt x="524" y="210"/>
                  </a:lnTo>
                  <a:lnTo>
                    <a:pt x="341" y="341"/>
                  </a:lnTo>
                  <a:lnTo>
                    <a:pt x="210" y="524"/>
                  </a:lnTo>
                  <a:lnTo>
                    <a:pt x="105" y="708"/>
                  </a:lnTo>
                  <a:lnTo>
                    <a:pt x="26" y="917"/>
                  </a:lnTo>
                  <a:lnTo>
                    <a:pt x="0" y="1153"/>
                  </a:lnTo>
                  <a:lnTo>
                    <a:pt x="0" y="1153"/>
                  </a:lnTo>
                  <a:lnTo>
                    <a:pt x="26" y="1389"/>
                  </a:lnTo>
                  <a:lnTo>
                    <a:pt x="105" y="1598"/>
                  </a:lnTo>
                  <a:lnTo>
                    <a:pt x="210" y="1808"/>
                  </a:lnTo>
                  <a:lnTo>
                    <a:pt x="341" y="1991"/>
                  </a:lnTo>
                  <a:lnTo>
                    <a:pt x="524" y="2122"/>
                  </a:lnTo>
                  <a:lnTo>
                    <a:pt x="708" y="2227"/>
                  </a:lnTo>
                  <a:lnTo>
                    <a:pt x="943" y="2305"/>
                  </a:lnTo>
                  <a:lnTo>
                    <a:pt x="1153" y="2305"/>
                  </a:lnTo>
                  <a:lnTo>
                    <a:pt x="1153" y="2305"/>
                  </a:lnTo>
                  <a:lnTo>
                    <a:pt x="1389" y="2305"/>
                  </a:lnTo>
                  <a:lnTo>
                    <a:pt x="1624" y="2227"/>
                  </a:lnTo>
                  <a:lnTo>
                    <a:pt x="1808" y="2122"/>
                  </a:lnTo>
                  <a:lnTo>
                    <a:pt x="1991" y="1991"/>
                  </a:lnTo>
                  <a:lnTo>
                    <a:pt x="2122" y="1808"/>
                  </a:lnTo>
                  <a:lnTo>
                    <a:pt x="2227" y="1598"/>
                  </a:lnTo>
                  <a:lnTo>
                    <a:pt x="2305" y="1389"/>
                  </a:lnTo>
                  <a:lnTo>
                    <a:pt x="2332" y="1153"/>
                  </a:lnTo>
                  <a:lnTo>
                    <a:pt x="2332" y="1153"/>
                  </a:lnTo>
                  <a:lnTo>
                    <a:pt x="2305" y="917"/>
                  </a:lnTo>
                  <a:lnTo>
                    <a:pt x="2227" y="708"/>
                  </a:lnTo>
                  <a:lnTo>
                    <a:pt x="2122" y="524"/>
                  </a:lnTo>
                  <a:lnTo>
                    <a:pt x="1991" y="341"/>
                  </a:lnTo>
                  <a:lnTo>
                    <a:pt x="1808" y="210"/>
                  </a:lnTo>
                  <a:lnTo>
                    <a:pt x="1624" y="105"/>
                  </a:lnTo>
                  <a:lnTo>
                    <a:pt x="1389" y="27"/>
                  </a:lnTo>
                  <a:lnTo>
                    <a:pt x="11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3"/>
            <p:cNvSpPr/>
            <p:nvPr/>
          </p:nvSpPr>
          <p:spPr>
            <a:xfrm>
              <a:off x="10737725" y="1508800"/>
              <a:ext cx="26875" cy="20325"/>
            </a:xfrm>
            <a:custGeom>
              <a:avLst/>
              <a:gdLst/>
              <a:ahLst/>
              <a:cxnLst/>
              <a:rect l="l" t="t" r="r" b="b"/>
              <a:pathLst>
                <a:path w="1075" h="813" fill="none" extrusionOk="0">
                  <a:moveTo>
                    <a:pt x="525" y="1"/>
                  </a:moveTo>
                  <a:lnTo>
                    <a:pt x="525" y="1"/>
                  </a:lnTo>
                  <a:lnTo>
                    <a:pt x="420" y="1"/>
                  </a:lnTo>
                  <a:lnTo>
                    <a:pt x="315" y="53"/>
                  </a:lnTo>
                  <a:lnTo>
                    <a:pt x="236" y="79"/>
                  </a:lnTo>
                  <a:lnTo>
                    <a:pt x="158" y="158"/>
                  </a:lnTo>
                  <a:lnTo>
                    <a:pt x="79" y="237"/>
                  </a:lnTo>
                  <a:lnTo>
                    <a:pt x="27" y="315"/>
                  </a:lnTo>
                  <a:lnTo>
                    <a:pt x="1" y="420"/>
                  </a:lnTo>
                  <a:lnTo>
                    <a:pt x="1" y="525"/>
                  </a:lnTo>
                  <a:lnTo>
                    <a:pt x="1" y="525"/>
                  </a:lnTo>
                  <a:lnTo>
                    <a:pt x="1" y="682"/>
                  </a:lnTo>
                  <a:lnTo>
                    <a:pt x="79" y="813"/>
                  </a:lnTo>
                  <a:lnTo>
                    <a:pt x="79" y="813"/>
                  </a:lnTo>
                  <a:lnTo>
                    <a:pt x="1022" y="734"/>
                  </a:lnTo>
                  <a:lnTo>
                    <a:pt x="1022" y="734"/>
                  </a:lnTo>
                  <a:lnTo>
                    <a:pt x="1048" y="629"/>
                  </a:lnTo>
                  <a:lnTo>
                    <a:pt x="1075" y="525"/>
                  </a:lnTo>
                  <a:lnTo>
                    <a:pt x="1075" y="525"/>
                  </a:lnTo>
                  <a:lnTo>
                    <a:pt x="1048" y="420"/>
                  </a:lnTo>
                  <a:lnTo>
                    <a:pt x="1022" y="315"/>
                  </a:lnTo>
                  <a:lnTo>
                    <a:pt x="970" y="237"/>
                  </a:lnTo>
                  <a:lnTo>
                    <a:pt x="917" y="158"/>
                  </a:lnTo>
                  <a:lnTo>
                    <a:pt x="813" y="79"/>
                  </a:lnTo>
                  <a:lnTo>
                    <a:pt x="734" y="53"/>
                  </a:lnTo>
                  <a:lnTo>
                    <a:pt x="629" y="1"/>
                  </a:lnTo>
                  <a:lnTo>
                    <a:pt x="5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3"/>
            <p:cNvSpPr/>
            <p:nvPr/>
          </p:nvSpPr>
          <p:spPr>
            <a:xfrm>
              <a:off x="11040925" y="1320875"/>
              <a:ext cx="26875" cy="26875"/>
            </a:xfrm>
            <a:custGeom>
              <a:avLst/>
              <a:gdLst/>
              <a:ahLst/>
              <a:cxnLst/>
              <a:rect l="l" t="t" r="r" b="b"/>
              <a:pathLst>
                <a:path w="1075" h="1075" extrusionOk="0">
                  <a:moveTo>
                    <a:pt x="419" y="0"/>
                  </a:moveTo>
                  <a:lnTo>
                    <a:pt x="341" y="53"/>
                  </a:lnTo>
                  <a:lnTo>
                    <a:pt x="236" y="79"/>
                  </a:lnTo>
                  <a:lnTo>
                    <a:pt x="158" y="157"/>
                  </a:lnTo>
                  <a:lnTo>
                    <a:pt x="105" y="236"/>
                  </a:lnTo>
                  <a:lnTo>
                    <a:pt x="53" y="315"/>
                  </a:lnTo>
                  <a:lnTo>
                    <a:pt x="0" y="419"/>
                  </a:lnTo>
                  <a:lnTo>
                    <a:pt x="0" y="524"/>
                  </a:lnTo>
                  <a:lnTo>
                    <a:pt x="0" y="629"/>
                  </a:lnTo>
                  <a:lnTo>
                    <a:pt x="53" y="734"/>
                  </a:lnTo>
                  <a:lnTo>
                    <a:pt x="105" y="838"/>
                  </a:lnTo>
                  <a:lnTo>
                    <a:pt x="158" y="917"/>
                  </a:lnTo>
                  <a:lnTo>
                    <a:pt x="236" y="969"/>
                  </a:lnTo>
                  <a:lnTo>
                    <a:pt x="341" y="1022"/>
                  </a:lnTo>
                  <a:lnTo>
                    <a:pt x="419" y="1048"/>
                  </a:lnTo>
                  <a:lnTo>
                    <a:pt x="550" y="1074"/>
                  </a:lnTo>
                  <a:lnTo>
                    <a:pt x="655" y="1048"/>
                  </a:lnTo>
                  <a:lnTo>
                    <a:pt x="734" y="1022"/>
                  </a:lnTo>
                  <a:lnTo>
                    <a:pt x="839" y="969"/>
                  </a:lnTo>
                  <a:lnTo>
                    <a:pt x="917" y="917"/>
                  </a:lnTo>
                  <a:lnTo>
                    <a:pt x="970" y="838"/>
                  </a:lnTo>
                  <a:lnTo>
                    <a:pt x="1022" y="734"/>
                  </a:lnTo>
                  <a:lnTo>
                    <a:pt x="1074" y="629"/>
                  </a:lnTo>
                  <a:lnTo>
                    <a:pt x="1074" y="524"/>
                  </a:lnTo>
                  <a:lnTo>
                    <a:pt x="1074" y="419"/>
                  </a:lnTo>
                  <a:lnTo>
                    <a:pt x="1022" y="315"/>
                  </a:lnTo>
                  <a:lnTo>
                    <a:pt x="970" y="236"/>
                  </a:lnTo>
                  <a:lnTo>
                    <a:pt x="917" y="157"/>
                  </a:lnTo>
                  <a:lnTo>
                    <a:pt x="839" y="79"/>
                  </a:lnTo>
                  <a:lnTo>
                    <a:pt x="734" y="53"/>
                  </a:lnTo>
                  <a:lnTo>
                    <a:pt x="6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3"/>
            <p:cNvSpPr/>
            <p:nvPr/>
          </p:nvSpPr>
          <p:spPr>
            <a:xfrm>
              <a:off x="11040925" y="1320875"/>
              <a:ext cx="26875" cy="26875"/>
            </a:xfrm>
            <a:custGeom>
              <a:avLst/>
              <a:gdLst/>
              <a:ahLst/>
              <a:cxnLst/>
              <a:rect l="l" t="t" r="r" b="b"/>
              <a:pathLst>
                <a:path w="1075" h="1075" fill="none" extrusionOk="0">
                  <a:moveTo>
                    <a:pt x="550" y="0"/>
                  </a:moveTo>
                  <a:lnTo>
                    <a:pt x="550" y="0"/>
                  </a:lnTo>
                  <a:lnTo>
                    <a:pt x="419" y="0"/>
                  </a:lnTo>
                  <a:lnTo>
                    <a:pt x="341" y="53"/>
                  </a:lnTo>
                  <a:lnTo>
                    <a:pt x="236" y="79"/>
                  </a:lnTo>
                  <a:lnTo>
                    <a:pt x="158" y="157"/>
                  </a:lnTo>
                  <a:lnTo>
                    <a:pt x="105" y="236"/>
                  </a:lnTo>
                  <a:lnTo>
                    <a:pt x="53" y="315"/>
                  </a:lnTo>
                  <a:lnTo>
                    <a:pt x="0" y="419"/>
                  </a:lnTo>
                  <a:lnTo>
                    <a:pt x="0" y="524"/>
                  </a:lnTo>
                  <a:lnTo>
                    <a:pt x="0" y="524"/>
                  </a:lnTo>
                  <a:lnTo>
                    <a:pt x="0" y="629"/>
                  </a:lnTo>
                  <a:lnTo>
                    <a:pt x="53" y="734"/>
                  </a:lnTo>
                  <a:lnTo>
                    <a:pt x="105" y="838"/>
                  </a:lnTo>
                  <a:lnTo>
                    <a:pt x="158" y="917"/>
                  </a:lnTo>
                  <a:lnTo>
                    <a:pt x="236" y="969"/>
                  </a:lnTo>
                  <a:lnTo>
                    <a:pt x="341" y="1022"/>
                  </a:lnTo>
                  <a:lnTo>
                    <a:pt x="419" y="1048"/>
                  </a:lnTo>
                  <a:lnTo>
                    <a:pt x="550" y="1074"/>
                  </a:lnTo>
                  <a:lnTo>
                    <a:pt x="550" y="1074"/>
                  </a:lnTo>
                  <a:lnTo>
                    <a:pt x="655" y="1048"/>
                  </a:lnTo>
                  <a:lnTo>
                    <a:pt x="734" y="1022"/>
                  </a:lnTo>
                  <a:lnTo>
                    <a:pt x="839" y="969"/>
                  </a:lnTo>
                  <a:lnTo>
                    <a:pt x="917" y="917"/>
                  </a:lnTo>
                  <a:lnTo>
                    <a:pt x="970" y="838"/>
                  </a:lnTo>
                  <a:lnTo>
                    <a:pt x="1022" y="734"/>
                  </a:lnTo>
                  <a:lnTo>
                    <a:pt x="1074" y="629"/>
                  </a:lnTo>
                  <a:lnTo>
                    <a:pt x="1074" y="524"/>
                  </a:lnTo>
                  <a:lnTo>
                    <a:pt x="1074" y="524"/>
                  </a:lnTo>
                  <a:lnTo>
                    <a:pt x="1074" y="419"/>
                  </a:lnTo>
                  <a:lnTo>
                    <a:pt x="1022" y="315"/>
                  </a:lnTo>
                  <a:lnTo>
                    <a:pt x="970" y="236"/>
                  </a:lnTo>
                  <a:lnTo>
                    <a:pt x="917" y="157"/>
                  </a:lnTo>
                  <a:lnTo>
                    <a:pt x="839" y="79"/>
                  </a:lnTo>
                  <a:lnTo>
                    <a:pt x="734" y="53"/>
                  </a:lnTo>
                  <a:lnTo>
                    <a:pt x="655" y="0"/>
                  </a:lnTo>
                  <a:lnTo>
                    <a:pt x="5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3"/>
            <p:cNvSpPr/>
            <p:nvPr/>
          </p:nvSpPr>
          <p:spPr>
            <a:xfrm>
              <a:off x="11090025" y="1427600"/>
              <a:ext cx="26875" cy="26875"/>
            </a:xfrm>
            <a:custGeom>
              <a:avLst/>
              <a:gdLst/>
              <a:ahLst/>
              <a:cxnLst/>
              <a:rect l="l" t="t" r="r" b="b"/>
              <a:pathLst>
                <a:path w="1075" h="1075" extrusionOk="0">
                  <a:moveTo>
                    <a:pt x="446" y="1"/>
                  </a:moveTo>
                  <a:lnTo>
                    <a:pt x="341" y="27"/>
                  </a:lnTo>
                  <a:lnTo>
                    <a:pt x="237" y="79"/>
                  </a:lnTo>
                  <a:lnTo>
                    <a:pt x="158" y="158"/>
                  </a:lnTo>
                  <a:lnTo>
                    <a:pt x="106" y="237"/>
                  </a:lnTo>
                  <a:lnTo>
                    <a:pt x="53" y="315"/>
                  </a:lnTo>
                  <a:lnTo>
                    <a:pt x="27" y="420"/>
                  </a:lnTo>
                  <a:lnTo>
                    <a:pt x="1" y="525"/>
                  </a:lnTo>
                  <a:lnTo>
                    <a:pt x="27" y="629"/>
                  </a:lnTo>
                  <a:lnTo>
                    <a:pt x="53" y="734"/>
                  </a:lnTo>
                  <a:lnTo>
                    <a:pt x="106" y="839"/>
                  </a:lnTo>
                  <a:lnTo>
                    <a:pt x="158" y="918"/>
                  </a:lnTo>
                  <a:lnTo>
                    <a:pt x="237" y="970"/>
                  </a:lnTo>
                  <a:lnTo>
                    <a:pt x="341" y="1022"/>
                  </a:lnTo>
                  <a:lnTo>
                    <a:pt x="446" y="1049"/>
                  </a:lnTo>
                  <a:lnTo>
                    <a:pt x="551" y="1075"/>
                  </a:lnTo>
                  <a:lnTo>
                    <a:pt x="656" y="1049"/>
                  </a:lnTo>
                  <a:lnTo>
                    <a:pt x="761" y="1022"/>
                  </a:lnTo>
                  <a:lnTo>
                    <a:pt x="839" y="970"/>
                  </a:lnTo>
                  <a:lnTo>
                    <a:pt x="918" y="918"/>
                  </a:lnTo>
                  <a:lnTo>
                    <a:pt x="996" y="839"/>
                  </a:lnTo>
                  <a:lnTo>
                    <a:pt x="1049" y="734"/>
                  </a:lnTo>
                  <a:lnTo>
                    <a:pt x="1075" y="629"/>
                  </a:lnTo>
                  <a:lnTo>
                    <a:pt x="1075" y="525"/>
                  </a:lnTo>
                  <a:lnTo>
                    <a:pt x="1075" y="420"/>
                  </a:lnTo>
                  <a:lnTo>
                    <a:pt x="1049" y="315"/>
                  </a:lnTo>
                  <a:lnTo>
                    <a:pt x="996" y="237"/>
                  </a:lnTo>
                  <a:lnTo>
                    <a:pt x="918" y="158"/>
                  </a:lnTo>
                  <a:lnTo>
                    <a:pt x="839" y="79"/>
                  </a:lnTo>
                  <a:lnTo>
                    <a:pt x="761" y="27"/>
                  </a:lnTo>
                  <a:lnTo>
                    <a:pt x="6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3"/>
            <p:cNvSpPr/>
            <p:nvPr/>
          </p:nvSpPr>
          <p:spPr>
            <a:xfrm>
              <a:off x="11090025" y="1427600"/>
              <a:ext cx="26875" cy="26875"/>
            </a:xfrm>
            <a:custGeom>
              <a:avLst/>
              <a:gdLst/>
              <a:ahLst/>
              <a:cxnLst/>
              <a:rect l="l" t="t" r="r" b="b"/>
              <a:pathLst>
                <a:path w="1075" h="1075" fill="none" extrusionOk="0">
                  <a:moveTo>
                    <a:pt x="551" y="1"/>
                  </a:moveTo>
                  <a:lnTo>
                    <a:pt x="551" y="1"/>
                  </a:lnTo>
                  <a:lnTo>
                    <a:pt x="446" y="1"/>
                  </a:lnTo>
                  <a:lnTo>
                    <a:pt x="341" y="27"/>
                  </a:lnTo>
                  <a:lnTo>
                    <a:pt x="237" y="79"/>
                  </a:lnTo>
                  <a:lnTo>
                    <a:pt x="158" y="158"/>
                  </a:lnTo>
                  <a:lnTo>
                    <a:pt x="106" y="237"/>
                  </a:lnTo>
                  <a:lnTo>
                    <a:pt x="53" y="315"/>
                  </a:lnTo>
                  <a:lnTo>
                    <a:pt x="27" y="420"/>
                  </a:lnTo>
                  <a:lnTo>
                    <a:pt x="1" y="525"/>
                  </a:lnTo>
                  <a:lnTo>
                    <a:pt x="1" y="525"/>
                  </a:lnTo>
                  <a:lnTo>
                    <a:pt x="27" y="629"/>
                  </a:lnTo>
                  <a:lnTo>
                    <a:pt x="53" y="734"/>
                  </a:lnTo>
                  <a:lnTo>
                    <a:pt x="106" y="839"/>
                  </a:lnTo>
                  <a:lnTo>
                    <a:pt x="158" y="918"/>
                  </a:lnTo>
                  <a:lnTo>
                    <a:pt x="237" y="970"/>
                  </a:lnTo>
                  <a:lnTo>
                    <a:pt x="341" y="1022"/>
                  </a:lnTo>
                  <a:lnTo>
                    <a:pt x="446" y="1049"/>
                  </a:lnTo>
                  <a:lnTo>
                    <a:pt x="551" y="1075"/>
                  </a:lnTo>
                  <a:lnTo>
                    <a:pt x="551" y="1075"/>
                  </a:lnTo>
                  <a:lnTo>
                    <a:pt x="656" y="1049"/>
                  </a:lnTo>
                  <a:lnTo>
                    <a:pt x="761" y="1022"/>
                  </a:lnTo>
                  <a:lnTo>
                    <a:pt x="839" y="970"/>
                  </a:lnTo>
                  <a:lnTo>
                    <a:pt x="918" y="918"/>
                  </a:lnTo>
                  <a:lnTo>
                    <a:pt x="996" y="839"/>
                  </a:lnTo>
                  <a:lnTo>
                    <a:pt x="1049" y="734"/>
                  </a:lnTo>
                  <a:lnTo>
                    <a:pt x="1075" y="629"/>
                  </a:lnTo>
                  <a:lnTo>
                    <a:pt x="1075" y="525"/>
                  </a:lnTo>
                  <a:lnTo>
                    <a:pt x="1075" y="525"/>
                  </a:lnTo>
                  <a:lnTo>
                    <a:pt x="1075" y="420"/>
                  </a:lnTo>
                  <a:lnTo>
                    <a:pt x="1049" y="315"/>
                  </a:lnTo>
                  <a:lnTo>
                    <a:pt x="996" y="237"/>
                  </a:lnTo>
                  <a:lnTo>
                    <a:pt x="918" y="158"/>
                  </a:lnTo>
                  <a:lnTo>
                    <a:pt x="839" y="79"/>
                  </a:lnTo>
                  <a:lnTo>
                    <a:pt x="761" y="27"/>
                  </a:lnTo>
                  <a:lnTo>
                    <a:pt x="656" y="1"/>
                  </a:lnTo>
                  <a:lnTo>
                    <a:pt x="5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3"/>
            <p:cNvSpPr/>
            <p:nvPr/>
          </p:nvSpPr>
          <p:spPr>
            <a:xfrm>
              <a:off x="11156825" y="1566425"/>
              <a:ext cx="1350" cy="25"/>
            </a:xfrm>
            <a:custGeom>
              <a:avLst/>
              <a:gdLst/>
              <a:ahLst/>
              <a:cxnLst/>
              <a:rect l="l" t="t" r="r" b="b"/>
              <a:pathLst>
                <a:path w="54" h="1" extrusionOk="0">
                  <a:moveTo>
                    <a:pt x="27" y="1"/>
                  </a:moveTo>
                  <a:lnTo>
                    <a:pt x="27" y="1"/>
                  </a:lnTo>
                  <a:lnTo>
                    <a:pt x="1" y="1"/>
                  </a:lnTo>
                  <a:lnTo>
                    <a:pt x="1" y="1"/>
                  </a:lnTo>
                  <a:lnTo>
                    <a:pt x="27" y="1"/>
                  </a:lnTo>
                  <a:close/>
                  <a:moveTo>
                    <a:pt x="27" y="1"/>
                  </a:moveTo>
                  <a:lnTo>
                    <a:pt x="27" y="1"/>
                  </a:lnTo>
                  <a:lnTo>
                    <a:pt x="27" y="1"/>
                  </a:lnTo>
                  <a:lnTo>
                    <a:pt x="27" y="1"/>
                  </a:lnTo>
                  <a:lnTo>
                    <a:pt x="27" y="1"/>
                  </a:lnTo>
                  <a:close/>
                  <a:moveTo>
                    <a:pt x="53" y="1"/>
                  </a:moveTo>
                  <a:lnTo>
                    <a:pt x="53" y="1"/>
                  </a:lnTo>
                  <a:lnTo>
                    <a:pt x="53" y="1"/>
                  </a:lnTo>
                  <a:lnTo>
                    <a:pt x="53" y="1"/>
                  </a:lnTo>
                  <a:lnTo>
                    <a:pt x="53" y="1"/>
                  </a:lnTo>
                  <a:close/>
                </a:path>
              </a:pathLst>
            </a:custGeom>
            <a:solidFill>
              <a:srgbClr val="8CC8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3"/>
            <p:cNvSpPr/>
            <p:nvPr/>
          </p:nvSpPr>
          <p:spPr>
            <a:xfrm>
              <a:off x="11156825" y="1566425"/>
              <a:ext cx="675" cy="25"/>
            </a:xfrm>
            <a:custGeom>
              <a:avLst/>
              <a:gdLst/>
              <a:ahLst/>
              <a:cxnLst/>
              <a:rect l="l" t="t" r="r" b="b"/>
              <a:pathLst>
                <a:path w="27" h="1" fill="none" extrusionOk="0">
                  <a:moveTo>
                    <a:pt x="27" y="1"/>
                  </a:moveTo>
                  <a:lnTo>
                    <a:pt x="27" y="1"/>
                  </a:lnTo>
                  <a:lnTo>
                    <a:pt x="1" y="1"/>
                  </a:lnTo>
                  <a:lnTo>
                    <a:pt x="1" y="1"/>
                  </a:lnTo>
                  <a:lnTo>
                    <a:pt x="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3"/>
            <p:cNvSpPr/>
            <p:nvPr/>
          </p:nvSpPr>
          <p:spPr>
            <a:xfrm>
              <a:off x="11157475" y="156642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3"/>
            <p:cNvSpPr/>
            <p:nvPr/>
          </p:nvSpPr>
          <p:spPr>
            <a:xfrm>
              <a:off x="11158150" y="15664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3"/>
            <p:cNvSpPr/>
            <p:nvPr/>
          </p:nvSpPr>
          <p:spPr>
            <a:xfrm>
              <a:off x="11154875" y="1566425"/>
              <a:ext cx="675" cy="25"/>
            </a:xfrm>
            <a:custGeom>
              <a:avLst/>
              <a:gdLst/>
              <a:ahLst/>
              <a:cxnLst/>
              <a:rect l="l" t="t" r="r" b="b"/>
              <a:pathLst>
                <a:path w="27" h="1" fill="none" extrusionOk="0">
                  <a:moveTo>
                    <a:pt x="26" y="1"/>
                  </a:moveTo>
                  <a:lnTo>
                    <a:pt x="26" y="1"/>
                  </a:lnTo>
                  <a:lnTo>
                    <a:pt x="0" y="1"/>
                  </a:lnTo>
                  <a:lnTo>
                    <a:pt x="0" y="1"/>
                  </a:lnTo>
                  <a:lnTo>
                    <a:pt x="2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3"/>
            <p:cNvSpPr/>
            <p:nvPr/>
          </p:nvSpPr>
          <p:spPr>
            <a:xfrm>
              <a:off x="11155525" y="1566425"/>
              <a:ext cx="675" cy="25"/>
            </a:xfrm>
            <a:custGeom>
              <a:avLst/>
              <a:gdLst/>
              <a:ahLst/>
              <a:cxnLst/>
              <a:rect l="l" t="t" r="r" b="b"/>
              <a:pathLst>
                <a:path w="27" h="1" fill="none" extrusionOk="0">
                  <a:moveTo>
                    <a:pt x="26" y="1"/>
                  </a:moveTo>
                  <a:lnTo>
                    <a:pt x="26" y="1"/>
                  </a:lnTo>
                  <a:lnTo>
                    <a:pt x="0" y="1"/>
                  </a:lnTo>
                  <a:lnTo>
                    <a:pt x="0" y="1"/>
                  </a:lnTo>
                  <a:lnTo>
                    <a:pt x="2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3"/>
            <p:cNvSpPr/>
            <p:nvPr/>
          </p:nvSpPr>
          <p:spPr>
            <a:xfrm>
              <a:off x="11156825" y="1566425"/>
              <a:ext cx="675" cy="25"/>
            </a:xfrm>
            <a:custGeom>
              <a:avLst/>
              <a:gdLst/>
              <a:ahLst/>
              <a:cxnLst/>
              <a:rect l="l" t="t" r="r" b="b"/>
              <a:pathLst>
                <a:path w="27" h="1" fill="none" extrusionOk="0">
                  <a:moveTo>
                    <a:pt x="27" y="1"/>
                  </a:moveTo>
                  <a:lnTo>
                    <a:pt x="27" y="1"/>
                  </a:lnTo>
                  <a:lnTo>
                    <a:pt x="1" y="1"/>
                  </a:lnTo>
                  <a:lnTo>
                    <a:pt x="1" y="1"/>
                  </a:lnTo>
                  <a:lnTo>
                    <a:pt x="1" y="1"/>
                  </a:lnTo>
                  <a:lnTo>
                    <a:pt x="1" y="1"/>
                  </a:lnTo>
                  <a:lnTo>
                    <a:pt x="27" y="1"/>
                  </a:lnTo>
                  <a:lnTo>
                    <a:pt x="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3"/>
            <p:cNvSpPr/>
            <p:nvPr/>
          </p:nvSpPr>
          <p:spPr>
            <a:xfrm>
              <a:off x="10682075" y="1521250"/>
              <a:ext cx="472825" cy="62900"/>
            </a:xfrm>
            <a:custGeom>
              <a:avLst/>
              <a:gdLst/>
              <a:ahLst/>
              <a:cxnLst/>
              <a:rect l="l" t="t" r="r" b="b"/>
              <a:pathLst>
                <a:path w="18913" h="2516" fill="none" extrusionOk="0">
                  <a:moveTo>
                    <a:pt x="10163" y="0"/>
                  </a:moveTo>
                  <a:lnTo>
                    <a:pt x="10163" y="0"/>
                  </a:lnTo>
                  <a:lnTo>
                    <a:pt x="8277" y="27"/>
                  </a:lnTo>
                  <a:lnTo>
                    <a:pt x="6470" y="79"/>
                  </a:lnTo>
                  <a:lnTo>
                    <a:pt x="4794" y="158"/>
                  </a:lnTo>
                  <a:lnTo>
                    <a:pt x="3248" y="236"/>
                  </a:lnTo>
                  <a:lnTo>
                    <a:pt x="3248" y="236"/>
                  </a:lnTo>
                  <a:lnTo>
                    <a:pt x="3170" y="367"/>
                  </a:lnTo>
                  <a:lnTo>
                    <a:pt x="3065" y="472"/>
                  </a:lnTo>
                  <a:lnTo>
                    <a:pt x="2908" y="551"/>
                  </a:lnTo>
                  <a:lnTo>
                    <a:pt x="2751" y="577"/>
                  </a:lnTo>
                  <a:lnTo>
                    <a:pt x="2751" y="577"/>
                  </a:lnTo>
                  <a:lnTo>
                    <a:pt x="2620" y="551"/>
                  </a:lnTo>
                  <a:lnTo>
                    <a:pt x="2489" y="498"/>
                  </a:lnTo>
                  <a:lnTo>
                    <a:pt x="2384" y="420"/>
                  </a:lnTo>
                  <a:lnTo>
                    <a:pt x="2305" y="315"/>
                  </a:lnTo>
                  <a:lnTo>
                    <a:pt x="2305" y="315"/>
                  </a:lnTo>
                  <a:lnTo>
                    <a:pt x="1048" y="446"/>
                  </a:lnTo>
                  <a:lnTo>
                    <a:pt x="0" y="603"/>
                  </a:lnTo>
                  <a:lnTo>
                    <a:pt x="0" y="603"/>
                  </a:lnTo>
                  <a:lnTo>
                    <a:pt x="79" y="812"/>
                  </a:lnTo>
                  <a:lnTo>
                    <a:pt x="184" y="1022"/>
                  </a:lnTo>
                  <a:lnTo>
                    <a:pt x="315" y="1205"/>
                  </a:lnTo>
                  <a:lnTo>
                    <a:pt x="472" y="1389"/>
                  </a:lnTo>
                  <a:lnTo>
                    <a:pt x="655" y="1520"/>
                  </a:lnTo>
                  <a:lnTo>
                    <a:pt x="865" y="1651"/>
                  </a:lnTo>
                  <a:lnTo>
                    <a:pt x="1074" y="1755"/>
                  </a:lnTo>
                  <a:lnTo>
                    <a:pt x="1310" y="1808"/>
                  </a:lnTo>
                  <a:lnTo>
                    <a:pt x="1310" y="1808"/>
                  </a:lnTo>
                  <a:lnTo>
                    <a:pt x="2436" y="1965"/>
                  </a:lnTo>
                  <a:lnTo>
                    <a:pt x="3536" y="2122"/>
                  </a:lnTo>
                  <a:lnTo>
                    <a:pt x="4637" y="2227"/>
                  </a:lnTo>
                  <a:lnTo>
                    <a:pt x="5737" y="2332"/>
                  </a:lnTo>
                  <a:lnTo>
                    <a:pt x="6863" y="2410"/>
                  </a:lnTo>
                  <a:lnTo>
                    <a:pt x="7963" y="2463"/>
                  </a:lnTo>
                  <a:lnTo>
                    <a:pt x="9063" y="2515"/>
                  </a:lnTo>
                  <a:lnTo>
                    <a:pt x="10163" y="2515"/>
                  </a:lnTo>
                  <a:lnTo>
                    <a:pt x="10163" y="2515"/>
                  </a:lnTo>
                  <a:lnTo>
                    <a:pt x="10163" y="2515"/>
                  </a:lnTo>
                  <a:lnTo>
                    <a:pt x="11264" y="2515"/>
                  </a:lnTo>
                  <a:lnTo>
                    <a:pt x="12364" y="2463"/>
                  </a:lnTo>
                  <a:lnTo>
                    <a:pt x="13438" y="2410"/>
                  </a:lnTo>
                  <a:lnTo>
                    <a:pt x="14538" y="2332"/>
                  </a:lnTo>
                  <a:lnTo>
                    <a:pt x="15638" y="2253"/>
                  </a:lnTo>
                  <a:lnTo>
                    <a:pt x="16712" y="2122"/>
                  </a:lnTo>
                  <a:lnTo>
                    <a:pt x="17812" y="1991"/>
                  </a:lnTo>
                  <a:lnTo>
                    <a:pt x="18912" y="1808"/>
                  </a:lnTo>
                  <a:lnTo>
                    <a:pt x="18912" y="1808"/>
                  </a:lnTo>
                  <a:lnTo>
                    <a:pt x="17733" y="1991"/>
                  </a:lnTo>
                  <a:lnTo>
                    <a:pt x="16581" y="2148"/>
                  </a:lnTo>
                  <a:lnTo>
                    <a:pt x="15402" y="2253"/>
                  </a:lnTo>
                  <a:lnTo>
                    <a:pt x="14223" y="2358"/>
                  </a:lnTo>
                  <a:lnTo>
                    <a:pt x="13778" y="79"/>
                  </a:lnTo>
                  <a:lnTo>
                    <a:pt x="13778" y="79"/>
                  </a:lnTo>
                  <a:lnTo>
                    <a:pt x="12023" y="27"/>
                  </a:lnTo>
                  <a:lnTo>
                    <a:pt x="10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3"/>
            <p:cNvSpPr/>
            <p:nvPr/>
          </p:nvSpPr>
          <p:spPr>
            <a:xfrm>
              <a:off x="11026525" y="1523225"/>
              <a:ext cx="163725" cy="56975"/>
            </a:xfrm>
            <a:custGeom>
              <a:avLst/>
              <a:gdLst/>
              <a:ahLst/>
              <a:cxnLst/>
              <a:rect l="l" t="t" r="r" b="b"/>
              <a:pathLst>
                <a:path w="6549" h="2279" fill="none" extrusionOk="0">
                  <a:moveTo>
                    <a:pt x="0" y="0"/>
                  </a:moveTo>
                  <a:lnTo>
                    <a:pt x="445" y="2279"/>
                  </a:lnTo>
                  <a:lnTo>
                    <a:pt x="445" y="2279"/>
                  </a:lnTo>
                  <a:lnTo>
                    <a:pt x="1624" y="2174"/>
                  </a:lnTo>
                  <a:lnTo>
                    <a:pt x="2803" y="2069"/>
                  </a:lnTo>
                  <a:lnTo>
                    <a:pt x="3955" y="1912"/>
                  </a:lnTo>
                  <a:lnTo>
                    <a:pt x="5134" y="1729"/>
                  </a:lnTo>
                  <a:lnTo>
                    <a:pt x="5134" y="1729"/>
                  </a:lnTo>
                  <a:lnTo>
                    <a:pt x="5134" y="1729"/>
                  </a:lnTo>
                  <a:lnTo>
                    <a:pt x="5160" y="1729"/>
                  </a:lnTo>
                  <a:lnTo>
                    <a:pt x="5160" y="1729"/>
                  </a:lnTo>
                  <a:lnTo>
                    <a:pt x="5160" y="1729"/>
                  </a:lnTo>
                  <a:lnTo>
                    <a:pt x="5160" y="1729"/>
                  </a:lnTo>
                  <a:lnTo>
                    <a:pt x="5186" y="1729"/>
                  </a:lnTo>
                  <a:lnTo>
                    <a:pt x="5186" y="1729"/>
                  </a:lnTo>
                  <a:lnTo>
                    <a:pt x="5213" y="1729"/>
                  </a:lnTo>
                  <a:lnTo>
                    <a:pt x="5213" y="1729"/>
                  </a:lnTo>
                  <a:lnTo>
                    <a:pt x="5239" y="1729"/>
                  </a:lnTo>
                  <a:lnTo>
                    <a:pt x="5239" y="1729"/>
                  </a:lnTo>
                  <a:lnTo>
                    <a:pt x="5239" y="1729"/>
                  </a:lnTo>
                  <a:lnTo>
                    <a:pt x="5239" y="1729"/>
                  </a:lnTo>
                  <a:lnTo>
                    <a:pt x="5239" y="1729"/>
                  </a:lnTo>
                  <a:lnTo>
                    <a:pt x="5239" y="1729"/>
                  </a:lnTo>
                  <a:lnTo>
                    <a:pt x="5239" y="1729"/>
                  </a:lnTo>
                  <a:lnTo>
                    <a:pt x="5265" y="1729"/>
                  </a:lnTo>
                  <a:lnTo>
                    <a:pt x="5265" y="1729"/>
                  </a:lnTo>
                  <a:lnTo>
                    <a:pt x="5265" y="1729"/>
                  </a:lnTo>
                  <a:lnTo>
                    <a:pt x="5265" y="1729"/>
                  </a:lnTo>
                  <a:lnTo>
                    <a:pt x="5501" y="1650"/>
                  </a:lnTo>
                  <a:lnTo>
                    <a:pt x="5710" y="1572"/>
                  </a:lnTo>
                  <a:lnTo>
                    <a:pt x="5920" y="1441"/>
                  </a:lnTo>
                  <a:lnTo>
                    <a:pt x="6103" y="1310"/>
                  </a:lnTo>
                  <a:lnTo>
                    <a:pt x="6260" y="1126"/>
                  </a:lnTo>
                  <a:lnTo>
                    <a:pt x="6365" y="943"/>
                  </a:lnTo>
                  <a:lnTo>
                    <a:pt x="6470" y="733"/>
                  </a:lnTo>
                  <a:lnTo>
                    <a:pt x="6549" y="524"/>
                  </a:lnTo>
                  <a:lnTo>
                    <a:pt x="6549" y="524"/>
                  </a:lnTo>
                  <a:lnTo>
                    <a:pt x="5710" y="393"/>
                  </a:lnTo>
                  <a:lnTo>
                    <a:pt x="4741" y="288"/>
                  </a:lnTo>
                  <a:lnTo>
                    <a:pt x="3641" y="183"/>
                  </a:lnTo>
                  <a:lnTo>
                    <a:pt x="2436" y="105"/>
                  </a:lnTo>
                  <a:lnTo>
                    <a:pt x="2436" y="105"/>
                  </a:lnTo>
                  <a:lnTo>
                    <a:pt x="2305" y="288"/>
                  </a:lnTo>
                  <a:lnTo>
                    <a:pt x="2122" y="445"/>
                  </a:lnTo>
                  <a:lnTo>
                    <a:pt x="2017" y="498"/>
                  </a:lnTo>
                  <a:lnTo>
                    <a:pt x="1886" y="550"/>
                  </a:lnTo>
                  <a:lnTo>
                    <a:pt x="1781" y="576"/>
                  </a:lnTo>
                  <a:lnTo>
                    <a:pt x="1650" y="576"/>
                  </a:lnTo>
                  <a:lnTo>
                    <a:pt x="1650" y="576"/>
                  </a:lnTo>
                  <a:lnTo>
                    <a:pt x="1519" y="550"/>
                  </a:lnTo>
                  <a:lnTo>
                    <a:pt x="1388" y="524"/>
                  </a:lnTo>
                  <a:lnTo>
                    <a:pt x="1257" y="472"/>
                  </a:lnTo>
                  <a:lnTo>
                    <a:pt x="1153" y="419"/>
                  </a:lnTo>
                  <a:lnTo>
                    <a:pt x="1048" y="341"/>
                  </a:lnTo>
                  <a:lnTo>
                    <a:pt x="943" y="236"/>
                  </a:lnTo>
                  <a:lnTo>
                    <a:pt x="891" y="131"/>
                  </a:lnTo>
                  <a:lnTo>
                    <a:pt x="812" y="26"/>
                  </a:lnTo>
                  <a:lnTo>
                    <a:pt x="812" y="2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3"/>
            <p:cNvSpPr/>
            <p:nvPr/>
          </p:nvSpPr>
          <p:spPr>
            <a:xfrm>
              <a:off x="10739700" y="1527150"/>
              <a:ext cx="23600" cy="8525"/>
            </a:xfrm>
            <a:custGeom>
              <a:avLst/>
              <a:gdLst/>
              <a:ahLst/>
              <a:cxnLst/>
              <a:rect l="l" t="t" r="r" b="b"/>
              <a:pathLst>
                <a:path w="944" h="341" extrusionOk="0">
                  <a:moveTo>
                    <a:pt x="943" y="0"/>
                  </a:moveTo>
                  <a:lnTo>
                    <a:pt x="0" y="79"/>
                  </a:lnTo>
                  <a:lnTo>
                    <a:pt x="79" y="184"/>
                  </a:lnTo>
                  <a:lnTo>
                    <a:pt x="184" y="262"/>
                  </a:lnTo>
                  <a:lnTo>
                    <a:pt x="315" y="315"/>
                  </a:lnTo>
                  <a:lnTo>
                    <a:pt x="446" y="341"/>
                  </a:lnTo>
                  <a:lnTo>
                    <a:pt x="603" y="315"/>
                  </a:lnTo>
                  <a:lnTo>
                    <a:pt x="760" y="236"/>
                  </a:lnTo>
                  <a:lnTo>
                    <a:pt x="865" y="131"/>
                  </a:lnTo>
                  <a:lnTo>
                    <a:pt x="943" y="0"/>
                  </a:lnTo>
                  <a:close/>
                </a:path>
              </a:pathLst>
            </a:custGeom>
            <a:solidFill>
              <a:srgbClr val="FA5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3"/>
            <p:cNvSpPr/>
            <p:nvPr/>
          </p:nvSpPr>
          <p:spPr>
            <a:xfrm>
              <a:off x="10739700" y="1527150"/>
              <a:ext cx="23600" cy="8525"/>
            </a:xfrm>
            <a:custGeom>
              <a:avLst/>
              <a:gdLst/>
              <a:ahLst/>
              <a:cxnLst/>
              <a:rect l="l" t="t" r="r" b="b"/>
              <a:pathLst>
                <a:path w="944" h="341" fill="none" extrusionOk="0">
                  <a:moveTo>
                    <a:pt x="943" y="0"/>
                  </a:moveTo>
                  <a:lnTo>
                    <a:pt x="943" y="0"/>
                  </a:lnTo>
                  <a:lnTo>
                    <a:pt x="0" y="79"/>
                  </a:lnTo>
                  <a:lnTo>
                    <a:pt x="0" y="79"/>
                  </a:lnTo>
                  <a:lnTo>
                    <a:pt x="79" y="184"/>
                  </a:lnTo>
                  <a:lnTo>
                    <a:pt x="184" y="262"/>
                  </a:lnTo>
                  <a:lnTo>
                    <a:pt x="315" y="315"/>
                  </a:lnTo>
                  <a:lnTo>
                    <a:pt x="446" y="341"/>
                  </a:lnTo>
                  <a:lnTo>
                    <a:pt x="446" y="341"/>
                  </a:lnTo>
                  <a:lnTo>
                    <a:pt x="603" y="315"/>
                  </a:lnTo>
                  <a:lnTo>
                    <a:pt x="760" y="236"/>
                  </a:lnTo>
                  <a:lnTo>
                    <a:pt x="865" y="131"/>
                  </a:lnTo>
                  <a:lnTo>
                    <a:pt x="94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3"/>
            <p:cNvSpPr/>
            <p:nvPr/>
          </p:nvSpPr>
          <p:spPr>
            <a:xfrm>
              <a:off x="10777025" y="582200"/>
              <a:ext cx="318925" cy="75325"/>
            </a:xfrm>
            <a:custGeom>
              <a:avLst/>
              <a:gdLst/>
              <a:ahLst/>
              <a:cxnLst/>
              <a:rect l="l" t="t" r="r" b="b"/>
              <a:pathLst>
                <a:path w="12757" h="3013" extrusionOk="0">
                  <a:moveTo>
                    <a:pt x="6365" y="1"/>
                  </a:moveTo>
                  <a:lnTo>
                    <a:pt x="3825" y="27"/>
                  </a:lnTo>
                  <a:lnTo>
                    <a:pt x="1310" y="105"/>
                  </a:lnTo>
                  <a:lnTo>
                    <a:pt x="1022" y="158"/>
                  </a:lnTo>
                  <a:lnTo>
                    <a:pt x="786" y="236"/>
                  </a:lnTo>
                  <a:lnTo>
                    <a:pt x="550" y="367"/>
                  </a:lnTo>
                  <a:lnTo>
                    <a:pt x="367" y="525"/>
                  </a:lnTo>
                  <a:lnTo>
                    <a:pt x="210" y="734"/>
                  </a:lnTo>
                  <a:lnTo>
                    <a:pt x="79" y="970"/>
                  </a:lnTo>
                  <a:lnTo>
                    <a:pt x="27" y="1206"/>
                  </a:lnTo>
                  <a:lnTo>
                    <a:pt x="0" y="1494"/>
                  </a:lnTo>
                  <a:lnTo>
                    <a:pt x="0" y="1756"/>
                  </a:lnTo>
                  <a:lnTo>
                    <a:pt x="79" y="1991"/>
                  </a:lnTo>
                  <a:lnTo>
                    <a:pt x="210" y="2227"/>
                  </a:lnTo>
                  <a:lnTo>
                    <a:pt x="367" y="2410"/>
                  </a:lnTo>
                  <a:lnTo>
                    <a:pt x="550" y="2594"/>
                  </a:lnTo>
                  <a:lnTo>
                    <a:pt x="760" y="2725"/>
                  </a:lnTo>
                  <a:lnTo>
                    <a:pt x="1022" y="2803"/>
                  </a:lnTo>
                  <a:lnTo>
                    <a:pt x="1284" y="2856"/>
                  </a:lnTo>
                  <a:lnTo>
                    <a:pt x="2541" y="2908"/>
                  </a:lnTo>
                  <a:lnTo>
                    <a:pt x="3825" y="2961"/>
                  </a:lnTo>
                  <a:lnTo>
                    <a:pt x="5108" y="3013"/>
                  </a:lnTo>
                  <a:lnTo>
                    <a:pt x="7649" y="3013"/>
                  </a:lnTo>
                  <a:lnTo>
                    <a:pt x="8906" y="2961"/>
                  </a:lnTo>
                  <a:lnTo>
                    <a:pt x="10190" y="2908"/>
                  </a:lnTo>
                  <a:lnTo>
                    <a:pt x="11473" y="2856"/>
                  </a:lnTo>
                  <a:lnTo>
                    <a:pt x="11735" y="2803"/>
                  </a:lnTo>
                  <a:lnTo>
                    <a:pt x="11971" y="2725"/>
                  </a:lnTo>
                  <a:lnTo>
                    <a:pt x="12180" y="2594"/>
                  </a:lnTo>
                  <a:lnTo>
                    <a:pt x="12390" y="2410"/>
                  </a:lnTo>
                  <a:lnTo>
                    <a:pt x="12547" y="2227"/>
                  </a:lnTo>
                  <a:lnTo>
                    <a:pt x="12652" y="1991"/>
                  </a:lnTo>
                  <a:lnTo>
                    <a:pt x="12730" y="1756"/>
                  </a:lnTo>
                  <a:lnTo>
                    <a:pt x="12757" y="1494"/>
                  </a:lnTo>
                  <a:lnTo>
                    <a:pt x="12730" y="1206"/>
                  </a:lnTo>
                  <a:lnTo>
                    <a:pt x="12652" y="970"/>
                  </a:lnTo>
                  <a:lnTo>
                    <a:pt x="12521" y="734"/>
                  </a:lnTo>
                  <a:lnTo>
                    <a:pt x="12364" y="525"/>
                  </a:lnTo>
                  <a:lnTo>
                    <a:pt x="12180" y="367"/>
                  </a:lnTo>
                  <a:lnTo>
                    <a:pt x="11945" y="236"/>
                  </a:lnTo>
                  <a:lnTo>
                    <a:pt x="11709" y="158"/>
                  </a:lnTo>
                  <a:lnTo>
                    <a:pt x="11447" y="105"/>
                  </a:lnTo>
                  <a:lnTo>
                    <a:pt x="8906" y="27"/>
                  </a:lnTo>
                  <a:lnTo>
                    <a:pt x="63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3"/>
            <p:cNvSpPr/>
            <p:nvPr/>
          </p:nvSpPr>
          <p:spPr>
            <a:xfrm>
              <a:off x="10777025" y="582200"/>
              <a:ext cx="318925" cy="75325"/>
            </a:xfrm>
            <a:custGeom>
              <a:avLst/>
              <a:gdLst/>
              <a:ahLst/>
              <a:cxnLst/>
              <a:rect l="l" t="t" r="r" b="b"/>
              <a:pathLst>
                <a:path w="12757" h="3013" fill="none" extrusionOk="0">
                  <a:moveTo>
                    <a:pt x="11473" y="2856"/>
                  </a:moveTo>
                  <a:lnTo>
                    <a:pt x="11473" y="2856"/>
                  </a:lnTo>
                  <a:lnTo>
                    <a:pt x="10190" y="2908"/>
                  </a:lnTo>
                  <a:lnTo>
                    <a:pt x="8906" y="2961"/>
                  </a:lnTo>
                  <a:lnTo>
                    <a:pt x="7649" y="3013"/>
                  </a:lnTo>
                  <a:lnTo>
                    <a:pt x="6365" y="3013"/>
                  </a:lnTo>
                  <a:lnTo>
                    <a:pt x="5108" y="3013"/>
                  </a:lnTo>
                  <a:lnTo>
                    <a:pt x="3825" y="2961"/>
                  </a:lnTo>
                  <a:lnTo>
                    <a:pt x="2541" y="2908"/>
                  </a:lnTo>
                  <a:lnTo>
                    <a:pt x="1284" y="2856"/>
                  </a:lnTo>
                  <a:lnTo>
                    <a:pt x="1284" y="2856"/>
                  </a:lnTo>
                  <a:lnTo>
                    <a:pt x="1022" y="2803"/>
                  </a:lnTo>
                  <a:lnTo>
                    <a:pt x="760" y="2725"/>
                  </a:lnTo>
                  <a:lnTo>
                    <a:pt x="550" y="2594"/>
                  </a:lnTo>
                  <a:lnTo>
                    <a:pt x="367" y="2410"/>
                  </a:lnTo>
                  <a:lnTo>
                    <a:pt x="210" y="2227"/>
                  </a:lnTo>
                  <a:lnTo>
                    <a:pt x="79" y="1991"/>
                  </a:lnTo>
                  <a:lnTo>
                    <a:pt x="0" y="1756"/>
                  </a:lnTo>
                  <a:lnTo>
                    <a:pt x="0" y="1494"/>
                  </a:lnTo>
                  <a:lnTo>
                    <a:pt x="0" y="1494"/>
                  </a:lnTo>
                  <a:lnTo>
                    <a:pt x="27" y="1206"/>
                  </a:lnTo>
                  <a:lnTo>
                    <a:pt x="79" y="970"/>
                  </a:lnTo>
                  <a:lnTo>
                    <a:pt x="210" y="734"/>
                  </a:lnTo>
                  <a:lnTo>
                    <a:pt x="367" y="525"/>
                  </a:lnTo>
                  <a:lnTo>
                    <a:pt x="550" y="367"/>
                  </a:lnTo>
                  <a:lnTo>
                    <a:pt x="786" y="236"/>
                  </a:lnTo>
                  <a:lnTo>
                    <a:pt x="1022" y="158"/>
                  </a:lnTo>
                  <a:lnTo>
                    <a:pt x="1310" y="105"/>
                  </a:lnTo>
                  <a:lnTo>
                    <a:pt x="1310" y="105"/>
                  </a:lnTo>
                  <a:lnTo>
                    <a:pt x="3825" y="27"/>
                  </a:lnTo>
                  <a:lnTo>
                    <a:pt x="6365" y="1"/>
                  </a:lnTo>
                  <a:lnTo>
                    <a:pt x="8906" y="27"/>
                  </a:lnTo>
                  <a:lnTo>
                    <a:pt x="11447" y="105"/>
                  </a:lnTo>
                  <a:lnTo>
                    <a:pt x="11447" y="105"/>
                  </a:lnTo>
                  <a:lnTo>
                    <a:pt x="11709" y="158"/>
                  </a:lnTo>
                  <a:lnTo>
                    <a:pt x="11945" y="236"/>
                  </a:lnTo>
                  <a:lnTo>
                    <a:pt x="12180" y="367"/>
                  </a:lnTo>
                  <a:lnTo>
                    <a:pt x="12364" y="525"/>
                  </a:lnTo>
                  <a:lnTo>
                    <a:pt x="12521" y="734"/>
                  </a:lnTo>
                  <a:lnTo>
                    <a:pt x="12652" y="970"/>
                  </a:lnTo>
                  <a:lnTo>
                    <a:pt x="12730" y="1206"/>
                  </a:lnTo>
                  <a:lnTo>
                    <a:pt x="12757" y="1494"/>
                  </a:lnTo>
                  <a:lnTo>
                    <a:pt x="12757" y="1494"/>
                  </a:lnTo>
                  <a:lnTo>
                    <a:pt x="12730" y="1756"/>
                  </a:lnTo>
                  <a:lnTo>
                    <a:pt x="12652" y="1991"/>
                  </a:lnTo>
                  <a:lnTo>
                    <a:pt x="12547" y="2227"/>
                  </a:lnTo>
                  <a:lnTo>
                    <a:pt x="12390" y="2410"/>
                  </a:lnTo>
                  <a:lnTo>
                    <a:pt x="12180" y="2594"/>
                  </a:lnTo>
                  <a:lnTo>
                    <a:pt x="11971" y="2725"/>
                  </a:lnTo>
                  <a:lnTo>
                    <a:pt x="11735" y="2803"/>
                  </a:lnTo>
                  <a:lnTo>
                    <a:pt x="11473" y="2856"/>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3"/>
            <p:cNvSpPr/>
            <p:nvPr/>
          </p:nvSpPr>
          <p:spPr>
            <a:xfrm>
              <a:off x="10822200" y="606425"/>
              <a:ext cx="227925" cy="14450"/>
            </a:xfrm>
            <a:custGeom>
              <a:avLst/>
              <a:gdLst/>
              <a:ahLst/>
              <a:cxnLst/>
              <a:rect l="l" t="t" r="r" b="b"/>
              <a:pathLst>
                <a:path w="9117" h="578" extrusionOk="0">
                  <a:moveTo>
                    <a:pt x="2777" y="1"/>
                  </a:moveTo>
                  <a:lnTo>
                    <a:pt x="1337" y="27"/>
                  </a:lnTo>
                  <a:lnTo>
                    <a:pt x="786" y="79"/>
                  </a:lnTo>
                  <a:lnTo>
                    <a:pt x="367" y="132"/>
                  </a:lnTo>
                  <a:lnTo>
                    <a:pt x="210" y="158"/>
                  </a:lnTo>
                  <a:lnTo>
                    <a:pt x="105" y="184"/>
                  </a:lnTo>
                  <a:lnTo>
                    <a:pt x="27" y="237"/>
                  </a:lnTo>
                  <a:lnTo>
                    <a:pt x="1" y="289"/>
                  </a:lnTo>
                  <a:lnTo>
                    <a:pt x="367" y="341"/>
                  </a:lnTo>
                  <a:lnTo>
                    <a:pt x="1337" y="420"/>
                  </a:lnTo>
                  <a:lnTo>
                    <a:pt x="2777" y="525"/>
                  </a:lnTo>
                  <a:lnTo>
                    <a:pt x="3642" y="551"/>
                  </a:lnTo>
                  <a:lnTo>
                    <a:pt x="4558" y="577"/>
                  </a:lnTo>
                  <a:lnTo>
                    <a:pt x="5475" y="551"/>
                  </a:lnTo>
                  <a:lnTo>
                    <a:pt x="6340" y="525"/>
                  </a:lnTo>
                  <a:lnTo>
                    <a:pt x="7780" y="420"/>
                  </a:lnTo>
                  <a:lnTo>
                    <a:pt x="8749" y="341"/>
                  </a:lnTo>
                  <a:lnTo>
                    <a:pt x="9116" y="289"/>
                  </a:lnTo>
                  <a:lnTo>
                    <a:pt x="9090" y="237"/>
                  </a:lnTo>
                  <a:lnTo>
                    <a:pt x="9038" y="210"/>
                  </a:lnTo>
                  <a:lnTo>
                    <a:pt x="8749" y="132"/>
                  </a:lnTo>
                  <a:lnTo>
                    <a:pt x="8330" y="106"/>
                  </a:lnTo>
                  <a:lnTo>
                    <a:pt x="7780" y="53"/>
                  </a:lnTo>
                  <a:lnTo>
                    <a:pt x="63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3"/>
            <p:cNvSpPr/>
            <p:nvPr/>
          </p:nvSpPr>
          <p:spPr>
            <a:xfrm>
              <a:off x="10822200" y="606425"/>
              <a:ext cx="227925" cy="14450"/>
            </a:xfrm>
            <a:custGeom>
              <a:avLst/>
              <a:gdLst/>
              <a:ahLst/>
              <a:cxnLst/>
              <a:rect l="l" t="t" r="r" b="b"/>
              <a:pathLst>
                <a:path w="9117" h="578" fill="none" extrusionOk="0">
                  <a:moveTo>
                    <a:pt x="4558" y="1"/>
                  </a:moveTo>
                  <a:lnTo>
                    <a:pt x="4558" y="1"/>
                  </a:lnTo>
                  <a:lnTo>
                    <a:pt x="2777" y="1"/>
                  </a:lnTo>
                  <a:lnTo>
                    <a:pt x="1337" y="27"/>
                  </a:lnTo>
                  <a:lnTo>
                    <a:pt x="786" y="79"/>
                  </a:lnTo>
                  <a:lnTo>
                    <a:pt x="367" y="132"/>
                  </a:lnTo>
                  <a:lnTo>
                    <a:pt x="210" y="158"/>
                  </a:lnTo>
                  <a:lnTo>
                    <a:pt x="105" y="184"/>
                  </a:lnTo>
                  <a:lnTo>
                    <a:pt x="27" y="237"/>
                  </a:lnTo>
                  <a:lnTo>
                    <a:pt x="1" y="289"/>
                  </a:lnTo>
                  <a:lnTo>
                    <a:pt x="1" y="289"/>
                  </a:lnTo>
                  <a:lnTo>
                    <a:pt x="367" y="341"/>
                  </a:lnTo>
                  <a:lnTo>
                    <a:pt x="1337" y="420"/>
                  </a:lnTo>
                  <a:lnTo>
                    <a:pt x="2777" y="525"/>
                  </a:lnTo>
                  <a:lnTo>
                    <a:pt x="3642" y="551"/>
                  </a:lnTo>
                  <a:lnTo>
                    <a:pt x="4558" y="577"/>
                  </a:lnTo>
                  <a:lnTo>
                    <a:pt x="4558" y="577"/>
                  </a:lnTo>
                  <a:lnTo>
                    <a:pt x="5475" y="551"/>
                  </a:lnTo>
                  <a:lnTo>
                    <a:pt x="6340" y="525"/>
                  </a:lnTo>
                  <a:lnTo>
                    <a:pt x="7780" y="420"/>
                  </a:lnTo>
                  <a:lnTo>
                    <a:pt x="8749" y="341"/>
                  </a:lnTo>
                  <a:lnTo>
                    <a:pt x="9116" y="289"/>
                  </a:lnTo>
                  <a:lnTo>
                    <a:pt x="9116" y="289"/>
                  </a:lnTo>
                  <a:lnTo>
                    <a:pt x="9090" y="237"/>
                  </a:lnTo>
                  <a:lnTo>
                    <a:pt x="9038" y="210"/>
                  </a:lnTo>
                  <a:lnTo>
                    <a:pt x="8749" y="132"/>
                  </a:lnTo>
                  <a:lnTo>
                    <a:pt x="8330" y="106"/>
                  </a:lnTo>
                  <a:lnTo>
                    <a:pt x="7780" y="53"/>
                  </a:lnTo>
                  <a:lnTo>
                    <a:pt x="6340" y="1"/>
                  </a:lnTo>
                  <a:lnTo>
                    <a:pt x="4558"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3"/>
            <p:cNvSpPr/>
            <p:nvPr/>
          </p:nvSpPr>
          <p:spPr>
            <a:xfrm>
              <a:off x="10665700" y="1398150"/>
              <a:ext cx="66825" cy="72050"/>
            </a:xfrm>
            <a:custGeom>
              <a:avLst/>
              <a:gdLst/>
              <a:ahLst/>
              <a:cxnLst/>
              <a:rect l="l" t="t" r="r" b="b"/>
              <a:pathLst>
                <a:path w="2673" h="2882" fill="none" extrusionOk="0">
                  <a:moveTo>
                    <a:pt x="1231" y="0"/>
                  </a:moveTo>
                  <a:lnTo>
                    <a:pt x="0" y="2855"/>
                  </a:lnTo>
                  <a:lnTo>
                    <a:pt x="1441" y="2881"/>
                  </a:lnTo>
                  <a:lnTo>
                    <a:pt x="2672" y="26"/>
                  </a:lnTo>
                  <a:lnTo>
                    <a:pt x="123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3"/>
            <p:cNvSpPr/>
            <p:nvPr/>
          </p:nvSpPr>
          <p:spPr>
            <a:xfrm>
              <a:off x="10796000" y="1253425"/>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rgbClr val="FFA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3"/>
            <p:cNvSpPr/>
            <p:nvPr/>
          </p:nvSpPr>
          <p:spPr>
            <a:xfrm>
              <a:off x="10796000" y="1253425"/>
              <a:ext cx="25" cy="25"/>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3"/>
            <p:cNvSpPr/>
            <p:nvPr/>
          </p:nvSpPr>
          <p:spPr>
            <a:xfrm>
              <a:off x="10755400" y="1399450"/>
              <a:ext cx="96300" cy="71400"/>
            </a:xfrm>
            <a:custGeom>
              <a:avLst/>
              <a:gdLst/>
              <a:ahLst/>
              <a:cxnLst/>
              <a:rect l="l" t="t" r="r" b="b"/>
              <a:pathLst>
                <a:path w="3852" h="2856" fill="none" extrusionOk="0">
                  <a:moveTo>
                    <a:pt x="1232" y="0"/>
                  </a:moveTo>
                  <a:lnTo>
                    <a:pt x="1" y="2856"/>
                  </a:lnTo>
                  <a:lnTo>
                    <a:pt x="2777" y="2856"/>
                  </a:lnTo>
                  <a:lnTo>
                    <a:pt x="3197" y="1755"/>
                  </a:lnTo>
                  <a:lnTo>
                    <a:pt x="3197" y="1755"/>
                  </a:lnTo>
                  <a:lnTo>
                    <a:pt x="3066" y="1624"/>
                  </a:lnTo>
                  <a:lnTo>
                    <a:pt x="2961" y="1493"/>
                  </a:lnTo>
                  <a:lnTo>
                    <a:pt x="2882" y="1310"/>
                  </a:lnTo>
                  <a:lnTo>
                    <a:pt x="2856" y="1127"/>
                  </a:lnTo>
                  <a:lnTo>
                    <a:pt x="2856" y="1127"/>
                  </a:lnTo>
                  <a:lnTo>
                    <a:pt x="2882" y="970"/>
                  </a:lnTo>
                  <a:lnTo>
                    <a:pt x="2908" y="839"/>
                  </a:lnTo>
                  <a:lnTo>
                    <a:pt x="2987" y="708"/>
                  </a:lnTo>
                  <a:lnTo>
                    <a:pt x="3066" y="603"/>
                  </a:lnTo>
                  <a:lnTo>
                    <a:pt x="3197" y="498"/>
                  </a:lnTo>
                  <a:lnTo>
                    <a:pt x="3301" y="420"/>
                  </a:lnTo>
                  <a:lnTo>
                    <a:pt x="3458" y="393"/>
                  </a:lnTo>
                  <a:lnTo>
                    <a:pt x="3616" y="367"/>
                  </a:lnTo>
                  <a:lnTo>
                    <a:pt x="3616" y="367"/>
                  </a:lnTo>
                  <a:lnTo>
                    <a:pt x="3720" y="393"/>
                  </a:lnTo>
                  <a:lnTo>
                    <a:pt x="3851" y="0"/>
                  </a:lnTo>
                  <a:lnTo>
                    <a:pt x="12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3"/>
            <p:cNvSpPr/>
            <p:nvPr/>
          </p:nvSpPr>
          <p:spPr>
            <a:xfrm>
              <a:off x="9832075" y="1020300"/>
              <a:ext cx="540925" cy="61575"/>
            </a:xfrm>
            <a:custGeom>
              <a:avLst/>
              <a:gdLst/>
              <a:ahLst/>
              <a:cxnLst/>
              <a:rect l="l" t="t" r="r" b="b"/>
              <a:pathLst>
                <a:path w="21637" h="2463" extrusionOk="0">
                  <a:moveTo>
                    <a:pt x="1232" y="0"/>
                  </a:moveTo>
                  <a:lnTo>
                    <a:pt x="996" y="26"/>
                  </a:lnTo>
                  <a:lnTo>
                    <a:pt x="760" y="105"/>
                  </a:lnTo>
                  <a:lnTo>
                    <a:pt x="551" y="210"/>
                  </a:lnTo>
                  <a:lnTo>
                    <a:pt x="367" y="367"/>
                  </a:lnTo>
                  <a:lnTo>
                    <a:pt x="210" y="550"/>
                  </a:lnTo>
                  <a:lnTo>
                    <a:pt x="106" y="760"/>
                  </a:lnTo>
                  <a:lnTo>
                    <a:pt x="27" y="996"/>
                  </a:lnTo>
                  <a:lnTo>
                    <a:pt x="1" y="1231"/>
                  </a:lnTo>
                  <a:lnTo>
                    <a:pt x="27" y="1467"/>
                  </a:lnTo>
                  <a:lnTo>
                    <a:pt x="106" y="1703"/>
                  </a:lnTo>
                  <a:lnTo>
                    <a:pt x="210" y="1912"/>
                  </a:lnTo>
                  <a:lnTo>
                    <a:pt x="367" y="2096"/>
                  </a:lnTo>
                  <a:lnTo>
                    <a:pt x="551" y="2253"/>
                  </a:lnTo>
                  <a:lnTo>
                    <a:pt x="760" y="2358"/>
                  </a:lnTo>
                  <a:lnTo>
                    <a:pt x="996" y="2436"/>
                  </a:lnTo>
                  <a:lnTo>
                    <a:pt x="1232" y="2462"/>
                  </a:lnTo>
                  <a:lnTo>
                    <a:pt x="20379" y="2462"/>
                  </a:lnTo>
                  <a:lnTo>
                    <a:pt x="20641" y="2436"/>
                  </a:lnTo>
                  <a:lnTo>
                    <a:pt x="20877" y="2358"/>
                  </a:lnTo>
                  <a:lnTo>
                    <a:pt x="21087" y="2253"/>
                  </a:lnTo>
                  <a:lnTo>
                    <a:pt x="21270" y="2096"/>
                  </a:lnTo>
                  <a:lnTo>
                    <a:pt x="21401" y="1912"/>
                  </a:lnTo>
                  <a:lnTo>
                    <a:pt x="21532" y="1703"/>
                  </a:lnTo>
                  <a:lnTo>
                    <a:pt x="21611" y="1467"/>
                  </a:lnTo>
                  <a:lnTo>
                    <a:pt x="21637" y="1231"/>
                  </a:lnTo>
                  <a:lnTo>
                    <a:pt x="21611" y="996"/>
                  </a:lnTo>
                  <a:lnTo>
                    <a:pt x="21532" y="760"/>
                  </a:lnTo>
                  <a:lnTo>
                    <a:pt x="21401" y="550"/>
                  </a:lnTo>
                  <a:lnTo>
                    <a:pt x="21270" y="367"/>
                  </a:lnTo>
                  <a:lnTo>
                    <a:pt x="21087" y="210"/>
                  </a:lnTo>
                  <a:lnTo>
                    <a:pt x="20877" y="105"/>
                  </a:lnTo>
                  <a:lnTo>
                    <a:pt x="20641" y="26"/>
                  </a:lnTo>
                  <a:lnTo>
                    <a:pt x="20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3"/>
            <p:cNvSpPr/>
            <p:nvPr/>
          </p:nvSpPr>
          <p:spPr>
            <a:xfrm>
              <a:off x="9832075" y="1020300"/>
              <a:ext cx="68125" cy="61575"/>
            </a:xfrm>
            <a:custGeom>
              <a:avLst/>
              <a:gdLst/>
              <a:ahLst/>
              <a:cxnLst/>
              <a:rect l="l" t="t" r="r" b="b"/>
              <a:pathLst>
                <a:path w="2725" h="2463" extrusionOk="0">
                  <a:moveTo>
                    <a:pt x="1232" y="0"/>
                  </a:moveTo>
                  <a:lnTo>
                    <a:pt x="996" y="26"/>
                  </a:lnTo>
                  <a:lnTo>
                    <a:pt x="760" y="105"/>
                  </a:lnTo>
                  <a:lnTo>
                    <a:pt x="551" y="210"/>
                  </a:lnTo>
                  <a:lnTo>
                    <a:pt x="367" y="367"/>
                  </a:lnTo>
                  <a:lnTo>
                    <a:pt x="210" y="550"/>
                  </a:lnTo>
                  <a:lnTo>
                    <a:pt x="106" y="760"/>
                  </a:lnTo>
                  <a:lnTo>
                    <a:pt x="27" y="996"/>
                  </a:lnTo>
                  <a:lnTo>
                    <a:pt x="1" y="1231"/>
                  </a:lnTo>
                  <a:lnTo>
                    <a:pt x="27" y="1467"/>
                  </a:lnTo>
                  <a:lnTo>
                    <a:pt x="106" y="1703"/>
                  </a:lnTo>
                  <a:lnTo>
                    <a:pt x="210" y="1912"/>
                  </a:lnTo>
                  <a:lnTo>
                    <a:pt x="367" y="2096"/>
                  </a:lnTo>
                  <a:lnTo>
                    <a:pt x="551" y="2253"/>
                  </a:lnTo>
                  <a:lnTo>
                    <a:pt x="760" y="2358"/>
                  </a:lnTo>
                  <a:lnTo>
                    <a:pt x="996" y="2436"/>
                  </a:lnTo>
                  <a:lnTo>
                    <a:pt x="1232" y="2462"/>
                  </a:lnTo>
                  <a:lnTo>
                    <a:pt x="2568" y="2462"/>
                  </a:lnTo>
                  <a:lnTo>
                    <a:pt x="2646" y="2148"/>
                  </a:lnTo>
                  <a:lnTo>
                    <a:pt x="2699" y="1860"/>
                  </a:lnTo>
                  <a:lnTo>
                    <a:pt x="2725" y="1546"/>
                  </a:lnTo>
                  <a:lnTo>
                    <a:pt x="2725" y="1231"/>
                  </a:lnTo>
                  <a:lnTo>
                    <a:pt x="2725" y="917"/>
                  </a:lnTo>
                  <a:lnTo>
                    <a:pt x="2699" y="603"/>
                  </a:lnTo>
                  <a:lnTo>
                    <a:pt x="2646" y="315"/>
                  </a:lnTo>
                  <a:lnTo>
                    <a:pt x="2568" y="0"/>
                  </a:ln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3"/>
            <p:cNvSpPr/>
            <p:nvPr/>
          </p:nvSpPr>
          <p:spPr>
            <a:xfrm>
              <a:off x="10310775" y="275075"/>
              <a:ext cx="62225" cy="1734700"/>
            </a:xfrm>
            <a:custGeom>
              <a:avLst/>
              <a:gdLst/>
              <a:ahLst/>
              <a:cxnLst/>
              <a:rect l="l" t="t" r="r" b="b"/>
              <a:pathLst>
                <a:path w="2489" h="69388" extrusionOk="0">
                  <a:moveTo>
                    <a:pt x="0" y="1"/>
                  </a:moveTo>
                  <a:lnTo>
                    <a:pt x="0" y="68157"/>
                  </a:lnTo>
                  <a:lnTo>
                    <a:pt x="27" y="68419"/>
                  </a:lnTo>
                  <a:lnTo>
                    <a:pt x="105" y="68655"/>
                  </a:lnTo>
                  <a:lnTo>
                    <a:pt x="210" y="68864"/>
                  </a:lnTo>
                  <a:lnTo>
                    <a:pt x="367" y="69047"/>
                  </a:lnTo>
                  <a:lnTo>
                    <a:pt x="550" y="69178"/>
                  </a:lnTo>
                  <a:lnTo>
                    <a:pt x="760" y="69309"/>
                  </a:lnTo>
                  <a:lnTo>
                    <a:pt x="996" y="69388"/>
                  </a:lnTo>
                  <a:lnTo>
                    <a:pt x="1493" y="69388"/>
                  </a:lnTo>
                  <a:lnTo>
                    <a:pt x="1729" y="69309"/>
                  </a:lnTo>
                  <a:lnTo>
                    <a:pt x="1939" y="69178"/>
                  </a:lnTo>
                  <a:lnTo>
                    <a:pt x="2122" y="69047"/>
                  </a:lnTo>
                  <a:lnTo>
                    <a:pt x="2253" y="68864"/>
                  </a:lnTo>
                  <a:lnTo>
                    <a:pt x="2384" y="68655"/>
                  </a:lnTo>
                  <a:lnTo>
                    <a:pt x="2463" y="68419"/>
                  </a:lnTo>
                  <a:lnTo>
                    <a:pt x="2489" y="68157"/>
                  </a:lnTo>
                  <a:lnTo>
                    <a:pt x="2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3"/>
            <p:cNvSpPr/>
            <p:nvPr/>
          </p:nvSpPr>
          <p:spPr>
            <a:xfrm>
              <a:off x="10253800" y="962675"/>
              <a:ext cx="119200" cy="176825"/>
            </a:xfrm>
            <a:custGeom>
              <a:avLst/>
              <a:gdLst/>
              <a:ahLst/>
              <a:cxnLst/>
              <a:rect l="l" t="t" r="r" b="b"/>
              <a:pathLst>
                <a:path w="4768" h="7073" extrusionOk="0">
                  <a:moveTo>
                    <a:pt x="3510" y="0"/>
                  </a:moveTo>
                  <a:lnTo>
                    <a:pt x="3196" y="26"/>
                  </a:lnTo>
                  <a:lnTo>
                    <a:pt x="2882" y="53"/>
                  </a:lnTo>
                  <a:lnTo>
                    <a:pt x="2594" y="131"/>
                  </a:lnTo>
                  <a:lnTo>
                    <a:pt x="2279" y="236"/>
                  </a:lnTo>
                  <a:lnTo>
                    <a:pt x="2279" y="2305"/>
                  </a:lnTo>
                  <a:lnTo>
                    <a:pt x="210" y="2305"/>
                  </a:lnTo>
                  <a:lnTo>
                    <a:pt x="131" y="2593"/>
                  </a:lnTo>
                  <a:lnTo>
                    <a:pt x="53" y="2908"/>
                  </a:lnTo>
                  <a:lnTo>
                    <a:pt x="1" y="3222"/>
                  </a:lnTo>
                  <a:lnTo>
                    <a:pt x="1" y="3536"/>
                  </a:lnTo>
                  <a:lnTo>
                    <a:pt x="1" y="3851"/>
                  </a:lnTo>
                  <a:lnTo>
                    <a:pt x="53" y="4165"/>
                  </a:lnTo>
                  <a:lnTo>
                    <a:pt x="131" y="4479"/>
                  </a:lnTo>
                  <a:lnTo>
                    <a:pt x="210" y="4767"/>
                  </a:lnTo>
                  <a:lnTo>
                    <a:pt x="2279" y="4767"/>
                  </a:lnTo>
                  <a:lnTo>
                    <a:pt x="2279" y="6837"/>
                  </a:lnTo>
                  <a:lnTo>
                    <a:pt x="2594" y="6942"/>
                  </a:lnTo>
                  <a:lnTo>
                    <a:pt x="2882" y="7020"/>
                  </a:lnTo>
                  <a:lnTo>
                    <a:pt x="3196" y="7046"/>
                  </a:lnTo>
                  <a:lnTo>
                    <a:pt x="3510" y="7073"/>
                  </a:lnTo>
                  <a:lnTo>
                    <a:pt x="3851" y="7046"/>
                  </a:lnTo>
                  <a:lnTo>
                    <a:pt x="4165" y="7020"/>
                  </a:lnTo>
                  <a:lnTo>
                    <a:pt x="4453" y="6942"/>
                  </a:lnTo>
                  <a:lnTo>
                    <a:pt x="4768" y="6837"/>
                  </a:lnTo>
                  <a:lnTo>
                    <a:pt x="4768" y="236"/>
                  </a:lnTo>
                  <a:lnTo>
                    <a:pt x="4453" y="131"/>
                  </a:lnTo>
                  <a:lnTo>
                    <a:pt x="4165" y="53"/>
                  </a:lnTo>
                  <a:lnTo>
                    <a:pt x="3851" y="26"/>
                  </a:lnTo>
                  <a:lnTo>
                    <a:pt x="3510" y="0"/>
                  </a:ln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3"/>
            <p:cNvSpPr/>
            <p:nvPr/>
          </p:nvSpPr>
          <p:spPr>
            <a:xfrm>
              <a:off x="10280650" y="989525"/>
              <a:ext cx="122475" cy="123125"/>
            </a:xfrm>
            <a:custGeom>
              <a:avLst/>
              <a:gdLst/>
              <a:ahLst/>
              <a:cxnLst/>
              <a:rect l="l" t="t" r="r" b="b"/>
              <a:pathLst>
                <a:path w="4899" h="4925" extrusionOk="0">
                  <a:moveTo>
                    <a:pt x="2436" y="0"/>
                  </a:moveTo>
                  <a:lnTo>
                    <a:pt x="2201" y="26"/>
                  </a:lnTo>
                  <a:lnTo>
                    <a:pt x="1965" y="53"/>
                  </a:lnTo>
                  <a:lnTo>
                    <a:pt x="1729" y="131"/>
                  </a:lnTo>
                  <a:lnTo>
                    <a:pt x="1493" y="210"/>
                  </a:lnTo>
                  <a:lnTo>
                    <a:pt x="1284" y="314"/>
                  </a:lnTo>
                  <a:lnTo>
                    <a:pt x="1074" y="419"/>
                  </a:lnTo>
                  <a:lnTo>
                    <a:pt x="891" y="576"/>
                  </a:lnTo>
                  <a:lnTo>
                    <a:pt x="708" y="734"/>
                  </a:lnTo>
                  <a:lnTo>
                    <a:pt x="551" y="891"/>
                  </a:lnTo>
                  <a:lnTo>
                    <a:pt x="420" y="1100"/>
                  </a:lnTo>
                  <a:lnTo>
                    <a:pt x="289" y="1284"/>
                  </a:lnTo>
                  <a:lnTo>
                    <a:pt x="184" y="1519"/>
                  </a:lnTo>
                  <a:lnTo>
                    <a:pt x="105" y="1729"/>
                  </a:lnTo>
                  <a:lnTo>
                    <a:pt x="53" y="1965"/>
                  </a:lnTo>
                  <a:lnTo>
                    <a:pt x="0" y="2200"/>
                  </a:lnTo>
                  <a:lnTo>
                    <a:pt x="0" y="2462"/>
                  </a:lnTo>
                  <a:lnTo>
                    <a:pt x="0" y="2724"/>
                  </a:lnTo>
                  <a:lnTo>
                    <a:pt x="53" y="2960"/>
                  </a:lnTo>
                  <a:lnTo>
                    <a:pt x="105" y="3196"/>
                  </a:lnTo>
                  <a:lnTo>
                    <a:pt x="184" y="3405"/>
                  </a:lnTo>
                  <a:lnTo>
                    <a:pt x="289" y="3641"/>
                  </a:lnTo>
                  <a:lnTo>
                    <a:pt x="420" y="3824"/>
                  </a:lnTo>
                  <a:lnTo>
                    <a:pt x="551" y="4034"/>
                  </a:lnTo>
                  <a:lnTo>
                    <a:pt x="708" y="4191"/>
                  </a:lnTo>
                  <a:lnTo>
                    <a:pt x="891" y="4348"/>
                  </a:lnTo>
                  <a:lnTo>
                    <a:pt x="1074" y="4505"/>
                  </a:lnTo>
                  <a:lnTo>
                    <a:pt x="1284" y="4610"/>
                  </a:lnTo>
                  <a:lnTo>
                    <a:pt x="1493" y="4715"/>
                  </a:lnTo>
                  <a:lnTo>
                    <a:pt x="1729" y="4794"/>
                  </a:lnTo>
                  <a:lnTo>
                    <a:pt x="1965" y="4872"/>
                  </a:lnTo>
                  <a:lnTo>
                    <a:pt x="2201" y="4898"/>
                  </a:lnTo>
                  <a:lnTo>
                    <a:pt x="2436" y="4925"/>
                  </a:lnTo>
                  <a:lnTo>
                    <a:pt x="2698" y="4898"/>
                  </a:lnTo>
                  <a:lnTo>
                    <a:pt x="2934" y="4872"/>
                  </a:lnTo>
                  <a:lnTo>
                    <a:pt x="3170" y="4794"/>
                  </a:lnTo>
                  <a:lnTo>
                    <a:pt x="3406" y="4715"/>
                  </a:lnTo>
                  <a:lnTo>
                    <a:pt x="3615" y="4610"/>
                  </a:lnTo>
                  <a:lnTo>
                    <a:pt x="3825" y="4505"/>
                  </a:lnTo>
                  <a:lnTo>
                    <a:pt x="4008" y="4348"/>
                  </a:lnTo>
                  <a:lnTo>
                    <a:pt x="4191" y="4191"/>
                  </a:lnTo>
                  <a:lnTo>
                    <a:pt x="4349" y="4034"/>
                  </a:lnTo>
                  <a:lnTo>
                    <a:pt x="4480" y="3824"/>
                  </a:lnTo>
                  <a:lnTo>
                    <a:pt x="4611" y="3641"/>
                  </a:lnTo>
                  <a:lnTo>
                    <a:pt x="4715" y="3405"/>
                  </a:lnTo>
                  <a:lnTo>
                    <a:pt x="4794" y="3196"/>
                  </a:lnTo>
                  <a:lnTo>
                    <a:pt x="4846" y="2960"/>
                  </a:lnTo>
                  <a:lnTo>
                    <a:pt x="4899" y="2724"/>
                  </a:lnTo>
                  <a:lnTo>
                    <a:pt x="4899" y="2462"/>
                  </a:lnTo>
                  <a:lnTo>
                    <a:pt x="4899" y="2200"/>
                  </a:lnTo>
                  <a:lnTo>
                    <a:pt x="4846" y="1965"/>
                  </a:lnTo>
                  <a:lnTo>
                    <a:pt x="4794" y="1729"/>
                  </a:lnTo>
                  <a:lnTo>
                    <a:pt x="4715" y="1519"/>
                  </a:lnTo>
                  <a:lnTo>
                    <a:pt x="4611" y="1284"/>
                  </a:lnTo>
                  <a:lnTo>
                    <a:pt x="4480" y="1100"/>
                  </a:lnTo>
                  <a:lnTo>
                    <a:pt x="4349" y="891"/>
                  </a:lnTo>
                  <a:lnTo>
                    <a:pt x="4191" y="734"/>
                  </a:lnTo>
                  <a:lnTo>
                    <a:pt x="4008" y="576"/>
                  </a:lnTo>
                  <a:lnTo>
                    <a:pt x="3825" y="419"/>
                  </a:lnTo>
                  <a:lnTo>
                    <a:pt x="3615" y="314"/>
                  </a:lnTo>
                  <a:lnTo>
                    <a:pt x="3406" y="210"/>
                  </a:lnTo>
                  <a:lnTo>
                    <a:pt x="3170" y="131"/>
                  </a:lnTo>
                  <a:lnTo>
                    <a:pt x="2934" y="53"/>
                  </a:lnTo>
                  <a:lnTo>
                    <a:pt x="2698" y="26"/>
                  </a:lnTo>
                  <a:lnTo>
                    <a:pt x="24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3"/>
            <p:cNvSpPr/>
            <p:nvPr/>
          </p:nvSpPr>
          <p:spPr>
            <a:xfrm>
              <a:off x="9386800" y="1948850"/>
              <a:ext cx="1016325" cy="60925"/>
            </a:xfrm>
            <a:custGeom>
              <a:avLst/>
              <a:gdLst/>
              <a:ahLst/>
              <a:cxnLst/>
              <a:rect l="l" t="t" r="r" b="b"/>
              <a:pathLst>
                <a:path w="40653" h="2437" extrusionOk="0">
                  <a:moveTo>
                    <a:pt x="550" y="1"/>
                  </a:moveTo>
                  <a:lnTo>
                    <a:pt x="0" y="2437"/>
                  </a:lnTo>
                  <a:lnTo>
                    <a:pt x="40653" y="2437"/>
                  </a:lnTo>
                  <a:lnTo>
                    <a:pt x="40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3"/>
            <p:cNvSpPr/>
            <p:nvPr/>
          </p:nvSpPr>
          <p:spPr>
            <a:xfrm>
              <a:off x="9784275" y="989525"/>
              <a:ext cx="93675" cy="123125"/>
            </a:xfrm>
            <a:custGeom>
              <a:avLst/>
              <a:gdLst/>
              <a:ahLst/>
              <a:cxnLst/>
              <a:rect l="l" t="t" r="r" b="b"/>
              <a:pathLst>
                <a:path w="3747" h="4925" extrusionOk="0">
                  <a:moveTo>
                    <a:pt x="1" y="0"/>
                  </a:moveTo>
                  <a:lnTo>
                    <a:pt x="1" y="4925"/>
                  </a:lnTo>
                  <a:lnTo>
                    <a:pt x="3746" y="4925"/>
                  </a:lnTo>
                  <a:lnTo>
                    <a:pt x="37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3"/>
            <p:cNvSpPr/>
            <p:nvPr/>
          </p:nvSpPr>
          <p:spPr>
            <a:xfrm>
              <a:off x="9626450" y="989525"/>
              <a:ext cx="93675" cy="123125"/>
            </a:xfrm>
            <a:custGeom>
              <a:avLst/>
              <a:gdLst/>
              <a:ahLst/>
              <a:cxnLst/>
              <a:rect l="l" t="t" r="r" b="b"/>
              <a:pathLst>
                <a:path w="3747" h="4925" extrusionOk="0">
                  <a:moveTo>
                    <a:pt x="1" y="0"/>
                  </a:moveTo>
                  <a:lnTo>
                    <a:pt x="1" y="4925"/>
                  </a:lnTo>
                  <a:lnTo>
                    <a:pt x="3747" y="4925"/>
                  </a:lnTo>
                  <a:lnTo>
                    <a:pt x="37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3"/>
            <p:cNvSpPr/>
            <p:nvPr/>
          </p:nvSpPr>
          <p:spPr>
            <a:xfrm>
              <a:off x="10310775" y="762275"/>
              <a:ext cx="540925" cy="61600"/>
            </a:xfrm>
            <a:custGeom>
              <a:avLst/>
              <a:gdLst/>
              <a:ahLst/>
              <a:cxnLst/>
              <a:rect l="l" t="t" r="r" b="b"/>
              <a:pathLst>
                <a:path w="21637" h="2464" extrusionOk="0">
                  <a:moveTo>
                    <a:pt x="1231" y="1"/>
                  </a:moveTo>
                  <a:lnTo>
                    <a:pt x="996" y="27"/>
                  </a:lnTo>
                  <a:lnTo>
                    <a:pt x="760" y="106"/>
                  </a:lnTo>
                  <a:lnTo>
                    <a:pt x="550" y="210"/>
                  </a:lnTo>
                  <a:lnTo>
                    <a:pt x="367" y="368"/>
                  </a:lnTo>
                  <a:lnTo>
                    <a:pt x="210" y="551"/>
                  </a:lnTo>
                  <a:lnTo>
                    <a:pt x="105" y="761"/>
                  </a:lnTo>
                  <a:lnTo>
                    <a:pt x="27" y="996"/>
                  </a:lnTo>
                  <a:lnTo>
                    <a:pt x="0" y="1232"/>
                  </a:lnTo>
                  <a:lnTo>
                    <a:pt x="27" y="1494"/>
                  </a:lnTo>
                  <a:lnTo>
                    <a:pt x="105" y="1704"/>
                  </a:lnTo>
                  <a:lnTo>
                    <a:pt x="210" y="1913"/>
                  </a:lnTo>
                  <a:lnTo>
                    <a:pt x="367" y="2096"/>
                  </a:lnTo>
                  <a:lnTo>
                    <a:pt x="550" y="2254"/>
                  </a:lnTo>
                  <a:lnTo>
                    <a:pt x="760" y="2358"/>
                  </a:lnTo>
                  <a:lnTo>
                    <a:pt x="996" y="2437"/>
                  </a:lnTo>
                  <a:lnTo>
                    <a:pt x="1231" y="2463"/>
                  </a:lnTo>
                  <a:lnTo>
                    <a:pt x="20405" y="2463"/>
                  </a:lnTo>
                  <a:lnTo>
                    <a:pt x="20641" y="2437"/>
                  </a:lnTo>
                  <a:lnTo>
                    <a:pt x="20877" y="2358"/>
                  </a:lnTo>
                  <a:lnTo>
                    <a:pt x="21086" y="2254"/>
                  </a:lnTo>
                  <a:lnTo>
                    <a:pt x="21270" y="2096"/>
                  </a:lnTo>
                  <a:lnTo>
                    <a:pt x="21427" y="1913"/>
                  </a:lnTo>
                  <a:lnTo>
                    <a:pt x="21532" y="1704"/>
                  </a:lnTo>
                  <a:lnTo>
                    <a:pt x="21610" y="1494"/>
                  </a:lnTo>
                  <a:lnTo>
                    <a:pt x="21636" y="1232"/>
                  </a:lnTo>
                  <a:lnTo>
                    <a:pt x="21610" y="996"/>
                  </a:lnTo>
                  <a:lnTo>
                    <a:pt x="21532" y="761"/>
                  </a:lnTo>
                  <a:lnTo>
                    <a:pt x="21427" y="551"/>
                  </a:lnTo>
                  <a:lnTo>
                    <a:pt x="21270" y="368"/>
                  </a:lnTo>
                  <a:lnTo>
                    <a:pt x="21086" y="210"/>
                  </a:lnTo>
                  <a:lnTo>
                    <a:pt x="20877" y="106"/>
                  </a:lnTo>
                  <a:lnTo>
                    <a:pt x="20641" y="27"/>
                  </a:lnTo>
                  <a:lnTo>
                    <a:pt x="204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3"/>
            <p:cNvSpPr/>
            <p:nvPr/>
          </p:nvSpPr>
          <p:spPr>
            <a:xfrm>
              <a:off x="10310775" y="704650"/>
              <a:ext cx="119200" cy="176850"/>
            </a:xfrm>
            <a:custGeom>
              <a:avLst/>
              <a:gdLst/>
              <a:ahLst/>
              <a:cxnLst/>
              <a:rect l="l" t="t" r="r" b="b"/>
              <a:pathLst>
                <a:path w="4768" h="7074" extrusionOk="0">
                  <a:moveTo>
                    <a:pt x="1231" y="1"/>
                  </a:moveTo>
                  <a:lnTo>
                    <a:pt x="917" y="27"/>
                  </a:lnTo>
                  <a:lnTo>
                    <a:pt x="603" y="53"/>
                  </a:lnTo>
                  <a:lnTo>
                    <a:pt x="315" y="132"/>
                  </a:lnTo>
                  <a:lnTo>
                    <a:pt x="0" y="237"/>
                  </a:lnTo>
                  <a:lnTo>
                    <a:pt x="0" y="6837"/>
                  </a:lnTo>
                  <a:lnTo>
                    <a:pt x="315" y="6942"/>
                  </a:lnTo>
                  <a:lnTo>
                    <a:pt x="603" y="7021"/>
                  </a:lnTo>
                  <a:lnTo>
                    <a:pt x="917" y="7047"/>
                  </a:lnTo>
                  <a:lnTo>
                    <a:pt x="1231" y="7073"/>
                  </a:lnTo>
                  <a:lnTo>
                    <a:pt x="1572" y="7047"/>
                  </a:lnTo>
                  <a:lnTo>
                    <a:pt x="1886" y="7021"/>
                  </a:lnTo>
                  <a:lnTo>
                    <a:pt x="2174" y="6942"/>
                  </a:lnTo>
                  <a:lnTo>
                    <a:pt x="2489" y="6837"/>
                  </a:lnTo>
                  <a:lnTo>
                    <a:pt x="2489" y="4768"/>
                  </a:lnTo>
                  <a:lnTo>
                    <a:pt x="4558" y="4768"/>
                  </a:lnTo>
                  <a:lnTo>
                    <a:pt x="4637" y="4480"/>
                  </a:lnTo>
                  <a:lnTo>
                    <a:pt x="4715" y="4166"/>
                  </a:lnTo>
                  <a:lnTo>
                    <a:pt x="4768" y="3851"/>
                  </a:lnTo>
                  <a:lnTo>
                    <a:pt x="4768" y="3537"/>
                  </a:lnTo>
                  <a:lnTo>
                    <a:pt x="4768" y="3223"/>
                  </a:lnTo>
                  <a:lnTo>
                    <a:pt x="4715" y="2908"/>
                  </a:lnTo>
                  <a:lnTo>
                    <a:pt x="4637" y="2594"/>
                  </a:lnTo>
                  <a:lnTo>
                    <a:pt x="4558" y="2306"/>
                  </a:lnTo>
                  <a:lnTo>
                    <a:pt x="2489" y="2306"/>
                  </a:lnTo>
                  <a:lnTo>
                    <a:pt x="2489" y="237"/>
                  </a:lnTo>
                  <a:lnTo>
                    <a:pt x="2174" y="132"/>
                  </a:lnTo>
                  <a:lnTo>
                    <a:pt x="1886" y="53"/>
                  </a:lnTo>
                  <a:lnTo>
                    <a:pt x="1572" y="27"/>
                  </a:lnTo>
                  <a:lnTo>
                    <a:pt x="1231" y="1"/>
                  </a:ln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3"/>
            <p:cNvSpPr/>
            <p:nvPr/>
          </p:nvSpPr>
          <p:spPr>
            <a:xfrm>
              <a:off x="10783575" y="762275"/>
              <a:ext cx="68125" cy="61600"/>
            </a:xfrm>
            <a:custGeom>
              <a:avLst/>
              <a:gdLst/>
              <a:ahLst/>
              <a:cxnLst/>
              <a:rect l="l" t="t" r="r" b="b"/>
              <a:pathLst>
                <a:path w="2725" h="2464" extrusionOk="0">
                  <a:moveTo>
                    <a:pt x="157" y="1"/>
                  </a:moveTo>
                  <a:lnTo>
                    <a:pt x="79" y="315"/>
                  </a:lnTo>
                  <a:lnTo>
                    <a:pt x="26" y="630"/>
                  </a:lnTo>
                  <a:lnTo>
                    <a:pt x="0" y="918"/>
                  </a:lnTo>
                  <a:lnTo>
                    <a:pt x="0" y="1232"/>
                  </a:lnTo>
                  <a:lnTo>
                    <a:pt x="0" y="1546"/>
                  </a:lnTo>
                  <a:lnTo>
                    <a:pt x="26" y="1861"/>
                  </a:lnTo>
                  <a:lnTo>
                    <a:pt x="79" y="2149"/>
                  </a:lnTo>
                  <a:lnTo>
                    <a:pt x="157" y="2463"/>
                  </a:lnTo>
                  <a:lnTo>
                    <a:pt x="1493" y="2463"/>
                  </a:lnTo>
                  <a:lnTo>
                    <a:pt x="1729" y="2437"/>
                  </a:lnTo>
                  <a:lnTo>
                    <a:pt x="1965" y="2358"/>
                  </a:lnTo>
                  <a:lnTo>
                    <a:pt x="2174" y="2254"/>
                  </a:lnTo>
                  <a:lnTo>
                    <a:pt x="2358" y="2096"/>
                  </a:lnTo>
                  <a:lnTo>
                    <a:pt x="2515" y="1913"/>
                  </a:lnTo>
                  <a:lnTo>
                    <a:pt x="2620" y="1704"/>
                  </a:lnTo>
                  <a:lnTo>
                    <a:pt x="2698" y="1494"/>
                  </a:lnTo>
                  <a:lnTo>
                    <a:pt x="2724" y="1232"/>
                  </a:lnTo>
                  <a:lnTo>
                    <a:pt x="2698" y="996"/>
                  </a:lnTo>
                  <a:lnTo>
                    <a:pt x="2620" y="761"/>
                  </a:lnTo>
                  <a:lnTo>
                    <a:pt x="2515" y="551"/>
                  </a:lnTo>
                  <a:lnTo>
                    <a:pt x="2358" y="368"/>
                  </a:lnTo>
                  <a:lnTo>
                    <a:pt x="2174" y="210"/>
                  </a:lnTo>
                  <a:lnTo>
                    <a:pt x="1965" y="106"/>
                  </a:lnTo>
                  <a:lnTo>
                    <a:pt x="1729" y="27"/>
                  </a:lnTo>
                  <a:lnTo>
                    <a:pt x="1493" y="1"/>
                  </a:lnTo>
                  <a:close/>
                </a:path>
              </a:pathLst>
            </a:custGeom>
            <a:solidFill>
              <a:srgbClr val="EE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3"/>
            <p:cNvSpPr/>
            <p:nvPr/>
          </p:nvSpPr>
          <p:spPr>
            <a:xfrm>
              <a:off x="10280650" y="731500"/>
              <a:ext cx="122475" cy="123150"/>
            </a:xfrm>
            <a:custGeom>
              <a:avLst/>
              <a:gdLst/>
              <a:ahLst/>
              <a:cxnLst/>
              <a:rect l="l" t="t" r="r" b="b"/>
              <a:pathLst>
                <a:path w="4899" h="4926" extrusionOk="0">
                  <a:moveTo>
                    <a:pt x="2436" y="1"/>
                  </a:moveTo>
                  <a:lnTo>
                    <a:pt x="2201" y="27"/>
                  </a:lnTo>
                  <a:lnTo>
                    <a:pt x="1965" y="53"/>
                  </a:lnTo>
                  <a:lnTo>
                    <a:pt x="1729" y="132"/>
                  </a:lnTo>
                  <a:lnTo>
                    <a:pt x="1493" y="210"/>
                  </a:lnTo>
                  <a:lnTo>
                    <a:pt x="1284" y="315"/>
                  </a:lnTo>
                  <a:lnTo>
                    <a:pt x="1074" y="420"/>
                  </a:lnTo>
                  <a:lnTo>
                    <a:pt x="891" y="577"/>
                  </a:lnTo>
                  <a:lnTo>
                    <a:pt x="708" y="734"/>
                  </a:lnTo>
                  <a:lnTo>
                    <a:pt x="551" y="918"/>
                  </a:lnTo>
                  <a:lnTo>
                    <a:pt x="420" y="1101"/>
                  </a:lnTo>
                  <a:lnTo>
                    <a:pt x="289" y="1284"/>
                  </a:lnTo>
                  <a:lnTo>
                    <a:pt x="184" y="1520"/>
                  </a:lnTo>
                  <a:lnTo>
                    <a:pt x="105" y="1730"/>
                  </a:lnTo>
                  <a:lnTo>
                    <a:pt x="53" y="1965"/>
                  </a:lnTo>
                  <a:lnTo>
                    <a:pt x="0" y="2227"/>
                  </a:lnTo>
                  <a:lnTo>
                    <a:pt x="0" y="2463"/>
                  </a:lnTo>
                  <a:lnTo>
                    <a:pt x="0" y="2725"/>
                  </a:lnTo>
                  <a:lnTo>
                    <a:pt x="53" y="2961"/>
                  </a:lnTo>
                  <a:lnTo>
                    <a:pt x="105" y="3196"/>
                  </a:lnTo>
                  <a:lnTo>
                    <a:pt x="184" y="3432"/>
                  </a:lnTo>
                  <a:lnTo>
                    <a:pt x="289" y="3642"/>
                  </a:lnTo>
                  <a:lnTo>
                    <a:pt x="420" y="3825"/>
                  </a:lnTo>
                  <a:lnTo>
                    <a:pt x="551" y="4035"/>
                  </a:lnTo>
                  <a:lnTo>
                    <a:pt x="708" y="4192"/>
                  </a:lnTo>
                  <a:lnTo>
                    <a:pt x="891" y="4349"/>
                  </a:lnTo>
                  <a:lnTo>
                    <a:pt x="1074" y="4506"/>
                  </a:lnTo>
                  <a:lnTo>
                    <a:pt x="1284" y="4611"/>
                  </a:lnTo>
                  <a:lnTo>
                    <a:pt x="1493" y="4716"/>
                  </a:lnTo>
                  <a:lnTo>
                    <a:pt x="1729" y="4820"/>
                  </a:lnTo>
                  <a:lnTo>
                    <a:pt x="1965" y="4873"/>
                  </a:lnTo>
                  <a:lnTo>
                    <a:pt x="2201" y="4899"/>
                  </a:lnTo>
                  <a:lnTo>
                    <a:pt x="2436" y="4925"/>
                  </a:lnTo>
                  <a:lnTo>
                    <a:pt x="2698" y="4899"/>
                  </a:lnTo>
                  <a:lnTo>
                    <a:pt x="2934" y="4873"/>
                  </a:lnTo>
                  <a:lnTo>
                    <a:pt x="3170" y="4820"/>
                  </a:lnTo>
                  <a:lnTo>
                    <a:pt x="3406" y="4716"/>
                  </a:lnTo>
                  <a:lnTo>
                    <a:pt x="3615" y="4611"/>
                  </a:lnTo>
                  <a:lnTo>
                    <a:pt x="3825" y="4506"/>
                  </a:lnTo>
                  <a:lnTo>
                    <a:pt x="4008" y="4349"/>
                  </a:lnTo>
                  <a:lnTo>
                    <a:pt x="4191" y="4192"/>
                  </a:lnTo>
                  <a:lnTo>
                    <a:pt x="4349" y="4035"/>
                  </a:lnTo>
                  <a:lnTo>
                    <a:pt x="4480" y="3825"/>
                  </a:lnTo>
                  <a:lnTo>
                    <a:pt x="4611" y="3642"/>
                  </a:lnTo>
                  <a:lnTo>
                    <a:pt x="4715" y="3432"/>
                  </a:lnTo>
                  <a:lnTo>
                    <a:pt x="4794" y="3196"/>
                  </a:lnTo>
                  <a:lnTo>
                    <a:pt x="4846" y="2961"/>
                  </a:lnTo>
                  <a:lnTo>
                    <a:pt x="4899" y="2725"/>
                  </a:lnTo>
                  <a:lnTo>
                    <a:pt x="4899" y="2463"/>
                  </a:lnTo>
                  <a:lnTo>
                    <a:pt x="4899" y="2227"/>
                  </a:lnTo>
                  <a:lnTo>
                    <a:pt x="4846" y="1965"/>
                  </a:lnTo>
                  <a:lnTo>
                    <a:pt x="4794" y="1730"/>
                  </a:lnTo>
                  <a:lnTo>
                    <a:pt x="4715" y="1520"/>
                  </a:lnTo>
                  <a:lnTo>
                    <a:pt x="4611" y="1284"/>
                  </a:lnTo>
                  <a:lnTo>
                    <a:pt x="4480" y="1101"/>
                  </a:lnTo>
                  <a:lnTo>
                    <a:pt x="4349" y="918"/>
                  </a:lnTo>
                  <a:lnTo>
                    <a:pt x="4191" y="734"/>
                  </a:lnTo>
                  <a:lnTo>
                    <a:pt x="4008" y="577"/>
                  </a:lnTo>
                  <a:lnTo>
                    <a:pt x="3825" y="420"/>
                  </a:lnTo>
                  <a:lnTo>
                    <a:pt x="3615" y="315"/>
                  </a:lnTo>
                  <a:lnTo>
                    <a:pt x="3406" y="210"/>
                  </a:lnTo>
                  <a:lnTo>
                    <a:pt x="3170" y="132"/>
                  </a:lnTo>
                  <a:lnTo>
                    <a:pt x="2934" y="53"/>
                  </a:lnTo>
                  <a:lnTo>
                    <a:pt x="2698" y="27"/>
                  </a:lnTo>
                  <a:lnTo>
                    <a:pt x="2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3"/>
            <p:cNvSpPr/>
            <p:nvPr/>
          </p:nvSpPr>
          <p:spPr>
            <a:xfrm>
              <a:off x="10810425" y="731500"/>
              <a:ext cx="93650" cy="123150"/>
            </a:xfrm>
            <a:custGeom>
              <a:avLst/>
              <a:gdLst/>
              <a:ahLst/>
              <a:cxnLst/>
              <a:rect l="l" t="t" r="r" b="b"/>
              <a:pathLst>
                <a:path w="3746" h="4926" extrusionOk="0">
                  <a:moveTo>
                    <a:pt x="0" y="1"/>
                  </a:moveTo>
                  <a:lnTo>
                    <a:pt x="0" y="4925"/>
                  </a:lnTo>
                  <a:lnTo>
                    <a:pt x="3746" y="4925"/>
                  </a:lnTo>
                  <a:lnTo>
                    <a:pt x="37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3"/>
            <p:cNvSpPr/>
            <p:nvPr/>
          </p:nvSpPr>
          <p:spPr>
            <a:xfrm>
              <a:off x="10968900" y="731500"/>
              <a:ext cx="93000" cy="123150"/>
            </a:xfrm>
            <a:custGeom>
              <a:avLst/>
              <a:gdLst/>
              <a:ahLst/>
              <a:cxnLst/>
              <a:rect l="l" t="t" r="r" b="b"/>
              <a:pathLst>
                <a:path w="3720" h="4926" extrusionOk="0">
                  <a:moveTo>
                    <a:pt x="0" y="1"/>
                  </a:moveTo>
                  <a:lnTo>
                    <a:pt x="0" y="4925"/>
                  </a:lnTo>
                  <a:lnTo>
                    <a:pt x="3720" y="4925"/>
                  </a:lnTo>
                  <a:lnTo>
                    <a:pt x="37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3"/>
            <p:cNvSpPr/>
            <p:nvPr/>
          </p:nvSpPr>
          <p:spPr>
            <a:xfrm>
              <a:off x="9734500" y="-204275"/>
              <a:ext cx="1221975" cy="1048450"/>
            </a:xfrm>
            <a:custGeom>
              <a:avLst/>
              <a:gdLst/>
              <a:ahLst/>
              <a:cxnLst/>
              <a:rect l="l" t="t" r="r" b="b"/>
              <a:pathLst>
                <a:path w="48879" h="41938" extrusionOk="0">
                  <a:moveTo>
                    <a:pt x="35546" y="8514"/>
                  </a:moveTo>
                  <a:lnTo>
                    <a:pt x="35703" y="9169"/>
                  </a:lnTo>
                  <a:lnTo>
                    <a:pt x="35808" y="9824"/>
                  </a:lnTo>
                  <a:lnTo>
                    <a:pt x="35860" y="10478"/>
                  </a:lnTo>
                  <a:lnTo>
                    <a:pt x="35834" y="11133"/>
                  </a:lnTo>
                  <a:lnTo>
                    <a:pt x="35808" y="11448"/>
                  </a:lnTo>
                  <a:lnTo>
                    <a:pt x="35755" y="11762"/>
                  </a:lnTo>
                  <a:lnTo>
                    <a:pt x="35703" y="12076"/>
                  </a:lnTo>
                  <a:lnTo>
                    <a:pt x="35624" y="12391"/>
                  </a:lnTo>
                  <a:lnTo>
                    <a:pt x="35520" y="12705"/>
                  </a:lnTo>
                  <a:lnTo>
                    <a:pt x="35415" y="12993"/>
                  </a:lnTo>
                  <a:lnTo>
                    <a:pt x="35284" y="13281"/>
                  </a:lnTo>
                  <a:lnTo>
                    <a:pt x="35153" y="13569"/>
                  </a:lnTo>
                  <a:lnTo>
                    <a:pt x="34891" y="13962"/>
                  </a:lnTo>
                  <a:lnTo>
                    <a:pt x="34629" y="14303"/>
                  </a:lnTo>
                  <a:lnTo>
                    <a:pt x="34288" y="14643"/>
                  </a:lnTo>
                  <a:lnTo>
                    <a:pt x="33948" y="14931"/>
                  </a:lnTo>
                  <a:lnTo>
                    <a:pt x="33738" y="15036"/>
                  </a:lnTo>
                  <a:lnTo>
                    <a:pt x="33555" y="15141"/>
                  </a:lnTo>
                  <a:lnTo>
                    <a:pt x="33372" y="15220"/>
                  </a:lnTo>
                  <a:lnTo>
                    <a:pt x="33162" y="15298"/>
                  </a:lnTo>
                  <a:lnTo>
                    <a:pt x="32953" y="15324"/>
                  </a:lnTo>
                  <a:lnTo>
                    <a:pt x="32769" y="15350"/>
                  </a:lnTo>
                  <a:lnTo>
                    <a:pt x="32560" y="15350"/>
                  </a:lnTo>
                  <a:lnTo>
                    <a:pt x="32350" y="15324"/>
                  </a:lnTo>
                  <a:lnTo>
                    <a:pt x="32141" y="15272"/>
                  </a:lnTo>
                  <a:lnTo>
                    <a:pt x="31957" y="15193"/>
                  </a:lnTo>
                  <a:lnTo>
                    <a:pt x="31774" y="15089"/>
                  </a:lnTo>
                  <a:lnTo>
                    <a:pt x="31617" y="14958"/>
                  </a:lnTo>
                  <a:lnTo>
                    <a:pt x="31486" y="14827"/>
                  </a:lnTo>
                  <a:lnTo>
                    <a:pt x="31381" y="14696"/>
                  </a:lnTo>
                  <a:lnTo>
                    <a:pt x="31224" y="14408"/>
                  </a:lnTo>
                  <a:lnTo>
                    <a:pt x="31093" y="14146"/>
                  </a:lnTo>
                  <a:lnTo>
                    <a:pt x="30988" y="13884"/>
                  </a:lnTo>
                  <a:lnTo>
                    <a:pt x="30936" y="13595"/>
                  </a:lnTo>
                  <a:lnTo>
                    <a:pt x="30909" y="13307"/>
                  </a:lnTo>
                  <a:lnTo>
                    <a:pt x="30883" y="12993"/>
                  </a:lnTo>
                  <a:lnTo>
                    <a:pt x="30909" y="12705"/>
                  </a:lnTo>
                  <a:lnTo>
                    <a:pt x="30988" y="12443"/>
                  </a:lnTo>
                  <a:lnTo>
                    <a:pt x="31067" y="12155"/>
                  </a:lnTo>
                  <a:lnTo>
                    <a:pt x="31198" y="11893"/>
                  </a:lnTo>
                  <a:lnTo>
                    <a:pt x="31329" y="11631"/>
                  </a:lnTo>
                  <a:lnTo>
                    <a:pt x="31486" y="11395"/>
                  </a:lnTo>
                  <a:lnTo>
                    <a:pt x="31669" y="11159"/>
                  </a:lnTo>
                  <a:lnTo>
                    <a:pt x="31879" y="10924"/>
                  </a:lnTo>
                  <a:lnTo>
                    <a:pt x="32088" y="10714"/>
                  </a:lnTo>
                  <a:lnTo>
                    <a:pt x="32533" y="10295"/>
                  </a:lnTo>
                  <a:lnTo>
                    <a:pt x="33005" y="9928"/>
                  </a:lnTo>
                  <a:lnTo>
                    <a:pt x="33529" y="9588"/>
                  </a:lnTo>
                  <a:lnTo>
                    <a:pt x="34027" y="9274"/>
                  </a:lnTo>
                  <a:lnTo>
                    <a:pt x="34524" y="9012"/>
                  </a:lnTo>
                  <a:lnTo>
                    <a:pt x="35022" y="8750"/>
                  </a:lnTo>
                  <a:lnTo>
                    <a:pt x="35546" y="8514"/>
                  </a:lnTo>
                  <a:close/>
                  <a:moveTo>
                    <a:pt x="12626" y="11055"/>
                  </a:moveTo>
                  <a:lnTo>
                    <a:pt x="13176" y="11081"/>
                  </a:lnTo>
                  <a:lnTo>
                    <a:pt x="13491" y="11133"/>
                  </a:lnTo>
                  <a:lnTo>
                    <a:pt x="13831" y="11212"/>
                  </a:lnTo>
                  <a:lnTo>
                    <a:pt x="14172" y="11317"/>
                  </a:lnTo>
                  <a:lnTo>
                    <a:pt x="14486" y="11448"/>
                  </a:lnTo>
                  <a:lnTo>
                    <a:pt x="14827" y="11605"/>
                  </a:lnTo>
                  <a:lnTo>
                    <a:pt x="15115" y="11788"/>
                  </a:lnTo>
                  <a:lnTo>
                    <a:pt x="15429" y="11971"/>
                  </a:lnTo>
                  <a:lnTo>
                    <a:pt x="15691" y="12207"/>
                  </a:lnTo>
                  <a:lnTo>
                    <a:pt x="15953" y="12443"/>
                  </a:lnTo>
                  <a:lnTo>
                    <a:pt x="16189" y="12705"/>
                  </a:lnTo>
                  <a:lnTo>
                    <a:pt x="16398" y="12967"/>
                  </a:lnTo>
                  <a:lnTo>
                    <a:pt x="16582" y="13255"/>
                  </a:lnTo>
                  <a:lnTo>
                    <a:pt x="16712" y="13569"/>
                  </a:lnTo>
                  <a:lnTo>
                    <a:pt x="16817" y="13884"/>
                  </a:lnTo>
                  <a:lnTo>
                    <a:pt x="16896" y="14224"/>
                  </a:lnTo>
                  <a:lnTo>
                    <a:pt x="16922" y="14591"/>
                  </a:lnTo>
                  <a:lnTo>
                    <a:pt x="16922" y="14827"/>
                  </a:lnTo>
                  <a:lnTo>
                    <a:pt x="16896" y="15062"/>
                  </a:lnTo>
                  <a:lnTo>
                    <a:pt x="16843" y="15298"/>
                  </a:lnTo>
                  <a:lnTo>
                    <a:pt x="16791" y="15534"/>
                  </a:lnTo>
                  <a:lnTo>
                    <a:pt x="16712" y="15770"/>
                  </a:lnTo>
                  <a:lnTo>
                    <a:pt x="16608" y="16005"/>
                  </a:lnTo>
                  <a:lnTo>
                    <a:pt x="16477" y="16241"/>
                  </a:lnTo>
                  <a:lnTo>
                    <a:pt x="16346" y="16451"/>
                  </a:lnTo>
                  <a:lnTo>
                    <a:pt x="16189" y="16660"/>
                  </a:lnTo>
                  <a:lnTo>
                    <a:pt x="16005" y="16870"/>
                  </a:lnTo>
                  <a:lnTo>
                    <a:pt x="15822" y="17079"/>
                  </a:lnTo>
                  <a:lnTo>
                    <a:pt x="15612" y="17263"/>
                  </a:lnTo>
                  <a:lnTo>
                    <a:pt x="15403" y="17420"/>
                  </a:lnTo>
                  <a:lnTo>
                    <a:pt x="15193" y="17603"/>
                  </a:lnTo>
                  <a:lnTo>
                    <a:pt x="14931" y="17734"/>
                  </a:lnTo>
                  <a:lnTo>
                    <a:pt x="14696" y="17865"/>
                  </a:lnTo>
                  <a:lnTo>
                    <a:pt x="14303" y="18048"/>
                  </a:lnTo>
                  <a:lnTo>
                    <a:pt x="13910" y="18179"/>
                  </a:lnTo>
                  <a:lnTo>
                    <a:pt x="13517" y="18258"/>
                  </a:lnTo>
                  <a:lnTo>
                    <a:pt x="13150" y="18310"/>
                  </a:lnTo>
                  <a:lnTo>
                    <a:pt x="12783" y="18284"/>
                  </a:lnTo>
                  <a:lnTo>
                    <a:pt x="12443" y="18232"/>
                  </a:lnTo>
                  <a:lnTo>
                    <a:pt x="12102" y="18127"/>
                  </a:lnTo>
                  <a:lnTo>
                    <a:pt x="11762" y="17996"/>
                  </a:lnTo>
                  <a:lnTo>
                    <a:pt x="11448" y="17813"/>
                  </a:lnTo>
                  <a:lnTo>
                    <a:pt x="11133" y="17603"/>
                  </a:lnTo>
                  <a:lnTo>
                    <a:pt x="10845" y="17367"/>
                  </a:lnTo>
                  <a:lnTo>
                    <a:pt x="10583" y="17079"/>
                  </a:lnTo>
                  <a:lnTo>
                    <a:pt x="10347" y="16791"/>
                  </a:lnTo>
                  <a:lnTo>
                    <a:pt x="10112" y="16477"/>
                  </a:lnTo>
                  <a:lnTo>
                    <a:pt x="9902" y="16136"/>
                  </a:lnTo>
                  <a:lnTo>
                    <a:pt x="9719" y="15796"/>
                  </a:lnTo>
                  <a:lnTo>
                    <a:pt x="9535" y="15429"/>
                  </a:lnTo>
                  <a:lnTo>
                    <a:pt x="9404" y="15062"/>
                  </a:lnTo>
                  <a:lnTo>
                    <a:pt x="9300" y="14696"/>
                  </a:lnTo>
                  <a:lnTo>
                    <a:pt x="9195" y="14329"/>
                  </a:lnTo>
                  <a:lnTo>
                    <a:pt x="9116" y="13726"/>
                  </a:lnTo>
                  <a:lnTo>
                    <a:pt x="9064" y="13150"/>
                  </a:lnTo>
                  <a:lnTo>
                    <a:pt x="9064" y="12548"/>
                  </a:lnTo>
                  <a:lnTo>
                    <a:pt x="9090" y="11945"/>
                  </a:lnTo>
                  <a:lnTo>
                    <a:pt x="9562" y="11736"/>
                  </a:lnTo>
                  <a:lnTo>
                    <a:pt x="10033" y="11552"/>
                  </a:lnTo>
                  <a:lnTo>
                    <a:pt x="10531" y="11369"/>
                  </a:lnTo>
                  <a:lnTo>
                    <a:pt x="11028" y="11238"/>
                  </a:lnTo>
                  <a:lnTo>
                    <a:pt x="11552" y="11133"/>
                  </a:lnTo>
                  <a:lnTo>
                    <a:pt x="12076" y="11081"/>
                  </a:lnTo>
                  <a:lnTo>
                    <a:pt x="12626" y="11055"/>
                  </a:lnTo>
                  <a:close/>
                  <a:moveTo>
                    <a:pt x="22894" y="1"/>
                  </a:moveTo>
                  <a:lnTo>
                    <a:pt x="22082" y="53"/>
                  </a:lnTo>
                  <a:lnTo>
                    <a:pt x="21270" y="132"/>
                  </a:lnTo>
                  <a:lnTo>
                    <a:pt x="20484" y="237"/>
                  </a:lnTo>
                  <a:lnTo>
                    <a:pt x="19725" y="368"/>
                  </a:lnTo>
                  <a:lnTo>
                    <a:pt x="18965" y="499"/>
                  </a:lnTo>
                  <a:lnTo>
                    <a:pt x="18206" y="682"/>
                  </a:lnTo>
                  <a:lnTo>
                    <a:pt x="17472" y="892"/>
                  </a:lnTo>
                  <a:lnTo>
                    <a:pt x="16765" y="1127"/>
                  </a:lnTo>
                  <a:lnTo>
                    <a:pt x="16084" y="1389"/>
                  </a:lnTo>
                  <a:lnTo>
                    <a:pt x="15403" y="1677"/>
                  </a:lnTo>
                  <a:lnTo>
                    <a:pt x="14748" y="1992"/>
                  </a:lnTo>
                  <a:lnTo>
                    <a:pt x="14119" y="2332"/>
                  </a:lnTo>
                  <a:lnTo>
                    <a:pt x="13517" y="2673"/>
                  </a:lnTo>
                  <a:lnTo>
                    <a:pt x="12914" y="3066"/>
                  </a:lnTo>
                  <a:lnTo>
                    <a:pt x="12364" y="3485"/>
                  </a:lnTo>
                  <a:lnTo>
                    <a:pt x="11814" y="3904"/>
                  </a:lnTo>
                  <a:lnTo>
                    <a:pt x="11421" y="4271"/>
                  </a:lnTo>
                  <a:lnTo>
                    <a:pt x="11028" y="4637"/>
                  </a:lnTo>
                  <a:lnTo>
                    <a:pt x="10662" y="5030"/>
                  </a:lnTo>
                  <a:lnTo>
                    <a:pt x="10295" y="5423"/>
                  </a:lnTo>
                  <a:lnTo>
                    <a:pt x="9954" y="5842"/>
                  </a:lnTo>
                  <a:lnTo>
                    <a:pt x="9640" y="6261"/>
                  </a:lnTo>
                  <a:lnTo>
                    <a:pt x="9352" y="6707"/>
                  </a:lnTo>
                  <a:lnTo>
                    <a:pt x="9090" y="7152"/>
                  </a:lnTo>
                  <a:lnTo>
                    <a:pt x="8828" y="7597"/>
                  </a:lnTo>
                  <a:lnTo>
                    <a:pt x="8592" y="8042"/>
                  </a:lnTo>
                  <a:lnTo>
                    <a:pt x="8383" y="8514"/>
                  </a:lnTo>
                  <a:lnTo>
                    <a:pt x="8200" y="8985"/>
                  </a:lnTo>
                  <a:lnTo>
                    <a:pt x="8016" y="9483"/>
                  </a:lnTo>
                  <a:lnTo>
                    <a:pt x="7859" y="9955"/>
                  </a:lnTo>
                  <a:lnTo>
                    <a:pt x="7754" y="10452"/>
                  </a:lnTo>
                  <a:lnTo>
                    <a:pt x="7649" y="10924"/>
                  </a:lnTo>
                  <a:lnTo>
                    <a:pt x="7021" y="11317"/>
                  </a:lnTo>
                  <a:lnTo>
                    <a:pt x="6471" y="11710"/>
                  </a:lnTo>
                  <a:lnTo>
                    <a:pt x="5659" y="12338"/>
                  </a:lnTo>
                  <a:lnTo>
                    <a:pt x="5292" y="12679"/>
                  </a:lnTo>
                  <a:lnTo>
                    <a:pt x="4925" y="13019"/>
                  </a:lnTo>
                  <a:lnTo>
                    <a:pt x="4559" y="13360"/>
                  </a:lnTo>
                  <a:lnTo>
                    <a:pt x="4218" y="13700"/>
                  </a:lnTo>
                  <a:lnTo>
                    <a:pt x="3878" y="14067"/>
                  </a:lnTo>
                  <a:lnTo>
                    <a:pt x="3563" y="14434"/>
                  </a:lnTo>
                  <a:lnTo>
                    <a:pt x="3275" y="14827"/>
                  </a:lnTo>
                  <a:lnTo>
                    <a:pt x="2987" y="15220"/>
                  </a:lnTo>
                  <a:lnTo>
                    <a:pt x="2725" y="15612"/>
                  </a:lnTo>
                  <a:lnTo>
                    <a:pt x="2463" y="16032"/>
                  </a:lnTo>
                  <a:lnTo>
                    <a:pt x="2227" y="16451"/>
                  </a:lnTo>
                  <a:lnTo>
                    <a:pt x="1992" y="16896"/>
                  </a:lnTo>
                  <a:lnTo>
                    <a:pt x="1756" y="17341"/>
                  </a:lnTo>
                  <a:lnTo>
                    <a:pt x="1572" y="17786"/>
                  </a:lnTo>
                  <a:lnTo>
                    <a:pt x="1363" y="18258"/>
                  </a:lnTo>
                  <a:lnTo>
                    <a:pt x="1180" y="18729"/>
                  </a:lnTo>
                  <a:lnTo>
                    <a:pt x="1022" y="19227"/>
                  </a:lnTo>
                  <a:lnTo>
                    <a:pt x="865" y="19725"/>
                  </a:lnTo>
                  <a:lnTo>
                    <a:pt x="603" y="20746"/>
                  </a:lnTo>
                  <a:lnTo>
                    <a:pt x="394" y="21847"/>
                  </a:lnTo>
                  <a:lnTo>
                    <a:pt x="210" y="22973"/>
                  </a:lnTo>
                  <a:lnTo>
                    <a:pt x="106" y="24178"/>
                  </a:lnTo>
                  <a:lnTo>
                    <a:pt x="27" y="25409"/>
                  </a:lnTo>
                  <a:lnTo>
                    <a:pt x="1" y="26719"/>
                  </a:lnTo>
                  <a:lnTo>
                    <a:pt x="1" y="41937"/>
                  </a:lnTo>
                  <a:lnTo>
                    <a:pt x="1599" y="41937"/>
                  </a:lnTo>
                  <a:lnTo>
                    <a:pt x="1599" y="26719"/>
                  </a:lnTo>
                  <a:lnTo>
                    <a:pt x="1625" y="25487"/>
                  </a:lnTo>
                  <a:lnTo>
                    <a:pt x="1677" y="24335"/>
                  </a:lnTo>
                  <a:lnTo>
                    <a:pt x="1782" y="23235"/>
                  </a:lnTo>
                  <a:lnTo>
                    <a:pt x="1939" y="22187"/>
                  </a:lnTo>
                  <a:lnTo>
                    <a:pt x="2123" y="21192"/>
                  </a:lnTo>
                  <a:lnTo>
                    <a:pt x="2358" y="20249"/>
                  </a:lnTo>
                  <a:lnTo>
                    <a:pt x="2646" y="19358"/>
                  </a:lnTo>
                  <a:lnTo>
                    <a:pt x="2987" y="18494"/>
                  </a:lnTo>
                  <a:lnTo>
                    <a:pt x="3354" y="17682"/>
                  </a:lnTo>
                  <a:lnTo>
                    <a:pt x="3773" y="16896"/>
                  </a:lnTo>
                  <a:lnTo>
                    <a:pt x="4270" y="16162"/>
                  </a:lnTo>
                  <a:lnTo>
                    <a:pt x="4794" y="15481"/>
                  </a:lnTo>
                  <a:lnTo>
                    <a:pt x="5371" y="14800"/>
                  </a:lnTo>
                  <a:lnTo>
                    <a:pt x="5999" y="14172"/>
                  </a:lnTo>
                  <a:lnTo>
                    <a:pt x="6680" y="13569"/>
                  </a:lnTo>
                  <a:lnTo>
                    <a:pt x="7414" y="12993"/>
                  </a:lnTo>
                  <a:lnTo>
                    <a:pt x="7466" y="12967"/>
                  </a:lnTo>
                  <a:lnTo>
                    <a:pt x="7492" y="13386"/>
                  </a:lnTo>
                  <a:lnTo>
                    <a:pt x="7518" y="13805"/>
                  </a:lnTo>
                  <a:lnTo>
                    <a:pt x="7571" y="14224"/>
                  </a:lnTo>
                  <a:lnTo>
                    <a:pt x="7649" y="14617"/>
                  </a:lnTo>
                  <a:lnTo>
                    <a:pt x="7754" y="15115"/>
                  </a:lnTo>
                  <a:lnTo>
                    <a:pt x="7885" y="15586"/>
                  </a:lnTo>
                  <a:lnTo>
                    <a:pt x="8069" y="16084"/>
                  </a:lnTo>
                  <a:lnTo>
                    <a:pt x="8304" y="16529"/>
                  </a:lnTo>
                  <a:lnTo>
                    <a:pt x="8540" y="17001"/>
                  </a:lnTo>
                  <a:lnTo>
                    <a:pt x="8828" y="17420"/>
                  </a:lnTo>
                  <a:lnTo>
                    <a:pt x="9116" y="17839"/>
                  </a:lnTo>
                  <a:lnTo>
                    <a:pt x="9457" y="18232"/>
                  </a:lnTo>
                  <a:lnTo>
                    <a:pt x="9824" y="18599"/>
                  </a:lnTo>
                  <a:lnTo>
                    <a:pt x="10216" y="18913"/>
                  </a:lnTo>
                  <a:lnTo>
                    <a:pt x="10636" y="19201"/>
                  </a:lnTo>
                  <a:lnTo>
                    <a:pt x="11081" y="19437"/>
                  </a:lnTo>
                  <a:lnTo>
                    <a:pt x="11552" y="19620"/>
                  </a:lnTo>
                  <a:lnTo>
                    <a:pt x="12024" y="19777"/>
                  </a:lnTo>
                  <a:lnTo>
                    <a:pt x="12521" y="19856"/>
                  </a:lnTo>
                  <a:lnTo>
                    <a:pt x="13045" y="19908"/>
                  </a:lnTo>
                  <a:lnTo>
                    <a:pt x="13203" y="19882"/>
                  </a:lnTo>
                  <a:lnTo>
                    <a:pt x="13464" y="19882"/>
                  </a:lnTo>
                  <a:lnTo>
                    <a:pt x="13753" y="19856"/>
                  </a:lnTo>
                  <a:lnTo>
                    <a:pt x="14015" y="19803"/>
                  </a:lnTo>
                  <a:lnTo>
                    <a:pt x="14303" y="19725"/>
                  </a:lnTo>
                  <a:lnTo>
                    <a:pt x="14853" y="19541"/>
                  </a:lnTo>
                  <a:lnTo>
                    <a:pt x="15403" y="19306"/>
                  </a:lnTo>
                  <a:lnTo>
                    <a:pt x="15770" y="19122"/>
                  </a:lnTo>
                  <a:lnTo>
                    <a:pt x="16084" y="18913"/>
                  </a:lnTo>
                  <a:lnTo>
                    <a:pt x="16398" y="18677"/>
                  </a:lnTo>
                  <a:lnTo>
                    <a:pt x="16712" y="18415"/>
                  </a:lnTo>
                  <a:lnTo>
                    <a:pt x="16974" y="18153"/>
                  </a:lnTo>
                  <a:lnTo>
                    <a:pt x="17236" y="17865"/>
                  </a:lnTo>
                  <a:lnTo>
                    <a:pt x="17472" y="17577"/>
                  </a:lnTo>
                  <a:lnTo>
                    <a:pt x="17708" y="17263"/>
                  </a:lnTo>
                  <a:lnTo>
                    <a:pt x="17891" y="16948"/>
                  </a:lnTo>
                  <a:lnTo>
                    <a:pt x="18048" y="16634"/>
                  </a:lnTo>
                  <a:lnTo>
                    <a:pt x="18206" y="16293"/>
                  </a:lnTo>
                  <a:lnTo>
                    <a:pt x="18336" y="15953"/>
                  </a:lnTo>
                  <a:lnTo>
                    <a:pt x="18415" y="15612"/>
                  </a:lnTo>
                  <a:lnTo>
                    <a:pt x="18494" y="15246"/>
                  </a:lnTo>
                  <a:lnTo>
                    <a:pt x="18520" y="14905"/>
                  </a:lnTo>
                  <a:lnTo>
                    <a:pt x="18520" y="14538"/>
                  </a:lnTo>
                  <a:lnTo>
                    <a:pt x="18494" y="14119"/>
                  </a:lnTo>
                  <a:lnTo>
                    <a:pt x="18415" y="13700"/>
                  </a:lnTo>
                  <a:lnTo>
                    <a:pt x="18310" y="13281"/>
                  </a:lnTo>
                  <a:lnTo>
                    <a:pt x="18127" y="12888"/>
                  </a:lnTo>
                  <a:lnTo>
                    <a:pt x="17944" y="12469"/>
                  </a:lnTo>
                  <a:lnTo>
                    <a:pt x="17708" y="12076"/>
                  </a:lnTo>
                  <a:lnTo>
                    <a:pt x="17420" y="11710"/>
                  </a:lnTo>
                  <a:lnTo>
                    <a:pt x="17105" y="11343"/>
                  </a:lnTo>
                  <a:lnTo>
                    <a:pt x="16765" y="11002"/>
                  </a:lnTo>
                  <a:lnTo>
                    <a:pt x="16372" y="10688"/>
                  </a:lnTo>
                  <a:lnTo>
                    <a:pt x="15953" y="10400"/>
                  </a:lnTo>
                  <a:lnTo>
                    <a:pt x="15481" y="10138"/>
                  </a:lnTo>
                  <a:lnTo>
                    <a:pt x="15010" y="9928"/>
                  </a:lnTo>
                  <a:lnTo>
                    <a:pt x="14486" y="9745"/>
                  </a:lnTo>
                  <a:lnTo>
                    <a:pt x="13936" y="9588"/>
                  </a:lnTo>
                  <a:lnTo>
                    <a:pt x="13360" y="9509"/>
                  </a:lnTo>
                  <a:lnTo>
                    <a:pt x="12836" y="9457"/>
                  </a:lnTo>
                  <a:lnTo>
                    <a:pt x="12338" y="9457"/>
                  </a:lnTo>
                  <a:lnTo>
                    <a:pt x="11840" y="9483"/>
                  </a:lnTo>
                  <a:lnTo>
                    <a:pt x="11343" y="9535"/>
                  </a:lnTo>
                  <a:lnTo>
                    <a:pt x="10871" y="9640"/>
                  </a:lnTo>
                  <a:lnTo>
                    <a:pt x="10400" y="9745"/>
                  </a:lnTo>
                  <a:lnTo>
                    <a:pt x="9954" y="9876"/>
                  </a:lnTo>
                  <a:lnTo>
                    <a:pt x="9509" y="10033"/>
                  </a:lnTo>
                  <a:lnTo>
                    <a:pt x="9509" y="10033"/>
                  </a:lnTo>
                  <a:lnTo>
                    <a:pt x="9745" y="9352"/>
                  </a:lnTo>
                  <a:lnTo>
                    <a:pt x="10059" y="8671"/>
                  </a:lnTo>
                  <a:lnTo>
                    <a:pt x="10400" y="8042"/>
                  </a:lnTo>
                  <a:lnTo>
                    <a:pt x="10793" y="7388"/>
                  </a:lnTo>
                  <a:lnTo>
                    <a:pt x="11238" y="6785"/>
                  </a:lnTo>
                  <a:lnTo>
                    <a:pt x="11736" y="6209"/>
                  </a:lnTo>
                  <a:lnTo>
                    <a:pt x="12286" y="5633"/>
                  </a:lnTo>
                  <a:lnTo>
                    <a:pt x="12862" y="5109"/>
                  </a:lnTo>
                  <a:lnTo>
                    <a:pt x="13333" y="4742"/>
                  </a:lnTo>
                  <a:lnTo>
                    <a:pt x="13831" y="4375"/>
                  </a:lnTo>
                  <a:lnTo>
                    <a:pt x="14381" y="4035"/>
                  </a:lnTo>
                  <a:lnTo>
                    <a:pt x="14931" y="3694"/>
                  </a:lnTo>
                  <a:lnTo>
                    <a:pt x="15508" y="3406"/>
                  </a:lnTo>
                  <a:lnTo>
                    <a:pt x="16084" y="3118"/>
                  </a:lnTo>
                  <a:lnTo>
                    <a:pt x="16712" y="2856"/>
                  </a:lnTo>
                  <a:lnTo>
                    <a:pt x="17341" y="2620"/>
                  </a:lnTo>
                  <a:lnTo>
                    <a:pt x="17996" y="2411"/>
                  </a:lnTo>
                  <a:lnTo>
                    <a:pt x="18651" y="2227"/>
                  </a:lnTo>
                  <a:lnTo>
                    <a:pt x="19332" y="2070"/>
                  </a:lnTo>
                  <a:lnTo>
                    <a:pt x="20039" y="1913"/>
                  </a:lnTo>
                  <a:lnTo>
                    <a:pt x="20746" y="1808"/>
                  </a:lnTo>
                  <a:lnTo>
                    <a:pt x="21480" y="1704"/>
                  </a:lnTo>
                  <a:lnTo>
                    <a:pt x="22213" y="1651"/>
                  </a:lnTo>
                  <a:lnTo>
                    <a:pt x="22947" y="1599"/>
                  </a:lnTo>
                  <a:lnTo>
                    <a:pt x="24466" y="1599"/>
                  </a:lnTo>
                  <a:lnTo>
                    <a:pt x="25199" y="1651"/>
                  </a:lnTo>
                  <a:lnTo>
                    <a:pt x="25906" y="1704"/>
                  </a:lnTo>
                  <a:lnTo>
                    <a:pt x="26614" y="1808"/>
                  </a:lnTo>
                  <a:lnTo>
                    <a:pt x="27295" y="1913"/>
                  </a:lnTo>
                  <a:lnTo>
                    <a:pt x="27950" y="2070"/>
                  </a:lnTo>
                  <a:lnTo>
                    <a:pt x="28604" y="2254"/>
                  </a:lnTo>
                  <a:lnTo>
                    <a:pt x="29233" y="2437"/>
                  </a:lnTo>
                  <a:lnTo>
                    <a:pt x="29836" y="2673"/>
                  </a:lnTo>
                  <a:lnTo>
                    <a:pt x="30412" y="2935"/>
                  </a:lnTo>
                  <a:lnTo>
                    <a:pt x="30988" y="3197"/>
                  </a:lnTo>
                  <a:lnTo>
                    <a:pt x="31512" y="3511"/>
                  </a:lnTo>
                  <a:lnTo>
                    <a:pt x="32036" y="3825"/>
                  </a:lnTo>
                  <a:lnTo>
                    <a:pt x="32507" y="4192"/>
                  </a:lnTo>
                  <a:lnTo>
                    <a:pt x="32979" y="4559"/>
                  </a:lnTo>
                  <a:lnTo>
                    <a:pt x="33267" y="4821"/>
                  </a:lnTo>
                  <a:lnTo>
                    <a:pt x="33555" y="5109"/>
                  </a:lnTo>
                  <a:lnTo>
                    <a:pt x="33817" y="5423"/>
                  </a:lnTo>
                  <a:lnTo>
                    <a:pt x="34079" y="5711"/>
                  </a:lnTo>
                  <a:lnTo>
                    <a:pt x="34315" y="6026"/>
                  </a:lnTo>
                  <a:lnTo>
                    <a:pt x="34524" y="6366"/>
                  </a:lnTo>
                  <a:lnTo>
                    <a:pt x="34734" y="6680"/>
                  </a:lnTo>
                  <a:lnTo>
                    <a:pt x="34917" y="7021"/>
                  </a:lnTo>
                  <a:lnTo>
                    <a:pt x="34341" y="7309"/>
                  </a:lnTo>
                  <a:lnTo>
                    <a:pt x="33765" y="7597"/>
                  </a:lnTo>
                  <a:lnTo>
                    <a:pt x="33188" y="7938"/>
                  </a:lnTo>
                  <a:lnTo>
                    <a:pt x="32586" y="8304"/>
                  </a:lnTo>
                  <a:lnTo>
                    <a:pt x="31983" y="8697"/>
                  </a:lnTo>
                  <a:lnTo>
                    <a:pt x="31381" y="9169"/>
                  </a:lnTo>
                  <a:lnTo>
                    <a:pt x="31119" y="9404"/>
                  </a:lnTo>
                  <a:lnTo>
                    <a:pt x="30857" y="9666"/>
                  </a:lnTo>
                  <a:lnTo>
                    <a:pt x="30595" y="9955"/>
                  </a:lnTo>
                  <a:lnTo>
                    <a:pt x="30359" y="10243"/>
                  </a:lnTo>
                  <a:lnTo>
                    <a:pt x="30124" y="10557"/>
                  </a:lnTo>
                  <a:lnTo>
                    <a:pt x="29940" y="10871"/>
                  </a:lnTo>
                  <a:lnTo>
                    <a:pt x="29757" y="11212"/>
                  </a:lnTo>
                  <a:lnTo>
                    <a:pt x="29600" y="11579"/>
                  </a:lnTo>
                  <a:lnTo>
                    <a:pt x="29443" y="11998"/>
                  </a:lnTo>
                  <a:lnTo>
                    <a:pt x="29338" y="12469"/>
                  </a:lnTo>
                  <a:lnTo>
                    <a:pt x="29312" y="12914"/>
                  </a:lnTo>
                  <a:lnTo>
                    <a:pt x="29312" y="13386"/>
                  </a:lnTo>
                  <a:lnTo>
                    <a:pt x="29364" y="13857"/>
                  </a:lnTo>
                  <a:lnTo>
                    <a:pt x="29469" y="14303"/>
                  </a:lnTo>
                  <a:lnTo>
                    <a:pt x="29600" y="14748"/>
                  </a:lnTo>
                  <a:lnTo>
                    <a:pt x="29809" y="15167"/>
                  </a:lnTo>
                  <a:lnTo>
                    <a:pt x="30019" y="15508"/>
                  </a:lnTo>
                  <a:lnTo>
                    <a:pt x="30228" y="15796"/>
                  </a:lnTo>
                  <a:lnTo>
                    <a:pt x="30490" y="16058"/>
                  </a:lnTo>
                  <a:lnTo>
                    <a:pt x="30752" y="16293"/>
                  </a:lnTo>
                  <a:lnTo>
                    <a:pt x="31040" y="16503"/>
                  </a:lnTo>
                  <a:lnTo>
                    <a:pt x="31355" y="16660"/>
                  </a:lnTo>
                  <a:lnTo>
                    <a:pt x="31695" y="16791"/>
                  </a:lnTo>
                  <a:lnTo>
                    <a:pt x="32036" y="16896"/>
                  </a:lnTo>
                  <a:lnTo>
                    <a:pt x="32403" y="16948"/>
                  </a:lnTo>
                  <a:lnTo>
                    <a:pt x="33084" y="16948"/>
                  </a:lnTo>
                  <a:lnTo>
                    <a:pt x="33424" y="16870"/>
                  </a:lnTo>
                  <a:lnTo>
                    <a:pt x="33765" y="16791"/>
                  </a:lnTo>
                  <a:lnTo>
                    <a:pt x="34079" y="16660"/>
                  </a:lnTo>
                  <a:lnTo>
                    <a:pt x="34393" y="16529"/>
                  </a:lnTo>
                  <a:lnTo>
                    <a:pt x="34681" y="16346"/>
                  </a:lnTo>
                  <a:lnTo>
                    <a:pt x="34970" y="16136"/>
                  </a:lnTo>
                  <a:lnTo>
                    <a:pt x="35258" y="15927"/>
                  </a:lnTo>
                  <a:lnTo>
                    <a:pt x="35520" y="15691"/>
                  </a:lnTo>
                  <a:lnTo>
                    <a:pt x="35755" y="15455"/>
                  </a:lnTo>
                  <a:lnTo>
                    <a:pt x="35965" y="15193"/>
                  </a:lnTo>
                  <a:lnTo>
                    <a:pt x="36174" y="14905"/>
                  </a:lnTo>
                  <a:lnTo>
                    <a:pt x="36358" y="14617"/>
                  </a:lnTo>
                  <a:lnTo>
                    <a:pt x="36541" y="14329"/>
                  </a:lnTo>
                  <a:lnTo>
                    <a:pt x="36724" y="13962"/>
                  </a:lnTo>
                  <a:lnTo>
                    <a:pt x="36882" y="13595"/>
                  </a:lnTo>
                  <a:lnTo>
                    <a:pt x="37039" y="13229"/>
                  </a:lnTo>
                  <a:lnTo>
                    <a:pt x="37144" y="12836"/>
                  </a:lnTo>
                  <a:lnTo>
                    <a:pt x="37248" y="12443"/>
                  </a:lnTo>
                  <a:lnTo>
                    <a:pt x="37327" y="12024"/>
                  </a:lnTo>
                  <a:lnTo>
                    <a:pt x="37379" y="11631"/>
                  </a:lnTo>
                  <a:lnTo>
                    <a:pt x="37432" y="11212"/>
                  </a:lnTo>
                  <a:lnTo>
                    <a:pt x="37432" y="10819"/>
                  </a:lnTo>
                  <a:lnTo>
                    <a:pt x="37432" y="10400"/>
                  </a:lnTo>
                  <a:lnTo>
                    <a:pt x="37406" y="9981"/>
                  </a:lnTo>
                  <a:lnTo>
                    <a:pt x="37379" y="9562"/>
                  </a:lnTo>
                  <a:lnTo>
                    <a:pt x="37301" y="9143"/>
                  </a:lnTo>
                  <a:lnTo>
                    <a:pt x="37222" y="8723"/>
                  </a:lnTo>
                  <a:lnTo>
                    <a:pt x="37144" y="8331"/>
                  </a:lnTo>
                  <a:lnTo>
                    <a:pt x="37013" y="7911"/>
                  </a:lnTo>
                  <a:lnTo>
                    <a:pt x="37615" y="7728"/>
                  </a:lnTo>
                  <a:lnTo>
                    <a:pt x="38191" y="7597"/>
                  </a:lnTo>
                  <a:lnTo>
                    <a:pt x="38768" y="7492"/>
                  </a:lnTo>
                  <a:lnTo>
                    <a:pt x="39318" y="7440"/>
                  </a:lnTo>
                  <a:lnTo>
                    <a:pt x="39842" y="7440"/>
                  </a:lnTo>
                  <a:lnTo>
                    <a:pt x="40339" y="7492"/>
                  </a:lnTo>
                  <a:lnTo>
                    <a:pt x="40837" y="7571"/>
                  </a:lnTo>
                  <a:lnTo>
                    <a:pt x="41308" y="7702"/>
                  </a:lnTo>
                  <a:lnTo>
                    <a:pt x="41728" y="7885"/>
                  </a:lnTo>
                  <a:lnTo>
                    <a:pt x="42120" y="8069"/>
                  </a:lnTo>
                  <a:lnTo>
                    <a:pt x="42513" y="8304"/>
                  </a:lnTo>
                  <a:lnTo>
                    <a:pt x="42854" y="8566"/>
                  </a:lnTo>
                  <a:lnTo>
                    <a:pt x="43194" y="8828"/>
                  </a:lnTo>
                  <a:lnTo>
                    <a:pt x="43509" y="9143"/>
                  </a:lnTo>
                  <a:lnTo>
                    <a:pt x="43797" y="9457"/>
                  </a:lnTo>
                  <a:lnTo>
                    <a:pt x="44085" y="9797"/>
                  </a:lnTo>
                  <a:lnTo>
                    <a:pt x="44347" y="10164"/>
                  </a:lnTo>
                  <a:lnTo>
                    <a:pt x="44583" y="10531"/>
                  </a:lnTo>
                  <a:lnTo>
                    <a:pt x="44792" y="10898"/>
                  </a:lnTo>
                  <a:lnTo>
                    <a:pt x="45002" y="11264"/>
                  </a:lnTo>
                  <a:lnTo>
                    <a:pt x="45368" y="11998"/>
                  </a:lnTo>
                  <a:lnTo>
                    <a:pt x="45657" y="12705"/>
                  </a:lnTo>
                  <a:lnTo>
                    <a:pt x="45918" y="13491"/>
                  </a:lnTo>
                  <a:lnTo>
                    <a:pt x="46180" y="14277"/>
                  </a:lnTo>
                  <a:lnTo>
                    <a:pt x="46390" y="15062"/>
                  </a:lnTo>
                  <a:lnTo>
                    <a:pt x="46573" y="15874"/>
                  </a:lnTo>
                  <a:lnTo>
                    <a:pt x="46731" y="16686"/>
                  </a:lnTo>
                  <a:lnTo>
                    <a:pt x="46861" y="17498"/>
                  </a:lnTo>
                  <a:lnTo>
                    <a:pt x="46966" y="18310"/>
                  </a:lnTo>
                  <a:lnTo>
                    <a:pt x="47071" y="19122"/>
                  </a:lnTo>
                  <a:lnTo>
                    <a:pt x="47150" y="19934"/>
                  </a:lnTo>
                  <a:lnTo>
                    <a:pt x="47202" y="20746"/>
                  </a:lnTo>
                  <a:lnTo>
                    <a:pt x="47254" y="22370"/>
                  </a:lnTo>
                  <a:lnTo>
                    <a:pt x="47281" y="23994"/>
                  </a:lnTo>
                  <a:lnTo>
                    <a:pt x="47254" y="25618"/>
                  </a:lnTo>
                  <a:lnTo>
                    <a:pt x="47254" y="28185"/>
                  </a:lnTo>
                  <a:lnTo>
                    <a:pt x="47254" y="30543"/>
                  </a:lnTo>
                  <a:lnTo>
                    <a:pt x="47254" y="33005"/>
                  </a:lnTo>
                  <a:lnTo>
                    <a:pt x="48852" y="33005"/>
                  </a:lnTo>
                  <a:lnTo>
                    <a:pt x="48852" y="30543"/>
                  </a:lnTo>
                  <a:lnTo>
                    <a:pt x="48852" y="28185"/>
                  </a:lnTo>
                  <a:lnTo>
                    <a:pt x="48852" y="25618"/>
                  </a:lnTo>
                  <a:lnTo>
                    <a:pt x="48878" y="24021"/>
                  </a:lnTo>
                  <a:lnTo>
                    <a:pt x="48852" y="22370"/>
                  </a:lnTo>
                  <a:lnTo>
                    <a:pt x="48774" y="20668"/>
                  </a:lnTo>
                  <a:lnTo>
                    <a:pt x="48721" y="19803"/>
                  </a:lnTo>
                  <a:lnTo>
                    <a:pt x="48643" y="18965"/>
                  </a:lnTo>
                  <a:lnTo>
                    <a:pt x="48538" y="18101"/>
                  </a:lnTo>
                  <a:lnTo>
                    <a:pt x="48433" y="17236"/>
                  </a:lnTo>
                  <a:lnTo>
                    <a:pt x="48302" y="16372"/>
                  </a:lnTo>
                  <a:lnTo>
                    <a:pt x="48119" y="15508"/>
                  </a:lnTo>
                  <a:lnTo>
                    <a:pt x="47935" y="14669"/>
                  </a:lnTo>
                  <a:lnTo>
                    <a:pt x="47700" y="13805"/>
                  </a:lnTo>
                  <a:lnTo>
                    <a:pt x="47438" y="12967"/>
                  </a:lnTo>
                  <a:lnTo>
                    <a:pt x="47150" y="12155"/>
                  </a:lnTo>
                  <a:lnTo>
                    <a:pt x="46783" y="11317"/>
                  </a:lnTo>
                  <a:lnTo>
                    <a:pt x="46600" y="10871"/>
                  </a:lnTo>
                  <a:lnTo>
                    <a:pt x="46364" y="10426"/>
                  </a:lnTo>
                  <a:lnTo>
                    <a:pt x="46128" y="10007"/>
                  </a:lnTo>
                  <a:lnTo>
                    <a:pt x="45866" y="9562"/>
                  </a:lnTo>
                  <a:lnTo>
                    <a:pt x="45578" y="9143"/>
                  </a:lnTo>
                  <a:lnTo>
                    <a:pt x="45264" y="8723"/>
                  </a:lnTo>
                  <a:lnTo>
                    <a:pt x="44923" y="8304"/>
                  </a:lnTo>
                  <a:lnTo>
                    <a:pt x="44556" y="7938"/>
                  </a:lnTo>
                  <a:lnTo>
                    <a:pt x="44164" y="7571"/>
                  </a:lnTo>
                  <a:lnTo>
                    <a:pt x="43744" y="7230"/>
                  </a:lnTo>
                  <a:lnTo>
                    <a:pt x="43299" y="6916"/>
                  </a:lnTo>
                  <a:lnTo>
                    <a:pt x="42828" y="6654"/>
                  </a:lnTo>
                  <a:lnTo>
                    <a:pt x="42330" y="6392"/>
                  </a:lnTo>
                  <a:lnTo>
                    <a:pt x="41806" y="6209"/>
                  </a:lnTo>
                  <a:lnTo>
                    <a:pt x="41204" y="6026"/>
                  </a:lnTo>
                  <a:lnTo>
                    <a:pt x="40575" y="5921"/>
                  </a:lnTo>
                  <a:lnTo>
                    <a:pt x="39920" y="5868"/>
                  </a:lnTo>
                  <a:lnTo>
                    <a:pt x="39265" y="5868"/>
                  </a:lnTo>
                  <a:lnTo>
                    <a:pt x="38584" y="5921"/>
                  </a:lnTo>
                  <a:lnTo>
                    <a:pt x="37877" y="6026"/>
                  </a:lnTo>
                  <a:lnTo>
                    <a:pt x="37170" y="6209"/>
                  </a:lnTo>
                  <a:lnTo>
                    <a:pt x="36410" y="6418"/>
                  </a:lnTo>
                  <a:lnTo>
                    <a:pt x="36174" y="5999"/>
                  </a:lnTo>
                  <a:lnTo>
                    <a:pt x="35939" y="5606"/>
                  </a:lnTo>
                  <a:lnTo>
                    <a:pt x="35677" y="5187"/>
                  </a:lnTo>
                  <a:lnTo>
                    <a:pt x="35389" y="4794"/>
                  </a:lnTo>
                  <a:lnTo>
                    <a:pt x="35074" y="4428"/>
                  </a:lnTo>
                  <a:lnTo>
                    <a:pt x="34734" y="4061"/>
                  </a:lnTo>
                  <a:lnTo>
                    <a:pt x="34393" y="3694"/>
                  </a:lnTo>
                  <a:lnTo>
                    <a:pt x="34027" y="3354"/>
                  </a:lnTo>
                  <a:lnTo>
                    <a:pt x="33503" y="2935"/>
                  </a:lnTo>
                  <a:lnTo>
                    <a:pt x="32953" y="2542"/>
                  </a:lnTo>
                  <a:lnTo>
                    <a:pt x="32376" y="2175"/>
                  </a:lnTo>
                  <a:lnTo>
                    <a:pt x="31774" y="1835"/>
                  </a:lnTo>
                  <a:lnTo>
                    <a:pt x="31145" y="1520"/>
                  </a:lnTo>
                  <a:lnTo>
                    <a:pt x="30517" y="1232"/>
                  </a:lnTo>
                  <a:lnTo>
                    <a:pt x="29836" y="970"/>
                  </a:lnTo>
                  <a:lnTo>
                    <a:pt x="29128" y="734"/>
                  </a:lnTo>
                  <a:lnTo>
                    <a:pt x="28421" y="551"/>
                  </a:lnTo>
                  <a:lnTo>
                    <a:pt x="27688" y="368"/>
                  </a:lnTo>
                  <a:lnTo>
                    <a:pt x="26928" y="237"/>
                  </a:lnTo>
                  <a:lnTo>
                    <a:pt x="26142" y="132"/>
                  </a:lnTo>
                  <a:lnTo>
                    <a:pt x="25356" y="53"/>
                  </a:lnTo>
                  <a:lnTo>
                    <a:pt x="245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2637;p30">
            <a:extLst>
              <a:ext uri="{FF2B5EF4-FFF2-40B4-BE49-F238E27FC236}">
                <a16:creationId xmlns:a16="http://schemas.microsoft.com/office/drawing/2014/main" id="{E4E6C240-E48C-C713-F1B2-3FEDB90C6366}"/>
              </a:ext>
            </a:extLst>
          </p:cNvPr>
          <p:cNvGrpSpPr/>
          <p:nvPr/>
        </p:nvGrpSpPr>
        <p:grpSpPr>
          <a:xfrm>
            <a:off x="666702" y="460274"/>
            <a:ext cx="704004" cy="701867"/>
            <a:chOff x="4471075" y="334225"/>
            <a:chExt cx="601250" cy="599425"/>
          </a:xfrm>
        </p:grpSpPr>
        <p:sp>
          <p:nvSpPr>
            <p:cNvPr id="112" name="Google Shape;2638;p30">
              <a:extLst>
                <a:ext uri="{FF2B5EF4-FFF2-40B4-BE49-F238E27FC236}">
                  <a16:creationId xmlns:a16="http://schemas.microsoft.com/office/drawing/2014/main" id="{D1F63AE6-9A0F-17DE-E603-717C99EDEE6D}"/>
                </a:ext>
              </a:extLst>
            </p:cNvPr>
            <p:cNvSpPr/>
            <p:nvPr/>
          </p:nvSpPr>
          <p:spPr>
            <a:xfrm>
              <a:off x="4601850" y="409575"/>
              <a:ext cx="340150" cy="107225"/>
            </a:xfrm>
            <a:custGeom>
              <a:avLst/>
              <a:gdLst/>
              <a:ahLst/>
              <a:cxnLst/>
              <a:rect l="l" t="t" r="r" b="b"/>
              <a:pathLst>
                <a:path w="13606" h="4289" extrusionOk="0">
                  <a:moveTo>
                    <a:pt x="592" y="0"/>
                  </a:moveTo>
                  <a:lnTo>
                    <a:pt x="481" y="19"/>
                  </a:lnTo>
                  <a:lnTo>
                    <a:pt x="389" y="37"/>
                  </a:lnTo>
                  <a:lnTo>
                    <a:pt x="278" y="92"/>
                  </a:lnTo>
                  <a:lnTo>
                    <a:pt x="204" y="148"/>
                  </a:lnTo>
                  <a:lnTo>
                    <a:pt x="111" y="222"/>
                  </a:lnTo>
                  <a:lnTo>
                    <a:pt x="56" y="333"/>
                  </a:lnTo>
                  <a:lnTo>
                    <a:pt x="19" y="425"/>
                  </a:lnTo>
                  <a:lnTo>
                    <a:pt x="1" y="555"/>
                  </a:lnTo>
                  <a:lnTo>
                    <a:pt x="19" y="666"/>
                  </a:lnTo>
                  <a:lnTo>
                    <a:pt x="38" y="758"/>
                  </a:lnTo>
                  <a:lnTo>
                    <a:pt x="93" y="869"/>
                  </a:lnTo>
                  <a:lnTo>
                    <a:pt x="148" y="943"/>
                  </a:lnTo>
                  <a:lnTo>
                    <a:pt x="222" y="1017"/>
                  </a:lnTo>
                  <a:lnTo>
                    <a:pt x="333" y="1091"/>
                  </a:lnTo>
                  <a:lnTo>
                    <a:pt x="426" y="1128"/>
                  </a:lnTo>
                  <a:lnTo>
                    <a:pt x="12903" y="4270"/>
                  </a:lnTo>
                  <a:lnTo>
                    <a:pt x="13033" y="4289"/>
                  </a:lnTo>
                  <a:lnTo>
                    <a:pt x="13125" y="4270"/>
                  </a:lnTo>
                  <a:lnTo>
                    <a:pt x="13218" y="4252"/>
                  </a:lnTo>
                  <a:lnTo>
                    <a:pt x="13310" y="4215"/>
                  </a:lnTo>
                  <a:lnTo>
                    <a:pt x="13384" y="4159"/>
                  </a:lnTo>
                  <a:lnTo>
                    <a:pt x="13439" y="4104"/>
                  </a:lnTo>
                  <a:lnTo>
                    <a:pt x="13513" y="4030"/>
                  </a:lnTo>
                  <a:lnTo>
                    <a:pt x="13550" y="3937"/>
                  </a:lnTo>
                  <a:lnTo>
                    <a:pt x="13587" y="3845"/>
                  </a:lnTo>
                  <a:lnTo>
                    <a:pt x="13606" y="3734"/>
                  </a:lnTo>
                  <a:lnTo>
                    <a:pt x="13587" y="3623"/>
                  </a:lnTo>
                  <a:lnTo>
                    <a:pt x="13569" y="3512"/>
                  </a:lnTo>
                  <a:lnTo>
                    <a:pt x="13513" y="3420"/>
                  </a:lnTo>
                  <a:lnTo>
                    <a:pt x="13458" y="3327"/>
                  </a:lnTo>
                  <a:lnTo>
                    <a:pt x="13365" y="3253"/>
                  </a:lnTo>
                  <a:lnTo>
                    <a:pt x="13273" y="3198"/>
                  </a:lnTo>
                  <a:lnTo>
                    <a:pt x="13162" y="3161"/>
                  </a:lnTo>
                  <a:lnTo>
                    <a:pt x="703" y="19"/>
                  </a:lnTo>
                  <a:lnTo>
                    <a:pt x="5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639;p30">
              <a:extLst>
                <a:ext uri="{FF2B5EF4-FFF2-40B4-BE49-F238E27FC236}">
                  <a16:creationId xmlns:a16="http://schemas.microsoft.com/office/drawing/2014/main" id="{64F09E4F-93C9-DA63-1345-58EAE6A15D89}"/>
                </a:ext>
              </a:extLst>
            </p:cNvPr>
            <p:cNvSpPr/>
            <p:nvPr/>
          </p:nvSpPr>
          <p:spPr>
            <a:xfrm>
              <a:off x="4471075" y="334225"/>
              <a:ext cx="148825" cy="148850"/>
            </a:xfrm>
            <a:custGeom>
              <a:avLst/>
              <a:gdLst/>
              <a:ahLst/>
              <a:cxnLst/>
              <a:rect l="l" t="t" r="r" b="b"/>
              <a:pathLst>
                <a:path w="5953" h="5954" extrusionOk="0">
                  <a:moveTo>
                    <a:pt x="2847" y="1"/>
                  </a:moveTo>
                  <a:lnTo>
                    <a:pt x="2551" y="38"/>
                  </a:lnTo>
                  <a:lnTo>
                    <a:pt x="2255" y="93"/>
                  </a:lnTo>
                  <a:lnTo>
                    <a:pt x="1960" y="186"/>
                  </a:lnTo>
                  <a:lnTo>
                    <a:pt x="1682" y="297"/>
                  </a:lnTo>
                  <a:lnTo>
                    <a:pt x="1424" y="445"/>
                  </a:lnTo>
                  <a:lnTo>
                    <a:pt x="1183" y="611"/>
                  </a:lnTo>
                  <a:lnTo>
                    <a:pt x="961" y="796"/>
                  </a:lnTo>
                  <a:lnTo>
                    <a:pt x="758" y="999"/>
                  </a:lnTo>
                  <a:lnTo>
                    <a:pt x="573" y="1221"/>
                  </a:lnTo>
                  <a:lnTo>
                    <a:pt x="425" y="1461"/>
                  </a:lnTo>
                  <a:lnTo>
                    <a:pt x="296" y="1702"/>
                  </a:lnTo>
                  <a:lnTo>
                    <a:pt x="185" y="1979"/>
                  </a:lnTo>
                  <a:lnTo>
                    <a:pt x="93" y="2238"/>
                  </a:lnTo>
                  <a:lnTo>
                    <a:pt x="37" y="2533"/>
                  </a:lnTo>
                  <a:lnTo>
                    <a:pt x="0" y="2811"/>
                  </a:lnTo>
                  <a:lnTo>
                    <a:pt x="0" y="3106"/>
                  </a:lnTo>
                  <a:lnTo>
                    <a:pt x="37" y="3402"/>
                  </a:lnTo>
                  <a:lnTo>
                    <a:pt x="93" y="3717"/>
                  </a:lnTo>
                  <a:lnTo>
                    <a:pt x="185" y="3994"/>
                  </a:lnTo>
                  <a:lnTo>
                    <a:pt x="296" y="4271"/>
                  </a:lnTo>
                  <a:lnTo>
                    <a:pt x="444" y="4530"/>
                  </a:lnTo>
                  <a:lnTo>
                    <a:pt x="610" y="4770"/>
                  </a:lnTo>
                  <a:lnTo>
                    <a:pt x="795" y="4992"/>
                  </a:lnTo>
                  <a:lnTo>
                    <a:pt x="998" y="5195"/>
                  </a:lnTo>
                  <a:lnTo>
                    <a:pt x="1220" y="5380"/>
                  </a:lnTo>
                  <a:lnTo>
                    <a:pt x="1461" y="5547"/>
                  </a:lnTo>
                  <a:lnTo>
                    <a:pt x="1701" y="5676"/>
                  </a:lnTo>
                  <a:lnTo>
                    <a:pt x="1978" y="5787"/>
                  </a:lnTo>
                  <a:lnTo>
                    <a:pt x="2237" y="5861"/>
                  </a:lnTo>
                  <a:lnTo>
                    <a:pt x="2533" y="5916"/>
                  </a:lnTo>
                  <a:lnTo>
                    <a:pt x="2810" y="5953"/>
                  </a:lnTo>
                  <a:lnTo>
                    <a:pt x="3106" y="5953"/>
                  </a:lnTo>
                  <a:lnTo>
                    <a:pt x="3420" y="5935"/>
                  </a:lnTo>
                  <a:lnTo>
                    <a:pt x="3716" y="5861"/>
                  </a:lnTo>
                  <a:lnTo>
                    <a:pt x="3993" y="5787"/>
                  </a:lnTo>
                  <a:lnTo>
                    <a:pt x="4270" y="5657"/>
                  </a:lnTo>
                  <a:lnTo>
                    <a:pt x="4529" y="5528"/>
                  </a:lnTo>
                  <a:lnTo>
                    <a:pt x="4769" y="5362"/>
                  </a:lnTo>
                  <a:lnTo>
                    <a:pt x="4991" y="5177"/>
                  </a:lnTo>
                  <a:lnTo>
                    <a:pt x="5195" y="4974"/>
                  </a:lnTo>
                  <a:lnTo>
                    <a:pt x="5379" y="4752"/>
                  </a:lnTo>
                  <a:lnTo>
                    <a:pt x="5546" y="4511"/>
                  </a:lnTo>
                  <a:lnTo>
                    <a:pt x="5675" y="4253"/>
                  </a:lnTo>
                  <a:lnTo>
                    <a:pt x="5786" y="3994"/>
                  </a:lnTo>
                  <a:lnTo>
                    <a:pt x="5860" y="3717"/>
                  </a:lnTo>
                  <a:lnTo>
                    <a:pt x="5934" y="3439"/>
                  </a:lnTo>
                  <a:lnTo>
                    <a:pt x="5952" y="3143"/>
                  </a:lnTo>
                  <a:lnTo>
                    <a:pt x="5952" y="2848"/>
                  </a:lnTo>
                  <a:lnTo>
                    <a:pt x="5934" y="2552"/>
                  </a:lnTo>
                  <a:lnTo>
                    <a:pt x="5860" y="2256"/>
                  </a:lnTo>
                  <a:lnTo>
                    <a:pt x="5786" y="1960"/>
                  </a:lnTo>
                  <a:lnTo>
                    <a:pt x="5657" y="1683"/>
                  </a:lnTo>
                  <a:lnTo>
                    <a:pt x="5527" y="1424"/>
                  </a:lnTo>
                  <a:lnTo>
                    <a:pt x="5361" y="1184"/>
                  </a:lnTo>
                  <a:lnTo>
                    <a:pt x="5176" y="962"/>
                  </a:lnTo>
                  <a:lnTo>
                    <a:pt x="4973" y="759"/>
                  </a:lnTo>
                  <a:lnTo>
                    <a:pt x="4751" y="574"/>
                  </a:lnTo>
                  <a:lnTo>
                    <a:pt x="4511" y="426"/>
                  </a:lnTo>
                  <a:lnTo>
                    <a:pt x="4252" y="297"/>
                  </a:lnTo>
                  <a:lnTo>
                    <a:pt x="3993" y="186"/>
                  </a:lnTo>
                  <a:lnTo>
                    <a:pt x="3716" y="93"/>
                  </a:lnTo>
                  <a:lnTo>
                    <a:pt x="3438" y="38"/>
                  </a:lnTo>
                  <a:lnTo>
                    <a:pt x="31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640;p30">
              <a:extLst>
                <a:ext uri="{FF2B5EF4-FFF2-40B4-BE49-F238E27FC236}">
                  <a16:creationId xmlns:a16="http://schemas.microsoft.com/office/drawing/2014/main" id="{628DEA07-D9CD-CE97-C76B-92D66798E298}"/>
                </a:ext>
              </a:extLst>
            </p:cNvPr>
            <p:cNvSpPr/>
            <p:nvPr/>
          </p:nvSpPr>
          <p:spPr>
            <a:xfrm>
              <a:off x="4490025" y="341175"/>
              <a:ext cx="129875" cy="141900"/>
            </a:xfrm>
            <a:custGeom>
              <a:avLst/>
              <a:gdLst/>
              <a:ahLst/>
              <a:cxnLst/>
              <a:rect l="l" t="t" r="r" b="b"/>
              <a:pathLst>
                <a:path w="5195" h="5676" extrusionOk="0">
                  <a:moveTo>
                    <a:pt x="3475" y="0"/>
                  </a:moveTo>
                  <a:lnTo>
                    <a:pt x="3697" y="278"/>
                  </a:lnTo>
                  <a:lnTo>
                    <a:pt x="3882" y="573"/>
                  </a:lnTo>
                  <a:lnTo>
                    <a:pt x="4030" y="906"/>
                  </a:lnTo>
                  <a:lnTo>
                    <a:pt x="4085" y="1072"/>
                  </a:lnTo>
                  <a:lnTo>
                    <a:pt x="4141" y="1257"/>
                  </a:lnTo>
                  <a:lnTo>
                    <a:pt x="4196" y="1553"/>
                  </a:lnTo>
                  <a:lnTo>
                    <a:pt x="4233" y="1849"/>
                  </a:lnTo>
                  <a:lnTo>
                    <a:pt x="4233" y="2145"/>
                  </a:lnTo>
                  <a:lnTo>
                    <a:pt x="4196" y="2440"/>
                  </a:lnTo>
                  <a:lnTo>
                    <a:pt x="4141" y="2718"/>
                  </a:lnTo>
                  <a:lnTo>
                    <a:pt x="4048" y="2995"/>
                  </a:lnTo>
                  <a:lnTo>
                    <a:pt x="3937" y="3254"/>
                  </a:lnTo>
                  <a:lnTo>
                    <a:pt x="3808" y="3512"/>
                  </a:lnTo>
                  <a:lnTo>
                    <a:pt x="3660" y="3753"/>
                  </a:lnTo>
                  <a:lnTo>
                    <a:pt x="3475" y="3975"/>
                  </a:lnTo>
                  <a:lnTo>
                    <a:pt x="3272" y="4178"/>
                  </a:lnTo>
                  <a:lnTo>
                    <a:pt x="3050" y="4363"/>
                  </a:lnTo>
                  <a:lnTo>
                    <a:pt x="2810" y="4529"/>
                  </a:lnTo>
                  <a:lnTo>
                    <a:pt x="2551" y="4659"/>
                  </a:lnTo>
                  <a:lnTo>
                    <a:pt x="2274" y="4769"/>
                  </a:lnTo>
                  <a:lnTo>
                    <a:pt x="1978" y="4862"/>
                  </a:lnTo>
                  <a:lnTo>
                    <a:pt x="1793" y="4899"/>
                  </a:lnTo>
                  <a:lnTo>
                    <a:pt x="1608" y="4936"/>
                  </a:lnTo>
                  <a:lnTo>
                    <a:pt x="1442" y="4954"/>
                  </a:lnTo>
                  <a:lnTo>
                    <a:pt x="1257" y="4954"/>
                  </a:lnTo>
                  <a:lnTo>
                    <a:pt x="924" y="4936"/>
                  </a:lnTo>
                  <a:lnTo>
                    <a:pt x="610" y="4880"/>
                  </a:lnTo>
                  <a:lnTo>
                    <a:pt x="296" y="4806"/>
                  </a:lnTo>
                  <a:lnTo>
                    <a:pt x="0" y="4677"/>
                  </a:lnTo>
                  <a:lnTo>
                    <a:pt x="222" y="4899"/>
                  </a:lnTo>
                  <a:lnTo>
                    <a:pt x="462" y="5102"/>
                  </a:lnTo>
                  <a:lnTo>
                    <a:pt x="721" y="5269"/>
                  </a:lnTo>
                  <a:lnTo>
                    <a:pt x="998" y="5416"/>
                  </a:lnTo>
                  <a:lnTo>
                    <a:pt x="1294" y="5527"/>
                  </a:lnTo>
                  <a:lnTo>
                    <a:pt x="1590" y="5620"/>
                  </a:lnTo>
                  <a:lnTo>
                    <a:pt x="1904" y="5657"/>
                  </a:lnTo>
                  <a:lnTo>
                    <a:pt x="2218" y="5675"/>
                  </a:lnTo>
                  <a:lnTo>
                    <a:pt x="2496" y="5675"/>
                  </a:lnTo>
                  <a:lnTo>
                    <a:pt x="2477" y="5638"/>
                  </a:lnTo>
                  <a:lnTo>
                    <a:pt x="2459" y="5527"/>
                  </a:lnTo>
                  <a:lnTo>
                    <a:pt x="2459" y="5398"/>
                  </a:lnTo>
                  <a:lnTo>
                    <a:pt x="2477" y="5306"/>
                  </a:lnTo>
                  <a:lnTo>
                    <a:pt x="2533" y="5195"/>
                  </a:lnTo>
                  <a:lnTo>
                    <a:pt x="2588" y="5102"/>
                  </a:lnTo>
                  <a:lnTo>
                    <a:pt x="2662" y="5028"/>
                  </a:lnTo>
                  <a:lnTo>
                    <a:pt x="2754" y="4973"/>
                  </a:lnTo>
                  <a:lnTo>
                    <a:pt x="2865" y="4936"/>
                  </a:lnTo>
                  <a:lnTo>
                    <a:pt x="2939" y="4917"/>
                  </a:lnTo>
                  <a:lnTo>
                    <a:pt x="3013" y="4899"/>
                  </a:lnTo>
                  <a:lnTo>
                    <a:pt x="3106" y="4917"/>
                  </a:lnTo>
                  <a:lnTo>
                    <a:pt x="3198" y="4936"/>
                  </a:lnTo>
                  <a:lnTo>
                    <a:pt x="3290" y="4973"/>
                  </a:lnTo>
                  <a:lnTo>
                    <a:pt x="3364" y="5028"/>
                  </a:lnTo>
                  <a:lnTo>
                    <a:pt x="3420" y="5084"/>
                  </a:lnTo>
                  <a:lnTo>
                    <a:pt x="3494" y="5158"/>
                  </a:lnTo>
                  <a:lnTo>
                    <a:pt x="3531" y="5232"/>
                  </a:lnTo>
                  <a:lnTo>
                    <a:pt x="3568" y="5324"/>
                  </a:lnTo>
                  <a:lnTo>
                    <a:pt x="3568" y="5361"/>
                  </a:lnTo>
                  <a:lnTo>
                    <a:pt x="3790" y="5232"/>
                  </a:lnTo>
                  <a:lnTo>
                    <a:pt x="4011" y="5084"/>
                  </a:lnTo>
                  <a:lnTo>
                    <a:pt x="4196" y="4936"/>
                  </a:lnTo>
                  <a:lnTo>
                    <a:pt x="4381" y="4769"/>
                  </a:lnTo>
                  <a:lnTo>
                    <a:pt x="4547" y="4566"/>
                  </a:lnTo>
                  <a:lnTo>
                    <a:pt x="4695" y="4381"/>
                  </a:lnTo>
                  <a:lnTo>
                    <a:pt x="4825" y="4159"/>
                  </a:lnTo>
                  <a:lnTo>
                    <a:pt x="4936" y="3956"/>
                  </a:lnTo>
                  <a:lnTo>
                    <a:pt x="5028" y="3716"/>
                  </a:lnTo>
                  <a:lnTo>
                    <a:pt x="5102" y="3494"/>
                  </a:lnTo>
                  <a:lnTo>
                    <a:pt x="5158" y="3235"/>
                  </a:lnTo>
                  <a:lnTo>
                    <a:pt x="5194" y="2995"/>
                  </a:lnTo>
                  <a:lnTo>
                    <a:pt x="5194" y="2736"/>
                  </a:lnTo>
                  <a:lnTo>
                    <a:pt x="5194" y="2496"/>
                  </a:lnTo>
                  <a:lnTo>
                    <a:pt x="5158" y="2237"/>
                  </a:lnTo>
                  <a:lnTo>
                    <a:pt x="5102" y="1978"/>
                  </a:lnTo>
                  <a:lnTo>
                    <a:pt x="5010" y="1645"/>
                  </a:lnTo>
                  <a:lnTo>
                    <a:pt x="4862" y="1331"/>
                  </a:lnTo>
                  <a:lnTo>
                    <a:pt x="4695" y="1054"/>
                  </a:lnTo>
                  <a:lnTo>
                    <a:pt x="4511" y="777"/>
                  </a:lnTo>
                  <a:lnTo>
                    <a:pt x="4289" y="555"/>
                  </a:lnTo>
                  <a:lnTo>
                    <a:pt x="4030" y="333"/>
                  </a:lnTo>
                  <a:lnTo>
                    <a:pt x="3771" y="148"/>
                  </a:lnTo>
                  <a:lnTo>
                    <a:pt x="3475"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641;p30">
              <a:extLst>
                <a:ext uri="{FF2B5EF4-FFF2-40B4-BE49-F238E27FC236}">
                  <a16:creationId xmlns:a16="http://schemas.microsoft.com/office/drawing/2014/main" id="{CC90C77A-92EE-9EBB-00A6-41A714B2C7FC}"/>
                </a:ext>
              </a:extLst>
            </p:cNvPr>
            <p:cNvSpPr/>
            <p:nvPr/>
          </p:nvSpPr>
          <p:spPr>
            <a:xfrm>
              <a:off x="4485850" y="349025"/>
              <a:ext cx="49950" cy="63325"/>
            </a:xfrm>
            <a:custGeom>
              <a:avLst/>
              <a:gdLst/>
              <a:ahLst/>
              <a:cxnLst/>
              <a:rect l="l" t="t" r="r" b="b"/>
              <a:pathLst>
                <a:path w="1998" h="2533" extrusionOk="0">
                  <a:moveTo>
                    <a:pt x="1886" y="0"/>
                  </a:moveTo>
                  <a:lnTo>
                    <a:pt x="1775" y="19"/>
                  </a:lnTo>
                  <a:lnTo>
                    <a:pt x="1627" y="56"/>
                  </a:lnTo>
                  <a:lnTo>
                    <a:pt x="1443" y="130"/>
                  </a:lnTo>
                  <a:lnTo>
                    <a:pt x="1258" y="222"/>
                  </a:lnTo>
                  <a:lnTo>
                    <a:pt x="1054" y="333"/>
                  </a:lnTo>
                  <a:lnTo>
                    <a:pt x="870" y="481"/>
                  </a:lnTo>
                  <a:lnTo>
                    <a:pt x="666" y="666"/>
                  </a:lnTo>
                  <a:lnTo>
                    <a:pt x="500" y="869"/>
                  </a:lnTo>
                  <a:lnTo>
                    <a:pt x="389" y="999"/>
                  </a:lnTo>
                  <a:lnTo>
                    <a:pt x="315" y="1147"/>
                  </a:lnTo>
                  <a:lnTo>
                    <a:pt x="186" y="1405"/>
                  </a:lnTo>
                  <a:lnTo>
                    <a:pt x="93" y="1683"/>
                  </a:lnTo>
                  <a:lnTo>
                    <a:pt x="38" y="1923"/>
                  </a:lnTo>
                  <a:lnTo>
                    <a:pt x="1" y="2145"/>
                  </a:lnTo>
                  <a:lnTo>
                    <a:pt x="1" y="2330"/>
                  </a:lnTo>
                  <a:lnTo>
                    <a:pt x="38" y="2459"/>
                  </a:lnTo>
                  <a:lnTo>
                    <a:pt x="56" y="2496"/>
                  </a:lnTo>
                  <a:lnTo>
                    <a:pt x="75" y="2533"/>
                  </a:lnTo>
                  <a:lnTo>
                    <a:pt x="130" y="2533"/>
                  </a:lnTo>
                  <a:lnTo>
                    <a:pt x="149" y="2514"/>
                  </a:lnTo>
                  <a:lnTo>
                    <a:pt x="223" y="2422"/>
                  </a:lnTo>
                  <a:lnTo>
                    <a:pt x="389" y="2126"/>
                  </a:lnTo>
                  <a:lnTo>
                    <a:pt x="629" y="1701"/>
                  </a:lnTo>
                  <a:lnTo>
                    <a:pt x="796" y="1461"/>
                  </a:lnTo>
                  <a:lnTo>
                    <a:pt x="962" y="1221"/>
                  </a:lnTo>
                  <a:lnTo>
                    <a:pt x="1165" y="980"/>
                  </a:lnTo>
                  <a:lnTo>
                    <a:pt x="1369" y="758"/>
                  </a:lnTo>
                  <a:lnTo>
                    <a:pt x="1720" y="407"/>
                  </a:lnTo>
                  <a:lnTo>
                    <a:pt x="1868" y="278"/>
                  </a:lnTo>
                  <a:lnTo>
                    <a:pt x="1960" y="167"/>
                  </a:lnTo>
                  <a:lnTo>
                    <a:pt x="1997" y="74"/>
                  </a:lnTo>
                  <a:lnTo>
                    <a:pt x="1997" y="56"/>
                  </a:lnTo>
                  <a:lnTo>
                    <a:pt x="1979" y="37"/>
                  </a:lnTo>
                  <a:lnTo>
                    <a:pt x="1942" y="19"/>
                  </a:lnTo>
                  <a:lnTo>
                    <a:pt x="1886"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642;p30">
              <a:extLst>
                <a:ext uri="{FF2B5EF4-FFF2-40B4-BE49-F238E27FC236}">
                  <a16:creationId xmlns:a16="http://schemas.microsoft.com/office/drawing/2014/main" id="{A44BD157-80F8-1573-5463-EE3A9B687A72}"/>
                </a:ext>
              </a:extLst>
            </p:cNvPr>
            <p:cNvSpPr/>
            <p:nvPr/>
          </p:nvSpPr>
          <p:spPr>
            <a:xfrm>
              <a:off x="4551475" y="464100"/>
              <a:ext cx="137750" cy="409475"/>
            </a:xfrm>
            <a:custGeom>
              <a:avLst/>
              <a:gdLst/>
              <a:ahLst/>
              <a:cxnLst/>
              <a:rect l="l" t="t" r="r" b="b"/>
              <a:pathLst>
                <a:path w="5510" h="16379" extrusionOk="0">
                  <a:moveTo>
                    <a:pt x="518" y="0"/>
                  </a:moveTo>
                  <a:lnTo>
                    <a:pt x="407" y="19"/>
                  </a:lnTo>
                  <a:lnTo>
                    <a:pt x="296" y="56"/>
                  </a:lnTo>
                  <a:lnTo>
                    <a:pt x="204" y="111"/>
                  </a:lnTo>
                  <a:lnTo>
                    <a:pt x="130" y="185"/>
                  </a:lnTo>
                  <a:lnTo>
                    <a:pt x="75" y="278"/>
                  </a:lnTo>
                  <a:lnTo>
                    <a:pt x="19" y="389"/>
                  </a:lnTo>
                  <a:lnTo>
                    <a:pt x="1" y="481"/>
                  </a:lnTo>
                  <a:lnTo>
                    <a:pt x="1" y="610"/>
                  </a:lnTo>
                  <a:lnTo>
                    <a:pt x="19" y="721"/>
                  </a:lnTo>
                  <a:lnTo>
                    <a:pt x="4400" y="15953"/>
                  </a:lnTo>
                  <a:lnTo>
                    <a:pt x="4437" y="16046"/>
                  </a:lnTo>
                  <a:lnTo>
                    <a:pt x="4474" y="16120"/>
                  </a:lnTo>
                  <a:lnTo>
                    <a:pt x="4548" y="16194"/>
                  </a:lnTo>
                  <a:lnTo>
                    <a:pt x="4603" y="16249"/>
                  </a:lnTo>
                  <a:lnTo>
                    <a:pt x="4677" y="16304"/>
                  </a:lnTo>
                  <a:lnTo>
                    <a:pt x="4770" y="16341"/>
                  </a:lnTo>
                  <a:lnTo>
                    <a:pt x="4862" y="16360"/>
                  </a:lnTo>
                  <a:lnTo>
                    <a:pt x="4955" y="16378"/>
                  </a:lnTo>
                  <a:lnTo>
                    <a:pt x="5029" y="16360"/>
                  </a:lnTo>
                  <a:lnTo>
                    <a:pt x="5103" y="16341"/>
                  </a:lnTo>
                  <a:lnTo>
                    <a:pt x="5214" y="16304"/>
                  </a:lnTo>
                  <a:lnTo>
                    <a:pt x="5306" y="16249"/>
                  </a:lnTo>
                  <a:lnTo>
                    <a:pt x="5380" y="16175"/>
                  </a:lnTo>
                  <a:lnTo>
                    <a:pt x="5435" y="16083"/>
                  </a:lnTo>
                  <a:lnTo>
                    <a:pt x="5491" y="15972"/>
                  </a:lnTo>
                  <a:lnTo>
                    <a:pt x="5509" y="15861"/>
                  </a:lnTo>
                  <a:lnTo>
                    <a:pt x="5509" y="15750"/>
                  </a:lnTo>
                  <a:lnTo>
                    <a:pt x="5491" y="15639"/>
                  </a:lnTo>
                  <a:lnTo>
                    <a:pt x="1110" y="407"/>
                  </a:lnTo>
                  <a:lnTo>
                    <a:pt x="1073" y="296"/>
                  </a:lnTo>
                  <a:lnTo>
                    <a:pt x="999" y="204"/>
                  </a:lnTo>
                  <a:lnTo>
                    <a:pt x="925" y="130"/>
                  </a:lnTo>
                  <a:lnTo>
                    <a:pt x="832" y="56"/>
                  </a:lnTo>
                  <a:lnTo>
                    <a:pt x="740" y="19"/>
                  </a:lnTo>
                  <a:lnTo>
                    <a:pt x="6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2643;p30">
              <a:extLst>
                <a:ext uri="{FF2B5EF4-FFF2-40B4-BE49-F238E27FC236}">
                  <a16:creationId xmlns:a16="http://schemas.microsoft.com/office/drawing/2014/main" id="{86D2DF53-65FC-CBD1-EF62-CE9819B2ADC1}"/>
                </a:ext>
              </a:extLst>
            </p:cNvPr>
            <p:cNvSpPr/>
            <p:nvPr/>
          </p:nvSpPr>
          <p:spPr>
            <a:xfrm>
              <a:off x="4600925" y="784825"/>
              <a:ext cx="148825" cy="148825"/>
            </a:xfrm>
            <a:custGeom>
              <a:avLst/>
              <a:gdLst/>
              <a:ahLst/>
              <a:cxnLst/>
              <a:rect l="l" t="t" r="r" b="b"/>
              <a:pathLst>
                <a:path w="5953" h="5953" extrusionOk="0">
                  <a:moveTo>
                    <a:pt x="2829" y="0"/>
                  </a:moveTo>
                  <a:lnTo>
                    <a:pt x="2533" y="19"/>
                  </a:lnTo>
                  <a:lnTo>
                    <a:pt x="2237" y="93"/>
                  </a:lnTo>
                  <a:lnTo>
                    <a:pt x="1942" y="167"/>
                  </a:lnTo>
                  <a:lnTo>
                    <a:pt x="1683" y="296"/>
                  </a:lnTo>
                  <a:lnTo>
                    <a:pt x="1424" y="425"/>
                  </a:lnTo>
                  <a:lnTo>
                    <a:pt x="1165" y="592"/>
                  </a:lnTo>
                  <a:lnTo>
                    <a:pt x="943" y="777"/>
                  </a:lnTo>
                  <a:lnTo>
                    <a:pt x="758" y="980"/>
                  </a:lnTo>
                  <a:lnTo>
                    <a:pt x="574" y="1202"/>
                  </a:lnTo>
                  <a:lnTo>
                    <a:pt x="407" y="1442"/>
                  </a:lnTo>
                  <a:lnTo>
                    <a:pt x="278" y="1701"/>
                  </a:lnTo>
                  <a:lnTo>
                    <a:pt x="167" y="1960"/>
                  </a:lnTo>
                  <a:lnTo>
                    <a:pt x="75" y="2237"/>
                  </a:lnTo>
                  <a:lnTo>
                    <a:pt x="19" y="2514"/>
                  </a:lnTo>
                  <a:lnTo>
                    <a:pt x="1" y="2810"/>
                  </a:lnTo>
                  <a:lnTo>
                    <a:pt x="1" y="3106"/>
                  </a:lnTo>
                  <a:lnTo>
                    <a:pt x="19" y="3401"/>
                  </a:lnTo>
                  <a:lnTo>
                    <a:pt x="75" y="3697"/>
                  </a:lnTo>
                  <a:lnTo>
                    <a:pt x="167" y="3993"/>
                  </a:lnTo>
                  <a:lnTo>
                    <a:pt x="296" y="4270"/>
                  </a:lnTo>
                  <a:lnTo>
                    <a:pt x="426" y="4529"/>
                  </a:lnTo>
                  <a:lnTo>
                    <a:pt x="592" y="4769"/>
                  </a:lnTo>
                  <a:lnTo>
                    <a:pt x="777" y="4991"/>
                  </a:lnTo>
                  <a:lnTo>
                    <a:pt x="980" y="5195"/>
                  </a:lnTo>
                  <a:lnTo>
                    <a:pt x="1202" y="5379"/>
                  </a:lnTo>
                  <a:lnTo>
                    <a:pt x="1442" y="5527"/>
                  </a:lnTo>
                  <a:lnTo>
                    <a:pt x="1701" y="5657"/>
                  </a:lnTo>
                  <a:lnTo>
                    <a:pt x="1960" y="5768"/>
                  </a:lnTo>
                  <a:lnTo>
                    <a:pt x="2237" y="5860"/>
                  </a:lnTo>
                  <a:lnTo>
                    <a:pt x="2515" y="5915"/>
                  </a:lnTo>
                  <a:lnTo>
                    <a:pt x="2810" y="5952"/>
                  </a:lnTo>
                  <a:lnTo>
                    <a:pt x="3106" y="5952"/>
                  </a:lnTo>
                  <a:lnTo>
                    <a:pt x="3402" y="5915"/>
                  </a:lnTo>
                  <a:lnTo>
                    <a:pt x="3698" y="5860"/>
                  </a:lnTo>
                  <a:lnTo>
                    <a:pt x="3993" y="5768"/>
                  </a:lnTo>
                  <a:lnTo>
                    <a:pt x="4271" y="5657"/>
                  </a:lnTo>
                  <a:lnTo>
                    <a:pt x="4529" y="5509"/>
                  </a:lnTo>
                  <a:lnTo>
                    <a:pt x="4770" y="5342"/>
                  </a:lnTo>
                  <a:lnTo>
                    <a:pt x="4992" y="5158"/>
                  </a:lnTo>
                  <a:lnTo>
                    <a:pt x="5195" y="4954"/>
                  </a:lnTo>
                  <a:lnTo>
                    <a:pt x="5361" y="4732"/>
                  </a:lnTo>
                  <a:lnTo>
                    <a:pt x="5528" y="4492"/>
                  </a:lnTo>
                  <a:lnTo>
                    <a:pt x="5657" y="4252"/>
                  </a:lnTo>
                  <a:lnTo>
                    <a:pt x="5768" y="3975"/>
                  </a:lnTo>
                  <a:lnTo>
                    <a:pt x="5860" y="3716"/>
                  </a:lnTo>
                  <a:lnTo>
                    <a:pt x="5916" y="3420"/>
                  </a:lnTo>
                  <a:lnTo>
                    <a:pt x="5953" y="3143"/>
                  </a:lnTo>
                  <a:lnTo>
                    <a:pt x="5953" y="2847"/>
                  </a:lnTo>
                  <a:lnTo>
                    <a:pt x="5916" y="2551"/>
                  </a:lnTo>
                  <a:lnTo>
                    <a:pt x="5860" y="2237"/>
                  </a:lnTo>
                  <a:lnTo>
                    <a:pt x="5768" y="1960"/>
                  </a:lnTo>
                  <a:lnTo>
                    <a:pt x="5657" y="1682"/>
                  </a:lnTo>
                  <a:lnTo>
                    <a:pt x="5509" y="1424"/>
                  </a:lnTo>
                  <a:lnTo>
                    <a:pt x="5343" y="1183"/>
                  </a:lnTo>
                  <a:lnTo>
                    <a:pt x="5158" y="961"/>
                  </a:lnTo>
                  <a:lnTo>
                    <a:pt x="4955" y="758"/>
                  </a:lnTo>
                  <a:lnTo>
                    <a:pt x="4733" y="573"/>
                  </a:lnTo>
                  <a:lnTo>
                    <a:pt x="4493" y="407"/>
                  </a:lnTo>
                  <a:lnTo>
                    <a:pt x="4252" y="277"/>
                  </a:lnTo>
                  <a:lnTo>
                    <a:pt x="3975" y="167"/>
                  </a:lnTo>
                  <a:lnTo>
                    <a:pt x="3698" y="93"/>
                  </a:lnTo>
                  <a:lnTo>
                    <a:pt x="3420" y="37"/>
                  </a:lnTo>
                  <a:lnTo>
                    <a:pt x="31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644;p30">
              <a:extLst>
                <a:ext uri="{FF2B5EF4-FFF2-40B4-BE49-F238E27FC236}">
                  <a16:creationId xmlns:a16="http://schemas.microsoft.com/office/drawing/2014/main" id="{E49DB2D1-9ADF-F86A-6204-FFC0C38EE24C}"/>
                </a:ext>
              </a:extLst>
            </p:cNvPr>
            <p:cNvSpPr/>
            <p:nvPr/>
          </p:nvSpPr>
          <p:spPr>
            <a:xfrm>
              <a:off x="4600925" y="784825"/>
              <a:ext cx="148825" cy="148825"/>
            </a:xfrm>
            <a:custGeom>
              <a:avLst/>
              <a:gdLst/>
              <a:ahLst/>
              <a:cxnLst/>
              <a:rect l="l" t="t" r="r" b="b"/>
              <a:pathLst>
                <a:path w="5953" h="5953" fill="none" extrusionOk="0">
                  <a:moveTo>
                    <a:pt x="5860" y="2237"/>
                  </a:moveTo>
                  <a:lnTo>
                    <a:pt x="5860" y="2237"/>
                  </a:lnTo>
                  <a:lnTo>
                    <a:pt x="5916" y="2551"/>
                  </a:lnTo>
                  <a:lnTo>
                    <a:pt x="5953" y="2847"/>
                  </a:lnTo>
                  <a:lnTo>
                    <a:pt x="5953" y="3143"/>
                  </a:lnTo>
                  <a:lnTo>
                    <a:pt x="5916" y="3420"/>
                  </a:lnTo>
                  <a:lnTo>
                    <a:pt x="5860" y="3716"/>
                  </a:lnTo>
                  <a:lnTo>
                    <a:pt x="5768" y="3975"/>
                  </a:lnTo>
                  <a:lnTo>
                    <a:pt x="5657" y="4252"/>
                  </a:lnTo>
                  <a:lnTo>
                    <a:pt x="5528" y="4492"/>
                  </a:lnTo>
                  <a:lnTo>
                    <a:pt x="5361" y="4732"/>
                  </a:lnTo>
                  <a:lnTo>
                    <a:pt x="5195" y="4954"/>
                  </a:lnTo>
                  <a:lnTo>
                    <a:pt x="4992" y="5158"/>
                  </a:lnTo>
                  <a:lnTo>
                    <a:pt x="4770" y="5342"/>
                  </a:lnTo>
                  <a:lnTo>
                    <a:pt x="4529" y="5509"/>
                  </a:lnTo>
                  <a:lnTo>
                    <a:pt x="4271" y="5657"/>
                  </a:lnTo>
                  <a:lnTo>
                    <a:pt x="3993" y="5768"/>
                  </a:lnTo>
                  <a:lnTo>
                    <a:pt x="3698" y="5860"/>
                  </a:lnTo>
                  <a:lnTo>
                    <a:pt x="3698" y="5860"/>
                  </a:lnTo>
                  <a:lnTo>
                    <a:pt x="3402" y="5915"/>
                  </a:lnTo>
                  <a:lnTo>
                    <a:pt x="3106" y="5952"/>
                  </a:lnTo>
                  <a:lnTo>
                    <a:pt x="2810" y="5952"/>
                  </a:lnTo>
                  <a:lnTo>
                    <a:pt x="2515" y="5915"/>
                  </a:lnTo>
                  <a:lnTo>
                    <a:pt x="2237" y="5860"/>
                  </a:lnTo>
                  <a:lnTo>
                    <a:pt x="1960" y="5768"/>
                  </a:lnTo>
                  <a:lnTo>
                    <a:pt x="1701" y="5657"/>
                  </a:lnTo>
                  <a:lnTo>
                    <a:pt x="1442" y="5527"/>
                  </a:lnTo>
                  <a:lnTo>
                    <a:pt x="1202" y="5379"/>
                  </a:lnTo>
                  <a:lnTo>
                    <a:pt x="980" y="5195"/>
                  </a:lnTo>
                  <a:lnTo>
                    <a:pt x="777" y="4991"/>
                  </a:lnTo>
                  <a:lnTo>
                    <a:pt x="592" y="4769"/>
                  </a:lnTo>
                  <a:lnTo>
                    <a:pt x="426" y="4529"/>
                  </a:lnTo>
                  <a:lnTo>
                    <a:pt x="296" y="4270"/>
                  </a:lnTo>
                  <a:lnTo>
                    <a:pt x="167" y="3993"/>
                  </a:lnTo>
                  <a:lnTo>
                    <a:pt x="75" y="3697"/>
                  </a:lnTo>
                  <a:lnTo>
                    <a:pt x="75" y="3697"/>
                  </a:lnTo>
                  <a:lnTo>
                    <a:pt x="19" y="3401"/>
                  </a:lnTo>
                  <a:lnTo>
                    <a:pt x="1" y="3106"/>
                  </a:lnTo>
                  <a:lnTo>
                    <a:pt x="1" y="2810"/>
                  </a:lnTo>
                  <a:lnTo>
                    <a:pt x="19" y="2514"/>
                  </a:lnTo>
                  <a:lnTo>
                    <a:pt x="75" y="2237"/>
                  </a:lnTo>
                  <a:lnTo>
                    <a:pt x="167" y="1960"/>
                  </a:lnTo>
                  <a:lnTo>
                    <a:pt x="278" y="1701"/>
                  </a:lnTo>
                  <a:lnTo>
                    <a:pt x="407" y="1442"/>
                  </a:lnTo>
                  <a:lnTo>
                    <a:pt x="574" y="1202"/>
                  </a:lnTo>
                  <a:lnTo>
                    <a:pt x="758" y="980"/>
                  </a:lnTo>
                  <a:lnTo>
                    <a:pt x="943" y="777"/>
                  </a:lnTo>
                  <a:lnTo>
                    <a:pt x="1165" y="592"/>
                  </a:lnTo>
                  <a:lnTo>
                    <a:pt x="1424" y="425"/>
                  </a:lnTo>
                  <a:lnTo>
                    <a:pt x="1683" y="296"/>
                  </a:lnTo>
                  <a:lnTo>
                    <a:pt x="1942" y="167"/>
                  </a:lnTo>
                  <a:lnTo>
                    <a:pt x="2237" y="93"/>
                  </a:lnTo>
                  <a:lnTo>
                    <a:pt x="2237" y="93"/>
                  </a:lnTo>
                  <a:lnTo>
                    <a:pt x="2533" y="19"/>
                  </a:lnTo>
                  <a:lnTo>
                    <a:pt x="2829" y="0"/>
                  </a:lnTo>
                  <a:lnTo>
                    <a:pt x="3125" y="0"/>
                  </a:lnTo>
                  <a:lnTo>
                    <a:pt x="3420" y="37"/>
                  </a:lnTo>
                  <a:lnTo>
                    <a:pt x="3698" y="93"/>
                  </a:lnTo>
                  <a:lnTo>
                    <a:pt x="3975" y="167"/>
                  </a:lnTo>
                  <a:lnTo>
                    <a:pt x="4252" y="277"/>
                  </a:lnTo>
                  <a:lnTo>
                    <a:pt x="4493" y="407"/>
                  </a:lnTo>
                  <a:lnTo>
                    <a:pt x="4733" y="573"/>
                  </a:lnTo>
                  <a:lnTo>
                    <a:pt x="4955" y="758"/>
                  </a:lnTo>
                  <a:lnTo>
                    <a:pt x="5158" y="961"/>
                  </a:lnTo>
                  <a:lnTo>
                    <a:pt x="5343" y="1183"/>
                  </a:lnTo>
                  <a:lnTo>
                    <a:pt x="5509" y="1424"/>
                  </a:lnTo>
                  <a:lnTo>
                    <a:pt x="5657" y="1682"/>
                  </a:lnTo>
                  <a:lnTo>
                    <a:pt x="5768" y="1960"/>
                  </a:lnTo>
                  <a:lnTo>
                    <a:pt x="5860" y="22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645;p30">
              <a:extLst>
                <a:ext uri="{FF2B5EF4-FFF2-40B4-BE49-F238E27FC236}">
                  <a16:creationId xmlns:a16="http://schemas.microsoft.com/office/drawing/2014/main" id="{06535137-7E79-C1D0-0CCD-2B89496EC9FE}"/>
                </a:ext>
              </a:extLst>
            </p:cNvPr>
            <p:cNvSpPr/>
            <p:nvPr/>
          </p:nvSpPr>
          <p:spPr>
            <a:xfrm>
              <a:off x="4619400" y="791750"/>
              <a:ext cx="130350" cy="141900"/>
            </a:xfrm>
            <a:custGeom>
              <a:avLst/>
              <a:gdLst/>
              <a:ahLst/>
              <a:cxnLst/>
              <a:rect l="l" t="t" r="r" b="b"/>
              <a:pathLst>
                <a:path w="5214" h="5676" extrusionOk="0">
                  <a:moveTo>
                    <a:pt x="3495" y="0"/>
                  </a:moveTo>
                  <a:lnTo>
                    <a:pt x="3624" y="148"/>
                  </a:lnTo>
                  <a:lnTo>
                    <a:pt x="3735" y="315"/>
                  </a:lnTo>
                  <a:lnTo>
                    <a:pt x="3809" y="204"/>
                  </a:lnTo>
                  <a:lnTo>
                    <a:pt x="3827" y="185"/>
                  </a:lnTo>
                  <a:lnTo>
                    <a:pt x="3661" y="93"/>
                  </a:lnTo>
                  <a:lnTo>
                    <a:pt x="3495" y="0"/>
                  </a:lnTo>
                  <a:close/>
                  <a:moveTo>
                    <a:pt x="4659" y="962"/>
                  </a:moveTo>
                  <a:lnTo>
                    <a:pt x="4641" y="980"/>
                  </a:lnTo>
                  <a:lnTo>
                    <a:pt x="4548" y="1054"/>
                  </a:lnTo>
                  <a:lnTo>
                    <a:pt x="4456" y="1110"/>
                  </a:lnTo>
                  <a:lnTo>
                    <a:pt x="4345" y="1147"/>
                  </a:lnTo>
                  <a:lnTo>
                    <a:pt x="4234" y="1165"/>
                  </a:lnTo>
                  <a:lnTo>
                    <a:pt x="4123" y="1147"/>
                  </a:lnTo>
                  <a:lnTo>
                    <a:pt x="4142" y="1239"/>
                  </a:lnTo>
                  <a:lnTo>
                    <a:pt x="4216" y="1535"/>
                  </a:lnTo>
                  <a:lnTo>
                    <a:pt x="4234" y="1849"/>
                  </a:lnTo>
                  <a:lnTo>
                    <a:pt x="4234" y="2145"/>
                  </a:lnTo>
                  <a:lnTo>
                    <a:pt x="4197" y="2422"/>
                  </a:lnTo>
                  <a:lnTo>
                    <a:pt x="4142" y="2718"/>
                  </a:lnTo>
                  <a:lnTo>
                    <a:pt x="4068" y="2977"/>
                  </a:lnTo>
                  <a:lnTo>
                    <a:pt x="3957" y="3254"/>
                  </a:lnTo>
                  <a:lnTo>
                    <a:pt x="3809" y="3494"/>
                  </a:lnTo>
                  <a:lnTo>
                    <a:pt x="3661" y="3735"/>
                  </a:lnTo>
                  <a:lnTo>
                    <a:pt x="3476" y="3956"/>
                  </a:lnTo>
                  <a:lnTo>
                    <a:pt x="3273" y="4160"/>
                  </a:lnTo>
                  <a:lnTo>
                    <a:pt x="3051" y="4345"/>
                  </a:lnTo>
                  <a:lnTo>
                    <a:pt x="2811" y="4511"/>
                  </a:lnTo>
                  <a:lnTo>
                    <a:pt x="2552" y="4659"/>
                  </a:lnTo>
                  <a:lnTo>
                    <a:pt x="2275" y="4770"/>
                  </a:lnTo>
                  <a:lnTo>
                    <a:pt x="1997" y="4862"/>
                  </a:lnTo>
                  <a:lnTo>
                    <a:pt x="1813" y="4899"/>
                  </a:lnTo>
                  <a:lnTo>
                    <a:pt x="1628" y="4936"/>
                  </a:lnTo>
                  <a:lnTo>
                    <a:pt x="1443" y="4955"/>
                  </a:lnTo>
                  <a:lnTo>
                    <a:pt x="1258" y="4955"/>
                  </a:lnTo>
                  <a:lnTo>
                    <a:pt x="925" y="4936"/>
                  </a:lnTo>
                  <a:lnTo>
                    <a:pt x="611" y="4881"/>
                  </a:lnTo>
                  <a:lnTo>
                    <a:pt x="297" y="4788"/>
                  </a:lnTo>
                  <a:lnTo>
                    <a:pt x="1" y="4677"/>
                  </a:lnTo>
                  <a:lnTo>
                    <a:pt x="223" y="4899"/>
                  </a:lnTo>
                  <a:lnTo>
                    <a:pt x="463" y="5102"/>
                  </a:lnTo>
                  <a:lnTo>
                    <a:pt x="722" y="5269"/>
                  </a:lnTo>
                  <a:lnTo>
                    <a:pt x="999" y="5417"/>
                  </a:lnTo>
                  <a:lnTo>
                    <a:pt x="1295" y="5528"/>
                  </a:lnTo>
                  <a:lnTo>
                    <a:pt x="1591" y="5602"/>
                  </a:lnTo>
                  <a:lnTo>
                    <a:pt x="1905" y="5657"/>
                  </a:lnTo>
                  <a:lnTo>
                    <a:pt x="2238" y="5675"/>
                  </a:lnTo>
                  <a:lnTo>
                    <a:pt x="2404" y="5675"/>
                  </a:lnTo>
                  <a:lnTo>
                    <a:pt x="2589" y="5657"/>
                  </a:lnTo>
                  <a:lnTo>
                    <a:pt x="2774" y="5620"/>
                  </a:lnTo>
                  <a:lnTo>
                    <a:pt x="2959" y="5583"/>
                  </a:lnTo>
                  <a:lnTo>
                    <a:pt x="3254" y="5491"/>
                  </a:lnTo>
                  <a:lnTo>
                    <a:pt x="3532" y="5380"/>
                  </a:lnTo>
                  <a:lnTo>
                    <a:pt x="3790" y="5232"/>
                  </a:lnTo>
                  <a:lnTo>
                    <a:pt x="4031" y="5065"/>
                  </a:lnTo>
                  <a:lnTo>
                    <a:pt x="4253" y="4881"/>
                  </a:lnTo>
                  <a:lnTo>
                    <a:pt x="4456" y="4677"/>
                  </a:lnTo>
                  <a:lnTo>
                    <a:pt x="4622" y="4455"/>
                  </a:lnTo>
                  <a:lnTo>
                    <a:pt x="4789" y="4215"/>
                  </a:lnTo>
                  <a:lnTo>
                    <a:pt x="4918" y="3975"/>
                  </a:lnTo>
                  <a:lnTo>
                    <a:pt x="5029" y="3698"/>
                  </a:lnTo>
                  <a:lnTo>
                    <a:pt x="5121" y="3439"/>
                  </a:lnTo>
                  <a:lnTo>
                    <a:pt x="5177" y="3143"/>
                  </a:lnTo>
                  <a:lnTo>
                    <a:pt x="5214" y="2866"/>
                  </a:lnTo>
                  <a:lnTo>
                    <a:pt x="5214" y="2570"/>
                  </a:lnTo>
                  <a:lnTo>
                    <a:pt x="5177" y="2274"/>
                  </a:lnTo>
                  <a:lnTo>
                    <a:pt x="5121" y="1960"/>
                  </a:lnTo>
                  <a:lnTo>
                    <a:pt x="5029" y="1701"/>
                  </a:lnTo>
                  <a:lnTo>
                    <a:pt x="4937" y="1442"/>
                  </a:lnTo>
                  <a:lnTo>
                    <a:pt x="4807" y="1202"/>
                  </a:lnTo>
                  <a:lnTo>
                    <a:pt x="4659" y="962"/>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646;p30">
              <a:extLst>
                <a:ext uri="{FF2B5EF4-FFF2-40B4-BE49-F238E27FC236}">
                  <a16:creationId xmlns:a16="http://schemas.microsoft.com/office/drawing/2014/main" id="{B75B2C1E-FF24-B6D6-7E28-7B736EDC9C8A}"/>
                </a:ext>
              </a:extLst>
            </p:cNvPr>
            <p:cNvSpPr/>
            <p:nvPr/>
          </p:nvSpPr>
          <p:spPr>
            <a:xfrm>
              <a:off x="4706750" y="791750"/>
              <a:ext cx="8350" cy="7875"/>
            </a:xfrm>
            <a:custGeom>
              <a:avLst/>
              <a:gdLst/>
              <a:ahLst/>
              <a:cxnLst/>
              <a:rect l="l" t="t" r="r" b="b"/>
              <a:pathLst>
                <a:path w="334" h="315" fill="none" extrusionOk="0">
                  <a:moveTo>
                    <a:pt x="1" y="0"/>
                  </a:moveTo>
                  <a:lnTo>
                    <a:pt x="1" y="0"/>
                  </a:lnTo>
                  <a:lnTo>
                    <a:pt x="130" y="148"/>
                  </a:lnTo>
                  <a:lnTo>
                    <a:pt x="241" y="315"/>
                  </a:lnTo>
                  <a:lnTo>
                    <a:pt x="241" y="315"/>
                  </a:lnTo>
                  <a:lnTo>
                    <a:pt x="315" y="204"/>
                  </a:lnTo>
                  <a:lnTo>
                    <a:pt x="333" y="185"/>
                  </a:lnTo>
                  <a:lnTo>
                    <a:pt x="333" y="185"/>
                  </a:lnTo>
                  <a:lnTo>
                    <a:pt x="167" y="9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647;p30">
              <a:extLst>
                <a:ext uri="{FF2B5EF4-FFF2-40B4-BE49-F238E27FC236}">
                  <a16:creationId xmlns:a16="http://schemas.microsoft.com/office/drawing/2014/main" id="{0C448D42-3336-EC44-8F44-59BFE976AEF5}"/>
                </a:ext>
              </a:extLst>
            </p:cNvPr>
            <p:cNvSpPr/>
            <p:nvPr/>
          </p:nvSpPr>
          <p:spPr>
            <a:xfrm>
              <a:off x="4615725" y="799600"/>
              <a:ext cx="49925" cy="63350"/>
            </a:xfrm>
            <a:custGeom>
              <a:avLst/>
              <a:gdLst/>
              <a:ahLst/>
              <a:cxnLst/>
              <a:rect l="l" t="t" r="r" b="b"/>
              <a:pathLst>
                <a:path w="1997" h="2534" extrusionOk="0">
                  <a:moveTo>
                    <a:pt x="1886" y="1"/>
                  </a:moveTo>
                  <a:lnTo>
                    <a:pt x="1756" y="19"/>
                  </a:lnTo>
                  <a:lnTo>
                    <a:pt x="1608" y="56"/>
                  </a:lnTo>
                  <a:lnTo>
                    <a:pt x="1442" y="112"/>
                  </a:lnTo>
                  <a:lnTo>
                    <a:pt x="1257" y="204"/>
                  </a:lnTo>
                  <a:lnTo>
                    <a:pt x="1054" y="333"/>
                  </a:lnTo>
                  <a:lnTo>
                    <a:pt x="850" y="481"/>
                  </a:lnTo>
                  <a:lnTo>
                    <a:pt x="666" y="666"/>
                  </a:lnTo>
                  <a:lnTo>
                    <a:pt x="481" y="870"/>
                  </a:lnTo>
                  <a:lnTo>
                    <a:pt x="388" y="999"/>
                  </a:lnTo>
                  <a:lnTo>
                    <a:pt x="296" y="1128"/>
                  </a:lnTo>
                  <a:lnTo>
                    <a:pt x="166" y="1406"/>
                  </a:lnTo>
                  <a:lnTo>
                    <a:pt x="74" y="1664"/>
                  </a:lnTo>
                  <a:lnTo>
                    <a:pt x="19" y="1923"/>
                  </a:lnTo>
                  <a:lnTo>
                    <a:pt x="0" y="2145"/>
                  </a:lnTo>
                  <a:lnTo>
                    <a:pt x="0" y="2330"/>
                  </a:lnTo>
                  <a:lnTo>
                    <a:pt x="19" y="2459"/>
                  </a:lnTo>
                  <a:lnTo>
                    <a:pt x="37" y="2496"/>
                  </a:lnTo>
                  <a:lnTo>
                    <a:pt x="56" y="2533"/>
                  </a:lnTo>
                  <a:lnTo>
                    <a:pt x="111" y="2533"/>
                  </a:lnTo>
                  <a:lnTo>
                    <a:pt x="148" y="2515"/>
                  </a:lnTo>
                  <a:lnTo>
                    <a:pt x="203" y="2422"/>
                  </a:lnTo>
                  <a:lnTo>
                    <a:pt x="388" y="2127"/>
                  </a:lnTo>
                  <a:lnTo>
                    <a:pt x="629" y="1701"/>
                  </a:lnTo>
                  <a:lnTo>
                    <a:pt x="776" y="1461"/>
                  </a:lnTo>
                  <a:lnTo>
                    <a:pt x="943" y="1221"/>
                  </a:lnTo>
                  <a:lnTo>
                    <a:pt x="1146" y="962"/>
                  </a:lnTo>
                  <a:lnTo>
                    <a:pt x="1350" y="759"/>
                  </a:lnTo>
                  <a:lnTo>
                    <a:pt x="1701" y="407"/>
                  </a:lnTo>
                  <a:lnTo>
                    <a:pt x="1849" y="260"/>
                  </a:lnTo>
                  <a:lnTo>
                    <a:pt x="1941" y="149"/>
                  </a:lnTo>
                  <a:lnTo>
                    <a:pt x="1997" y="75"/>
                  </a:lnTo>
                  <a:lnTo>
                    <a:pt x="1997" y="38"/>
                  </a:lnTo>
                  <a:lnTo>
                    <a:pt x="1978" y="19"/>
                  </a:lnTo>
                  <a:lnTo>
                    <a:pt x="1941"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648;p30">
              <a:extLst>
                <a:ext uri="{FF2B5EF4-FFF2-40B4-BE49-F238E27FC236}">
                  <a16:creationId xmlns:a16="http://schemas.microsoft.com/office/drawing/2014/main" id="{672FEBB1-9C00-90E3-75EA-BA6B0A3D5026}"/>
                </a:ext>
              </a:extLst>
            </p:cNvPr>
            <p:cNvSpPr/>
            <p:nvPr/>
          </p:nvSpPr>
          <p:spPr>
            <a:xfrm>
              <a:off x="4710925" y="505225"/>
              <a:ext cx="300850" cy="315675"/>
            </a:xfrm>
            <a:custGeom>
              <a:avLst/>
              <a:gdLst/>
              <a:ahLst/>
              <a:cxnLst/>
              <a:rect l="l" t="t" r="r" b="b"/>
              <a:pathLst>
                <a:path w="12034" h="12627" extrusionOk="0">
                  <a:moveTo>
                    <a:pt x="11461" y="1"/>
                  </a:moveTo>
                  <a:lnTo>
                    <a:pt x="11350" y="19"/>
                  </a:lnTo>
                  <a:lnTo>
                    <a:pt x="11239" y="56"/>
                  </a:lnTo>
                  <a:lnTo>
                    <a:pt x="11147" y="111"/>
                  </a:lnTo>
                  <a:lnTo>
                    <a:pt x="11054" y="185"/>
                  </a:lnTo>
                  <a:lnTo>
                    <a:pt x="148" y="11665"/>
                  </a:lnTo>
                  <a:lnTo>
                    <a:pt x="93" y="11757"/>
                  </a:lnTo>
                  <a:lnTo>
                    <a:pt x="37" y="11850"/>
                  </a:lnTo>
                  <a:lnTo>
                    <a:pt x="0" y="11961"/>
                  </a:lnTo>
                  <a:lnTo>
                    <a:pt x="0" y="12071"/>
                  </a:lnTo>
                  <a:lnTo>
                    <a:pt x="19" y="12182"/>
                  </a:lnTo>
                  <a:lnTo>
                    <a:pt x="56" y="12275"/>
                  </a:lnTo>
                  <a:lnTo>
                    <a:pt x="93" y="12386"/>
                  </a:lnTo>
                  <a:lnTo>
                    <a:pt x="185" y="12460"/>
                  </a:lnTo>
                  <a:lnTo>
                    <a:pt x="259" y="12534"/>
                  </a:lnTo>
                  <a:lnTo>
                    <a:pt x="351" y="12589"/>
                  </a:lnTo>
                  <a:lnTo>
                    <a:pt x="462" y="12608"/>
                  </a:lnTo>
                  <a:lnTo>
                    <a:pt x="573" y="12626"/>
                  </a:lnTo>
                  <a:lnTo>
                    <a:pt x="684" y="12608"/>
                  </a:lnTo>
                  <a:lnTo>
                    <a:pt x="795" y="12571"/>
                  </a:lnTo>
                  <a:lnTo>
                    <a:pt x="887" y="12515"/>
                  </a:lnTo>
                  <a:lnTo>
                    <a:pt x="980" y="12441"/>
                  </a:lnTo>
                  <a:lnTo>
                    <a:pt x="11886" y="962"/>
                  </a:lnTo>
                  <a:lnTo>
                    <a:pt x="11960" y="869"/>
                  </a:lnTo>
                  <a:lnTo>
                    <a:pt x="11997" y="777"/>
                  </a:lnTo>
                  <a:lnTo>
                    <a:pt x="12034" y="666"/>
                  </a:lnTo>
                  <a:lnTo>
                    <a:pt x="12034" y="555"/>
                  </a:lnTo>
                  <a:lnTo>
                    <a:pt x="12034" y="444"/>
                  </a:lnTo>
                  <a:lnTo>
                    <a:pt x="11997" y="352"/>
                  </a:lnTo>
                  <a:lnTo>
                    <a:pt x="11942" y="241"/>
                  </a:lnTo>
                  <a:lnTo>
                    <a:pt x="11868" y="167"/>
                  </a:lnTo>
                  <a:lnTo>
                    <a:pt x="11775" y="93"/>
                  </a:lnTo>
                  <a:lnTo>
                    <a:pt x="11664" y="38"/>
                  </a:lnTo>
                  <a:lnTo>
                    <a:pt x="11572" y="19"/>
                  </a:lnTo>
                  <a:lnTo>
                    <a:pt x="114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649;p30">
              <a:extLst>
                <a:ext uri="{FF2B5EF4-FFF2-40B4-BE49-F238E27FC236}">
                  <a16:creationId xmlns:a16="http://schemas.microsoft.com/office/drawing/2014/main" id="{3AFFF8CC-08C1-2E0E-0238-8D50D36689E8}"/>
                </a:ext>
              </a:extLst>
            </p:cNvPr>
            <p:cNvSpPr/>
            <p:nvPr/>
          </p:nvSpPr>
          <p:spPr>
            <a:xfrm>
              <a:off x="4923500" y="445150"/>
              <a:ext cx="148825" cy="148825"/>
            </a:xfrm>
            <a:custGeom>
              <a:avLst/>
              <a:gdLst/>
              <a:ahLst/>
              <a:cxnLst/>
              <a:rect l="l" t="t" r="r" b="b"/>
              <a:pathLst>
                <a:path w="5953" h="5953" extrusionOk="0">
                  <a:moveTo>
                    <a:pt x="2829" y="0"/>
                  </a:moveTo>
                  <a:lnTo>
                    <a:pt x="2533" y="37"/>
                  </a:lnTo>
                  <a:lnTo>
                    <a:pt x="2237" y="93"/>
                  </a:lnTo>
                  <a:lnTo>
                    <a:pt x="1941" y="185"/>
                  </a:lnTo>
                  <a:lnTo>
                    <a:pt x="1664" y="296"/>
                  </a:lnTo>
                  <a:lnTo>
                    <a:pt x="1405" y="444"/>
                  </a:lnTo>
                  <a:lnTo>
                    <a:pt x="1165" y="592"/>
                  </a:lnTo>
                  <a:lnTo>
                    <a:pt x="943" y="777"/>
                  </a:lnTo>
                  <a:lnTo>
                    <a:pt x="758" y="999"/>
                  </a:lnTo>
                  <a:lnTo>
                    <a:pt x="573" y="1220"/>
                  </a:lnTo>
                  <a:lnTo>
                    <a:pt x="407" y="1442"/>
                  </a:lnTo>
                  <a:lnTo>
                    <a:pt x="278" y="1701"/>
                  </a:lnTo>
                  <a:lnTo>
                    <a:pt x="167" y="1960"/>
                  </a:lnTo>
                  <a:lnTo>
                    <a:pt x="74" y="2237"/>
                  </a:lnTo>
                  <a:lnTo>
                    <a:pt x="19" y="2533"/>
                  </a:lnTo>
                  <a:lnTo>
                    <a:pt x="0" y="2810"/>
                  </a:lnTo>
                  <a:lnTo>
                    <a:pt x="0" y="3106"/>
                  </a:lnTo>
                  <a:lnTo>
                    <a:pt x="19" y="3402"/>
                  </a:lnTo>
                  <a:lnTo>
                    <a:pt x="74" y="3698"/>
                  </a:lnTo>
                  <a:lnTo>
                    <a:pt x="167" y="3993"/>
                  </a:lnTo>
                  <a:lnTo>
                    <a:pt x="278" y="4271"/>
                  </a:lnTo>
                  <a:lnTo>
                    <a:pt x="425" y="4529"/>
                  </a:lnTo>
                  <a:lnTo>
                    <a:pt x="592" y="4770"/>
                  </a:lnTo>
                  <a:lnTo>
                    <a:pt x="777" y="4991"/>
                  </a:lnTo>
                  <a:lnTo>
                    <a:pt x="980" y="5195"/>
                  </a:lnTo>
                  <a:lnTo>
                    <a:pt x="1202" y="5380"/>
                  </a:lnTo>
                  <a:lnTo>
                    <a:pt x="1442" y="5528"/>
                  </a:lnTo>
                  <a:lnTo>
                    <a:pt x="1701" y="5675"/>
                  </a:lnTo>
                  <a:lnTo>
                    <a:pt x="1960" y="5786"/>
                  </a:lnTo>
                  <a:lnTo>
                    <a:pt x="2237" y="5860"/>
                  </a:lnTo>
                  <a:lnTo>
                    <a:pt x="2514" y="5916"/>
                  </a:lnTo>
                  <a:lnTo>
                    <a:pt x="2810" y="5953"/>
                  </a:lnTo>
                  <a:lnTo>
                    <a:pt x="3106" y="5953"/>
                  </a:lnTo>
                  <a:lnTo>
                    <a:pt x="3402" y="5916"/>
                  </a:lnTo>
                  <a:lnTo>
                    <a:pt x="3697" y="5860"/>
                  </a:lnTo>
                  <a:lnTo>
                    <a:pt x="3993" y="5768"/>
                  </a:lnTo>
                  <a:lnTo>
                    <a:pt x="4270" y="5657"/>
                  </a:lnTo>
                  <a:lnTo>
                    <a:pt x="4529" y="5528"/>
                  </a:lnTo>
                  <a:lnTo>
                    <a:pt x="4770" y="5361"/>
                  </a:lnTo>
                  <a:lnTo>
                    <a:pt x="4991" y="5176"/>
                  </a:lnTo>
                  <a:lnTo>
                    <a:pt x="5195" y="4973"/>
                  </a:lnTo>
                  <a:lnTo>
                    <a:pt x="5361" y="4733"/>
                  </a:lnTo>
                  <a:lnTo>
                    <a:pt x="5527" y="4511"/>
                  </a:lnTo>
                  <a:lnTo>
                    <a:pt x="5657" y="4252"/>
                  </a:lnTo>
                  <a:lnTo>
                    <a:pt x="5768" y="3993"/>
                  </a:lnTo>
                  <a:lnTo>
                    <a:pt x="5860" y="3716"/>
                  </a:lnTo>
                  <a:lnTo>
                    <a:pt x="5916" y="3439"/>
                  </a:lnTo>
                  <a:lnTo>
                    <a:pt x="5953" y="3143"/>
                  </a:lnTo>
                  <a:lnTo>
                    <a:pt x="5953" y="2847"/>
                  </a:lnTo>
                  <a:lnTo>
                    <a:pt x="5916" y="2551"/>
                  </a:lnTo>
                  <a:lnTo>
                    <a:pt x="5860" y="2256"/>
                  </a:lnTo>
                  <a:lnTo>
                    <a:pt x="5768" y="1960"/>
                  </a:lnTo>
                  <a:lnTo>
                    <a:pt x="5657" y="1683"/>
                  </a:lnTo>
                  <a:lnTo>
                    <a:pt x="5509" y="1424"/>
                  </a:lnTo>
                  <a:lnTo>
                    <a:pt x="5343" y="1184"/>
                  </a:lnTo>
                  <a:lnTo>
                    <a:pt x="5158" y="962"/>
                  </a:lnTo>
                  <a:lnTo>
                    <a:pt x="4954" y="758"/>
                  </a:lnTo>
                  <a:lnTo>
                    <a:pt x="4733" y="573"/>
                  </a:lnTo>
                  <a:lnTo>
                    <a:pt x="4492" y="426"/>
                  </a:lnTo>
                  <a:lnTo>
                    <a:pt x="4252" y="278"/>
                  </a:lnTo>
                  <a:lnTo>
                    <a:pt x="3975" y="167"/>
                  </a:lnTo>
                  <a:lnTo>
                    <a:pt x="3697" y="93"/>
                  </a:lnTo>
                  <a:lnTo>
                    <a:pt x="3420" y="37"/>
                  </a:lnTo>
                  <a:lnTo>
                    <a:pt x="31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650;p30">
              <a:extLst>
                <a:ext uri="{FF2B5EF4-FFF2-40B4-BE49-F238E27FC236}">
                  <a16:creationId xmlns:a16="http://schemas.microsoft.com/office/drawing/2014/main" id="{E972FDB6-21B7-2557-A993-0FFF628AAA3D}"/>
                </a:ext>
              </a:extLst>
            </p:cNvPr>
            <p:cNvSpPr/>
            <p:nvPr/>
          </p:nvSpPr>
          <p:spPr>
            <a:xfrm>
              <a:off x="4941975" y="452075"/>
              <a:ext cx="130350" cy="141900"/>
            </a:xfrm>
            <a:custGeom>
              <a:avLst/>
              <a:gdLst/>
              <a:ahLst/>
              <a:cxnLst/>
              <a:rect l="l" t="t" r="r" b="b"/>
              <a:pathLst>
                <a:path w="5214" h="5676" extrusionOk="0">
                  <a:moveTo>
                    <a:pt x="3494" y="1"/>
                  </a:moveTo>
                  <a:lnTo>
                    <a:pt x="3698" y="278"/>
                  </a:lnTo>
                  <a:lnTo>
                    <a:pt x="3883" y="574"/>
                  </a:lnTo>
                  <a:lnTo>
                    <a:pt x="4031" y="907"/>
                  </a:lnTo>
                  <a:lnTo>
                    <a:pt x="4104" y="1073"/>
                  </a:lnTo>
                  <a:lnTo>
                    <a:pt x="4141" y="1239"/>
                  </a:lnTo>
                  <a:lnTo>
                    <a:pt x="4215" y="1553"/>
                  </a:lnTo>
                  <a:lnTo>
                    <a:pt x="4234" y="1849"/>
                  </a:lnTo>
                  <a:lnTo>
                    <a:pt x="4234" y="2145"/>
                  </a:lnTo>
                  <a:lnTo>
                    <a:pt x="4197" y="2422"/>
                  </a:lnTo>
                  <a:lnTo>
                    <a:pt x="4141" y="2718"/>
                  </a:lnTo>
                  <a:lnTo>
                    <a:pt x="4067" y="2995"/>
                  </a:lnTo>
                  <a:lnTo>
                    <a:pt x="3957" y="3254"/>
                  </a:lnTo>
                  <a:lnTo>
                    <a:pt x="3809" y="3513"/>
                  </a:lnTo>
                  <a:lnTo>
                    <a:pt x="3661" y="3735"/>
                  </a:lnTo>
                  <a:lnTo>
                    <a:pt x="3476" y="3957"/>
                  </a:lnTo>
                  <a:lnTo>
                    <a:pt x="3273" y="4160"/>
                  </a:lnTo>
                  <a:lnTo>
                    <a:pt x="3051" y="4363"/>
                  </a:lnTo>
                  <a:lnTo>
                    <a:pt x="2810" y="4511"/>
                  </a:lnTo>
                  <a:lnTo>
                    <a:pt x="2552" y="4659"/>
                  </a:lnTo>
                  <a:lnTo>
                    <a:pt x="2274" y="4770"/>
                  </a:lnTo>
                  <a:lnTo>
                    <a:pt x="1997" y="4862"/>
                  </a:lnTo>
                  <a:lnTo>
                    <a:pt x="1812" y="4899"/>
                  </a:lnTo>
                  <a:lnTo>
                    <a:pt x="1627" y="4936"/>
                  </a:lnTo>
                  <a:lnTo>
                    <a:pt x="1443" y="4955"/>
                  </a:lnTo>
                  <a:lnTo>
                    <a:pt x="1258" y="4955"/>
                  </a:lnTo>
                  <a:lnTo>
                    <a:pt x="925" y="4936"/>
                  </a:lnTo>
                  <a:lnTo>
                    <a:pt x="611" y="4881"/>
                  </a:lnTo>
                  <a:lnTo>
                    <a:pt x="296" y="4788"/>
                  </a:lnTo>
                  <a:lnTo>
                    <a:pt x="1" y="4678"/>
                  </a:lnTo>
                  <a:lnTo>
                    <a:pt x="223" y="4899"/>
                  </a:lnTo>
                  <a:lnTo>
                    <a:pt x="463" y="5103"/>
                  </a:lnTo>
                  <a:lnTo>
                    <a:pt x="722" y="5269"/>
                  </a:lnTo>
                  <a:lnTo>
                    <a:pt x="999" y="5417"/>
                  </a:lnTo>
                  <a:lnTo>
                    <a:pt x="1295" y="5528"/>
                  </a:lnTo>
                  <a:lnTo>
                    <a:pt x="1590" y="5602"/>
                  </a:lnTo>
                  <a:lnTo>
                    <a:pt x="1905" y="5657"/>
                  </a:lnTo>
                  <a:lnTo>
                    <a:pt x="2237" y="5676"/>
                  </a:lnTo>
                  <a:lnTo>
                    <a:pt x="2404" y="5676"/>
                  </a:lnTo>
                  <a:lnTo>
                    <a:pt x="2589" y="5657"/>
                  </a:lnTo>
                  <a:lnTo>
                    <a:pt x="2774" y="5620"/>
                  </a:lnTo>
                  <a:lnTo>
                    <a:pt x="2958" y="5583"/>
                  </a:lnTo>
                  <a:lnTo>
                    <a:pt x="3254" y="5491"/>
                  </a:lnTo>
                  <a:lnTo>
                    <a:pt x="3531" y="5380"/>
                  </a:lnTo>
                  <a:lnTo>
                    <a:pt x="3790" y="5251"/>
                  </a:lnTo>
                  <a:lnTo>
                    <a:pt x="4031" y="5084"/>
                  </a:lnTo>
                  <a:lnTo>
                    <a:pt x="4252" y="4899"/>
                  </a:lnTo>
                  <a:lnTo>
                    <a:pt x="4456" y="4696"/>
                  </a:lnTo>
                  <a:lnTo>
                    <a:pt x="4622" y="4456"/>
                  </a:lnTo>
                  <a:lnTo>
                    <a:pt x="4788" y="4234"/>
                  </a:lnTo>
                  <a:lnTo>
                    <a:pt x="4918" y="3975"/>
                  </a:lnTo>
                  <a:lnTo>
                    <a:pt x="5029" y="3716"/>
                  </a:lnTo>
                  <a:lnTo>
                    <a:pt x="5121" y="3439"/>
                  </a:lnTo>
                  <a:lnTo>
                    <a:pt x="5177" y="3162"/>
                  </a:lnTo>
                  <a:lnTo>
                    <a:pt x="5214" y="2866"/>
                  </a:lnTo>
                  <a:lnTo>
                    <a:pt x="5214" y="2570"/>
                  </a:lnTo>
                  <a:lnTo>
                    <a:pt x="5177" y="2274"/>
                  </a:lnTo>
                  <a:lnTo>
                    <a:pt x="5121" y="1979"/>
                  </a:lnTo>
                  <a:lnTo>
                    <a:pt x="5010" y="1646"/>
                  </a:lnTo>
                  <a:lnTo>
                    <a:pt x="4881" y="1332"/>
                  </a:lnTo>
                  <a:lnTo>
                    <a:pt x="4714" y="1054"/>
                  </a:lnTo>
                  <a:lnTo>
                    <a:pt x="4511" y="777"/>
                  </a:lnTo>
                  <a:lnTo>
                    <a:pt x="4289" y="537"/>
                  </a:lnTo>
                  <a:lnTo>
                    <a:pt x="4031" y="333"/>
                  </a:lnTo>
                  <a:lnTo>
                    <a:pt x="3772" y="149"/>
                  </a:lnTo>
                  <a:lnTo>
                    <a:pt x="3494"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651;p30">
              <a:extLst>
                <a:ext uri="{FF2B5EF4-FFF2-40B4-BE49-F238E27FC236}">
                  <a16:creationId xmlns:a16="http://schemas.microsoft.com/office/drawing/2014/main" id="{EDA9C81C-D871-0F39-9C3A-2529BA483EF6}"/>
                </a:ext>
              </a:extLst>
            </p:cNvPr>
            <p:cNvSpPr/>
            <p:nvPr/>
          </p:nvSpPr>
          <p:spPr>
            <a:xfrm>
              <a:off x="4938275" y="459925"/>
              <a:ext cx="49950" cy="63350"/>
            </a:xfrm>
            <a:custGeom>
              <a:avLst/>
              <a:gdLst/>
              <a:ahLst/>
              <a:cxnLst/>
              <a:rect l="l" t="t" r="r" b="b"/>
              <a:pathLst>
                <a:path w="1998" h="2534" extrusionOk="0">
                  <a:moveTo>
                    <a:pt x="1886" y="1"/>
                  </a:moveTo>
                  <a:lnTo>
                    <a:pt x="1757" y="19"/>
                  </a:lnTo>
                  <a:lnTo>
                    <a:pt x="1609" y="56"/>
                  </a:lnTo>
                  <a:lnTo>
                    <a:pt x="1443" y="130"/>
                  </a:lnTo>
                  <a:lnTo>
                    <a:pt x="1258" y="223"/>
                  </a:lnTo>
                  <a:lnTo>
                    <a:pt x="1055" y="334"/>
                  </a:lnTo>
                  <a:lnTo>
                    <a:pt x="851" y="482"/>
                  </a:lnTo>
                  <a:lnTo>
                    <a:pt x="666" y="666"/>
                  </a:lnTo>
                  <a:lnTo>
                    <a:pt x="481" y="870"/>
                  </a:lnTo>
                  <a:lnTo>
                    <a:pt x="389" y="999"/>
                  </a:lnTo>
                  <a:lnTo>
                    <a:pt x="297" y="1147"/>
                  </a:lnTo>
                  <a:lnTo>
                    <a:pt x="167" y="1406"/>
                  </a:lnTo>
                  <a:lnTo>
                    <a:pt x="75" y="1683"/>
                  </a:lnTo>
                  <a:lnTo>
                    <a:pt x="19" y="1923"/>
                  </a:lnTo>
                  <a:lnTo>
                    <a:pt x="1" y="2145"/>
                  </a:lnTo>
                  <a:lnTo>
                    <a:pt x="1" y="2330"/>
                  </a:lnTo>
                  <a:lnTo>
                    <a:pt x="19" y="2460"/>
                  </a:lnTo>
                  <a:lnTo>
                    <a:pt x="38" y="2496"/>
                  </a:lnTo>
                  <a:lnTo>
                    <a:pt x="56" y="2533"/>
                  </a:lnTo>
                  <a:lnTo>
                    <a:pt x="112" y="2533"/>
                  </a:lnTo>
                  <a:lnTo>
                    <a:pt x="149" y="2515"/>
                  </a:lnTo>
                  <a:lnTo>
                    <a:pt x="204" y="2423"/>
                  </a:lnTo>
                  <a:lnTo>
                    <a:pt x="389" y="2127"/>
                  </a:lnTo>
                  <a:lnTo>
                    <a:pt x="629" y="1702"/>
                  </a:lnTo>
                  <a:lnTo>
                    <a:pt x="777" y="1461"/>
                  </a:lnTo>
                  <a:lnTo>
                    <a:pt x="944" y="1221"/>
                  </a:lnTo>
                  <a:lnTo>
                    <a:pt x="1147" y="981"/>
                  </a:lnTo>
                  <a:lnTo>
                    <a:pt x="1350" y="759"/>
                  </a:lnTo>
                  <a:lnTo>
                    <a:pt x="1701" y="408"/>
                  </a:lnTo>
                  <a:lnTo>
                    <a:pt x="1849" y="260"/>
                  </a:lnTo>
                  <a:lnTo>
                    <a:pt x="1942" y="167"/>
                  </a:lnTo>
                  <a:lnTo>
                    <a:pt x="1997" y="75"/>
                  </a:lnTo>
                  <a:lnTo>
                    <a:pt x="1997" y="56"/>
                  </a:lnTo>
                  <a:lnTo>
                    <a:pt x="1979" y="19"/>
                  </a:lnTo>
                  <a:lnTo>
                    <a:pt x="1942"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5357;p59">
            <a:extLst>
              <a:ext uri="{FF2B5EF4-FFF2-40B4-BE49-F238E27FC236}">
                <a16:creationId xmlns:a16="http://schemas.microsoft.com/office/drawing/2014/main" id="{2F6B02AF-9417-B732-54FD-147428A78355}"/>
              </a:ext>
            </a:extLst>
          </p:cNvPr>
          <p:cNvGrpSpPr/>
          <p:nvPr/>
        </p:nvGrpSpPr>
        <p:grpSpPr>
          <a:xfrm>
            <a:off x="5355970" y="1250830"/>
            <a:ext cx="734279" cy="767943"/>
            <a:chOff x="7775000" y="1922025"/>
            <a:chExt cx="409775" cy="462000"/>
          </a:xfrm>
        </p:grpSpPr>
        <p:sp>
          <p:nvSpPr>
            <p:cNvPr id="137" name="Google Shape;5358;p59">
              <a:extLst>
                <a:ext uri="{FF2B5EF4-FFF2-40B4-BE49-F238E27FC236}">
                  <a16:creationId xmlns:a16="http://schemas.microsoft.com/office/drawing/2014/main" id="{09A66733-1BAF-A67D-5307-8E90193CCDD7}"/>
                </a:ext>
              </a:extLst>
            </p:cNvPr>
            <p:cNvSpPr/>
            <p:nvPr/>
          </p:nvSpPr>
          <p:spPr>
            <a:xfrm>
              <a:off x="7775000" y="2010575"/>
              <a:ext cx="409775" cy="284875"/>
            </a:xfrm>
            <a:custGeom>
              <a:avLst/>
              <a:gdLst/>
              <a:ahLst/>
              <a:cxnLst/>
              <a:rect l="l" t="t" r="r" b="b"/>
              <a:pathLst>
                <a:path w="16391" h="11395" extrusionOk="0">
                  <a:moveTo>
                    <a:pt x="13932" y="1085"/>
                  </a:moveTo>
                  <a:lnTo>
                    <a:pt x="14197" y="1111"/>
                  </a:lnTo>
                  <a:lnTo>
                    <a:pt x="14435" y="1164"/>
                  </a:lnTo>
                  <a:lnTo>
                    <a:pt x="14646" y="1217"/>
                  </a:lnTo>
                  <a:lnTo>
                    <a:pt x="14831" y="1296"/>
                  </a:lnTo>
                  <a:lnTo>
                    <a:pt x="14990" y="1402"/>
                  </a:lnTo>
                  <a:lnTo>
                    <a:pt x="15122" y="1508"/>
                  </a:lnTo>
                  <a:lnTo>
                    <a:pt x="15228" y="1640"/>
                  </a:lnTo>
                  <a:lnTo>
                    <a:pt x="15281" y="1746"/>
                  </a:lnTo>
                  <a:lnTo>
                    <a:pt x="15307" y="1851"/>
                  </a:lnTo>
                  <a:lnTo>
                    <a:pt x="15334" y="1984"/>
                  </a:lnTo>
                  <a:lnTo>
                    <a:pt x="15334" y="2116"/>
                  </a:lnTo>
                  <a:lnTo>
                    <a:pt x="15281" y="2407"/>
                  </a:lnTo>
                  <a:lnTo>
                    <a:pt x="15175" y="2750"/>
                  </a:lnTo>
                  <a:lnTo>
                    <a:pt x="15016" y="3094"/>
                  </a:lnTo>
                  <a:lnTo>
                    <a:pt x="14805" y="3464"/>
                  </a:lnTo>
                  <a:lnTo>
                    <a:pt x="14540" y="3861"/>
                  </a:lnTo>
                  <a:lnTo>
                    <a:pt x="14223" y="4284"/>
                  </a:lnTo>
                  <a:lnTo>
                    <a:pt x="13800" y="4759"/>
                  </a:lnTo>
                  <a:lnTo>
                    <a:pt x="13324" y="5262"/>
                  </a:lnTo>
                  <a:lnTo>
                    <a:pt x="12796" y="5738"/>
                  </a:lnTo>
                  <a:lnTo>
                    <a:pt x="12214" y="6240"/>
                  </a:lnTo>
                  <a:lnTo>
                    <a:pt x="11606" y="6716"/>
                  </a:lnTo>
                  <a:lnTo>
                    <a:pt x="10945" y="7165"/>
                  </a:lnTo>
                  <a:lnTo>
                    <a:pt x="10258" y="7615"/>
                  </a:lnTo>
                  <a:lnTo>
                    <a:pt x="9544" y="8038"/>
                  </a:lnTo>
                  <a:lnTo>
                    <a:pt x="8857" y="8434"/>
                  </a:lnTo>
                  <a:lnTo>
                    <a:pt x="8196" y="8751"/>
                  </a:lnTo>
                  <a:lnTo>
                    <a:pt x="7535" y="9069"/>
                  </a:lnTo>
                  <a:lnTo>
                    <a:pt x="6927" y="9333"/>
                  </a:lnTo>
                  <a:lnTo>
                    <a:pt x="6292" y="9571"/>
                  </a:lnTo>
                  <a:lnTo>
                    <a:pt x="5711" y="9782"/>
                  </a:lnTo>
                  <a:lnTo>
                    <a:pt x="5129" y="9941"/>
                  </a:lnTo>
                  <a:lnTo>
                    <a:pt x="4600" y="10073"/>
                  </a:lnTo>
                  <a:lnTo>
                    <a:pt x="4072" y="10179"/>
                  </a:lnTo>
                  <a:lnTo>
                    <a:pt x="3596" y="10258"/>
                  </a:lnTo>
                  <a:lnTo>
                    <a:pt x="3146" y="10311"/>
                  </a:lnTo>
                  <a:lnTo>
                    <a:pt x="2353" y="10311"/>
                  </a:lnTo>
                  <a:lnTo>
                    <a:pt x="2010" y="10258"/>
                  </a:lnTo>
                  <a:lnTo>
                    <a:pt x="1719" y="10179"/>
                  </a:lnTo>
                  <a:lnTo>
                    <a:pt x="1481" y="10073"/>
                  </a:lnTo>
                  <a:lnTo>
                    <a:pt x="1296" y="9914"/>
                  </a:lnTo>
                  <a:lnTo>
                    <a:pt x="1164" y="9756"/>
                  </a:lnTo>
                  <a:lnTo>
                    <a:pt x="1111" y="9650"/>
                  </a:lnTo>
                  <a:lnTo>
                    <a:pt x="1084" y="9544"/>
                  </a:lnTo>
                  <a:lnTo>
                    <a:pt x="1058" y="9412"/>
                  </a:lnTo>
                  <a:lnTo>
                    <a:pt x="1058" y="9280"/>
                  </a:lnTo>
                  <a:lnTo>
                    <a:pt x="1111" y="8989"/>
                  </a:lnTo>
                  <a:lnTo>
                    <a:pt x="1190" y="8672"/>
                  </a:lnTo>
                  <a:lnTo>
                    <a:pt x="1349" y="8302"/>
                  </a:lnTo>
                  <a:lnTo>
                    <a:pt x="1587" y="7932"/>
                  </a:lnTo>
                  <a:lnTo>
                    <a:pt x="1851" y="7535"/>
                  </a:lnTo>
                  <a:lnTo>
                    <a:pt x="2168" y="7112"/>
                  </a:lnTo>
                  <a:lnTo>
                    <a:pt x="2591" y="6636"/>
                  </a:lnTo>
                  <a:lnTo>
                    <a:pt x="3067" y="6134"/>
                  </a:lnTo>
                  <a:lnTo>
                    <a:pt x="3596" y="5658"/>
                  </a:lnTo>
                  <a:lnTo>
                    <a:pt x="4177" y="5182"/>
                  </a:lnTo>
                  <a:lnTo>
                    <a:pt x="4785" y="4707"/>
                  </a:lnTo>
                  <a:lnTo>
                    <a:pt x="5446" y="4231"/>
                  </a:lnTo>
                  <a:lnTo>
                    <a:pt x="6134" y="3781"/>
                  </a:lnTo>
                  <a:lnTo>
                    <a:pt x="6847" y="3358"/>
                  </a:lnTo>
                  <a:lnTo>
                    <a:pt x="7508" y="2988"/>
                  </a:lnTo>
                  <a:lnTo>
                    <a:pt x="8196" y="2645"/>
                  </a:lnTo>
                  <a:lnTo>
                    <a:pt x="8989" y="2274"/>
                  </a:lnTo>
                  <a:lnTo>
                    <a:pt x="9782" y="1957"/>
                  </a:lnTo>
                  <a:lnTo>
                    <a:pt x="10522" y="1693"/>
                  </a:lnTo>
                  <a:lnTo>
                    <a:pt x="11236" y="1455"/>
                  </a:lnTo>
                  <a:lnTo>
                    <a:pt x="11897" y="1296"/>
                  </a:lnTo>
                  <a:lnTo>
                    <a:pt x="12531" y="1191"/>
                  </a:lnTo>
                  <a:lnTo>
                    <a:pt x="13113" y="1111"/>
                  </a:lnTo>
                  <a:lnTo>
                    <a:pt x="13642" y="1085"/>
                  </a:lnTo>
                  <a:close/>
                  <a:moveTo>
                    <a:pt x="13589" y="1"/>
                  </a:moveTo>
                  <a:lnTo>
                    <a:pt x="13060" y="27"/>
                  </a:lnTo>
                  <a:lnTo>
                    <a:pt x="12505" y="80"/>
                  </a:lnTo>
                  <a:lnTo>
                    <a:pt x="11923" y="186"/>
                  </a:lnTo>
                  <a:lnTo>
                    <a:pt x="11342" y="318"/>
                  </a:lnTo>
                  <a:lnTo>
                    <a:pt x="10734" y="477"/>
                  </a:lnTo>
                  <a:lnTo>
                    <a:pt x="10099" y="688"/>
                  </a:lnTo>
                  <a:lnTo>
                    <a:pt x="9465" y="926"/>
                  </a:lnTo>
                  <a:lnTo>
                    <a:pt x="8830" y="1164"/>
                  </a:lnTo>
                  <a:lnTo>
                    <a:pt x="8196" y="1455"/>
                  </a:lnTo>
                  <a:lnTo>
                    <a:pt x="7244" y="1904"/>
                  </a:lnTo>
                  <a:lnTo>
                    <a:pt x="6292" y="2433"/>
                  </a:lnTo>
                  <a:lnTo>
                    <a:pt x="5552" y="2882"/>
                  </a:lnTo>
                  <a:lnTo>
                    <a:pt x="4812" y="3358"/>
                  </a:lnTo>
                  <a:lnTo>
                    <a:pt x="4125" y="3834"/>
                  </a:lnTo>
                  <a:lnTo>
                    <a:pt x="3464" y="4336"/>
                  </a:lnTo>
                  <a:lnTo>
                    <a:pt x="2856" y="4865"/>
                  </a:lnTo>
                  <a:lnTo>
                    <a:pt x="2300" y="5367"/>
                  </a:lnTo>
                  <a:lnTo>
                    <a:pt x="1798" y="5896"/>
                  </a:lnTo>
                  <a:lnTo>
                    <a:pt x="1322" y="6425"/>
                  </a:lnTo>
                  <a:lnTo>
                    <a:pt x="899" y="7007"/>
                  </a:lnTo>
                  <a:lnTo>
                    <a:pt x="556" y="7535"/>
                  </a:lnTo>
                  <a:lnTo>
                    <a:pt x="397" y="7800"/>
                  </a:lnTo>
                  <a:lnTo>
                    <a:pt x="291" y="8064"/>
                  </a:lnTo>
                  <a:lnTo>
                    <a:pt x="186" y="8328"/>
                  </a:lnTo>
                  <a:lnTo>
                    <a:pt x="106" y="8566"/>
                  </a:lnTo>
                  <a:lnTo>
                    <a:pt x="53" y="8831"/>
                  </a:lnTo>
                  <a:lnTo>
                    <a:pt x="0" y="9042"/>
                  </a:lnTo>
                  <a:lnTo>
                    <a:pt x="0" y="9280"/>
                  </a:lnTo>
                  <a:lnTo>
                    <a:pt x="0" y="9492"/>
                  </a:lnTo>
                  <a:lnTo>
                    <a:pt x="27" y="9703"/>
                  </a:lnTo>
                  <a:lnTo>
                    <a:pt x="80" y="9914"/>
                  </a:lnTo>
                  <a:lnTo>
                    <a:pt x="133" y="10100"/>
                  </a:lnTo>
                  <a:lnTo>
                    <a:pt x="238" y="10311"/>
                  </a:lnTo>
                  <a:lnTo>
                    <a:pt x="423" y="10575"/>
                  </a:lnTo>
                  <a:lnTo>
                    <a:pt x="661" y="10787"/>
                  </a:lnTo>
                  <a:lnTo>
                    <a:pt x="926" y="10998"/>
                  </a:lnTo>
                  <a:lnTo>
                    <a:pt x="1217" y="11131"/>
                  </a:lnTo>
                  <a:lnTo>
                    <a:pt x="1560" y="11263"/>
                  </a:lnTo>
                  <a:lnTo>
                    <a:pt x="1930" y="11342"/>
                  </a:lnTo>
                  <a:lnTo>
                    <a:pt x="2327" y="11395"/>
                  </a:lnTo>
                  <a:lnTo>
                    <a:pt x="2750" y="11395"/>
                  </a:lnTo>
                  <a:lnTo>
                    <a:pt x="3358" y="11368"/>
                  </a:lnTo>
                  <a:lnTo>
                    <a:pt x="3992" y="11289"/>
                  </a:lnTo>
                  <a:lnTo>
                    <a:pt x="4653" y="11183"/>
                  </a:lnTo>
                  <a:lnTo>
                    <a:pt x="5341" y="10998"/>
                  </a:lnTo>
                  <a:lnTo>
                    <a:pt x="6028" y="10787"/>
                  </a:lnTo>
                  <a:lnTo>
                    <a:pt x="6742" y="10549"/>
                  </a:lnTo>
                  <a:lnTo>
                    <a:pt x="7482" y="10258"/>
                  </a:lnTo>
                  <a:lnTo>
                    <a:pt x="8196" y="9941"/>
                  </a:lnTo>
                  <a:lnTo>
                    <a:pt x="9147" y="9492"/>
                  </a:lnTo>
                  <a:lnTo>
                    <a:pt x="10073" y="8989"/>
                  </a:lnTo>
                  <a:lnTo>
                    <a:pt x="10839" y="8513"/>
                  </a:lnTo>
                  <a:lnTo>
                    <a:pt x="11580" y="8038"/>
                  </a:lnTo>
                  <a:lnTo>
                    <a:pt x="12267" y="7562"/>
                  </a:lnTo>
                  <a:lnTo>
                    <a:pt x="12901" y="7059"/>
                  </a:lnTo>
                  <a:lnTo>
                    <a:pt x="13509" y="6531"/>
                  </a:lnTo>
                  <a:lnTo>
                    <a:pt x="14091" y="6028"/>
                  </a:lnTo>
                  <a:lnTo>
                    <a:pt x="14593" y="5500"/>
                  </a:lnTo>
                  <a:lnTo>
                    <a:pt x="15069" y="4971"/>
                  </a:lnTo>
                  <a:lnTo>
                    <a:pt x="15492" y="4416"/>
                  </a:lnTo>
                  <a:lnTo>
                    <a:pt x="15836" y="3861"/>
                  </a:lnTo>
                  <a:lnTo>
                    <a:pt x="15968" y="3596"/>
                  </a:lnTo>
                  <a:lnTo>
                    <a:pt x="16100" y="3332"/>
                  </a:lnTo>
                  <a:lnTo>
                    <a:pt x="16206" y="3068"/>
                  </a:lnTo>
                  <a:lnTo>
                    <a:pt x="16285" y="2830"/>
                  </a:lnTo>
                  <a:lnTo>
                    <a:pt x="16338" y="2592"/>
                  </a:lnTo>
                  <a:lnTo>
                    <a:pt x="16391" y="2354"/>
                  </a:lnTo>
                  <a:lnTo>
                    <a:pt x="16391" y="2116"/>
                  </a:lnTo>
                  <a:lnTo>
                    <a:pt x="16391" y="1904"/>
                  </a:lnTo>
                  <a:lnTo>
                    <a:pt x="16365" y="1693"/>
                  </a:lnTo>
                  <a:lnTo>
                    <a:pt x="16312" y="1481"/>
                  </a:lnTo>
                  <a:lnTo>
                    <a:pt x="16232" y="1296"/>
                  </a:lnTo>
                  <a:lnTo>
                    <a:pt x="16153" y="1111"/>
                  </a:lnTo>
                  <a:lnTo>
                    <a:pt x="16047" y="953"/>
                  </a:lnTo>
                  <a:lnTo>
                    <a:pt x="15942" y="794"/>
                  </a:lnTo>
                  <a:lnTo>
                    <a:pt x="15809" y="662"/>
                  </a:lnTo>
                  <a:lnTo>
                    <a:pt x="15651" y="530"/>
                  </a:lnTo>
                  <a:lnTo>
                    <a:pt x="15492" y="424"/>
                  </a:lnTo>
                  <a:lnTo>
                    <a:pt x="15334" y="345"/>
                  </a:lnTo>
                  <a:lnTo>
                    <a:pt x="14963" y="186"/>
                  </a:lnTo>
                  <a:lnTo>
                    <a:pt x="14540" y="80"/>
                  </a:lnTo>
                  <a:lnTo>
                    <a:pt x="140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359;p59">
              <a:extLst>
                <a:ext uri="{FF2B5EF4-FFF2-40B4-BE49-F238E27FC236}">
                  <a16:creationId xmlns:a16="http://schemas.microsoft.com/office/drawing/2014/main" id="{A05ACC51-E6AF-DF91-6AF0-972968D163AB}"/>
                </a:ext>
              </a:extLst>
            </p:cNvPr>
            <p:cNvSpPr/>
            <p:nvPr/>
          </p:nvSpPr>
          <p:spPr>
            <a:xfrm>
              <a:off x="7775000" y="2010575"/>
              <a:ext cx="409775" cy="284875"/>
            </a:xfrm>
            <a:custGeom>
              <a:avLst/>
              <a:gdLst/>
              <a:ahLst/>
              <a:cxnLst/>
              <a:rect l="l" t="t" r="r" b="b"/>
              <a:pathLst>
                <a:path w="16391" h="11395" extrusionOk="0">
                  <a:moveTo>
                    <a:pt x="2750" y="1085"/>
                  </a:moveTo>
                  <a:lnTo>
                    <a:pt x="3279" y="1111"/>
                  </a:lnTo>
                  <a:lnTo>
                    <a:pt x="3860" y="1191"/>
                  </a:lnTo>
                  <a:lnTo>
                    <a:pt x="4495" y="1296"/>
                  </a:lnTo>
                  <a:lnTo>
                    <a:pt x="5156" y="1455"/>
                  </a:lnTo>
                  <a:lnTo>
                    <a:pt x="5869" y="1693"/>
                  </a:lnTo>
                  <a:lnTo>
                    <a:pt x="6610" y="1957"/>
                  </a:lnTo>
                  <a:lnTo>
                    <a:pt x="7403" y="2274"/>
                  </a:lnTo>
                  <a:lnTo>
                    <a:pt x="8196" y="2645"/>
                  </a:lnTo>
                  <a:lnTo>
                    <a:pt x="8857" y="2988"/>
                  </a:lnTo>
                  <a:lnTo>
                    <a:pt x="9544" y="3358"/>
                  </a:lnTo>
                  <a:lnTo>
                    <a:pt x="10258" y="3781"/>
                  </a:lnTo>
                  <a:lnTo>
                    <a:pt x="10945" y="4231"/>
                  </a:lnTo>
                  <a:lnTo>
                    <a:pt x="11606" y="4707"/>
                  </a:lnTo>
                  <a:lnTo>
                    <a:pt x="12214" y="5182"/>
                  </a:lnTo>
                  <a:lnTo>
                    <a:pt x="12796" y="5658"/>
                  </a:lnTo>
                  <a:lnTo>
                    <a:pt x="13324" y="6134"/>
                  </a:lnTo>
                  <a:lnTo>
                    <a:pt x="13800" y="6636"/>
                  </a:lnTo>
                  <a:lnTo>
                    <a:pt x="14223" y="7112"/>
                  </a:lnTo>
                  <a:lnTo>
                    <a:pt x="14540" y="7535"/>
                  </a:lnTo>
                  <a:lnTo>
                    <a:pt x="14805" y="7932"/>
                  </a:lnTo>
                  <a:lnTo>
                    <a:pt x="15016" y="8302"/>
                  </a:lnTo>
                  <a:lnTo>
                    <a:pt x="15175" y="8672"/>
                  </a:lnTo>
                  <a:lnTo>
                    <a:pt x="15281" y="8989"/>
                  </a:lnTo>
                  <a:lnTo>
                    <a:pt x="15334" y="9280"/>
                  </a:lnTo>
                  <a:lnTo>
                    <a:pt x="15334" y="9412"/>
                  </a:lnTo>
                  <a:lnTo>
                    <a:pt x="15307" y="9544"/>
                  </a:lnTo>
                  <a:lnTo>
                    <a:pt x="15281" y="9650"/>
                  </a:lnTo>
                  <a:lnTo>
                    <a:pt x="15228" y="9756"/>
                  </a:lnTo>
                  <a:lnTo>
                    <a:pt x="15096" y="9914"/>
                  </a:lnTo>
                  <a:lnTo>
                    <a:pt x="14911" y="10073"/>
                  </a:lnTo>
                  <a:lnTo>
                    <a:pt x="14673" y="10179"/>
                  </a:lnTo>
                  <a:lnTo>
                    <a:pt x="14382" y="10258"/>
                  </a:lnTo>
                  <a:lnTo>
                    <a:pt x="14038" y="10311"/>
                  </a:lnTo>
                  <a:lnTo>
                    <a:pt x="13245" y="10311"/>
                  </a:lnTo>
                  <a:lnTo>
                    <a:pt x="12796" y="10258"/>
                  </a:lnTo>
                  <a:lnTo>
                    <a:pt x="12320" y="10179"/>
                  </a:lnTo>
                  <a:lnTo>
                    <a:pt x="11791" y="10073"/>
                  </a:lnTo>
                  <a:lnTo>
                    <a:pt x="11236" y="9941"/>
                  </a:lnTo>
                  <a:lnTo>
                    <a:pt x="10681" y="9782"/>
                  </a:lnTo>
                  <a:lnTo>
                    <a:pt x="10073" y="9571"/>
                  </a:lnTo>
                  <a:lnTo>
                    <a:pt x="9465" y="9333"/>
                  </a:lnTo>
                  <a:lnTo>
                    <a:pt x="8830" y="9069"/>
                  </a:lnTo>
                  <a:lnTo>
                    <a:pt x="8196" y="8751"/>
                  </a:lnTo>
                  <a:lnTo>
                    <a:pt x="7508" y="8434"/>
                  </a:lnTo>
                  <a:lnTo>
                    <a:pt x="6847" y="8038"/>
                  </a:lnTo>
                  <a:lnTo>
                    <a:pt x="6134" y="7615"/>
                  </a:lnTo>
                  <a:lnTo>
                    <a:pt x="5446" y="7165"/>
                  </a:lnTo>
                  <a:lnTo>
                    <a:pt x="4785" y="6716"/>
                  </a:lnTo>
                  <a:lnTo>
                    <a:pt x="4177" y="6240"/>
                  </a:lnTo>
                  <a:lnTo>
                    <a:pt x="3596" y="5738"/>
                  </a:lnTo>
                  <a:lnTo>
                    <a:pt x="3067" y="5262"/>
                  </a:lnTo>
                  <a:lnTo>
                    <a:pt x="2591" y="4759"/>
                  </a:lnTo>
                  <a:lnTo>
                    <a:pt x="2168" y="4284"/>
                  </a:lnTo>
                  <a:lnTo>
                    <a:pt x="1851" y="3861"/>
                  </a:lnTo>
                  <a:lnTo>
                    <a:pt x="1587" y="3464"/>
                  </a:lnTo>
                  <a:lnTo>
                    <a:pt x="1349" y="3094"/>
                  </a:lnTo>
                  <a:lnTo>
                    <a:pt x="1190" y="2750"/>
                  </a:lnTo>
                  <a:lnTo>
                    <a:pt x="1111" y="2407"/>
                  </a:lnTo>
                  <a:lnTo>
                    <a:pt x="1058" y="2116"/>
                  </a:lnTo>
                  <a:lnTo>
                    <a:pt x="1058" y="1984"/>
                  </a:lnTo>
                  <a:lnTo>
                    <a:pt x="1084" y="1851"/>
                  </a:lnTo>
                  <a:lnTo>
                    <a:pt x="1111" y="1746"/>
                  </a:lnTo>
                  <a:lnTo>
                    <a:pt x="1164" y="1640"/>
                  </a:lnTo>
                  <a:lnTo>
                    <a:pt x="1269" y="1508"/>
                  </a:lnTo>
                  <a:lnTo>
                    <a:pt x="1402" y="1402"/>
                  </a:lnTo>
                  <a:lnTo>
                    <a:pt x="1560" y="1296"/>
                  </a:lnTo>
                  <a:lnTo>
                    <a:pt x="1745" y="1217"/>
                  </a:lnTo>
                  <a:lnTo>
                    <a:pt x="1957" y="1164"/>
                  </a:lnTo>
                  <a:lnTo>
                    <a:pt x="2195" y="1111"/>
                  </a:lnTo>
                  <a:lnTo>
                    <a:pt x="2459" y="1085"/>
                  </a:lnTo>
                  <a:close/>
                  <a:moveTo>
                    <a:pt x="2300" y="1"/>
                  </a:moveTo>
                  <a:lnTo>
                    <a:pt x="1851" y="80"/>
                  </a:lnTo>
                  <a:lnTo>
                    <a:pt x="1428" y="186"/>
                  </a:lnTo>
                  <a:lnTo>
                    <a:pt x="1058" y="345"/>
                  </a:lnTo>
                  <a:lnTo>
                    <a:pt x="899" y="424"/>
                  </a:lnTo>
                  <a:lnTo>
                    <a:pt x="741" y="530"/>
                  </a:lnTo>
                  <a:lnTo>
                    <a:pt x="582" y="662"/>
                  </a:lnTo>
                  <a:lnTo>
                    <a:pt x="450" y="794"/>
                  </a:lnTo>
                  <a:lnTo>
                    <a:pt x="344" y="953"/>
                  </a:lnTo>
                  <a:lnTo>
                    <a:pt x="238" y="1111"/>
                  </a:lnTo>
                  <a:lnTo>
                    <a:pt x="133" y="1296"/>
                  </a:lnTo>
                  <a:lnTo>
                    <a:pt x="80" y="1481"/>
                  </a:lnTo>
                  <a:lnTo>
                    <a:pt x="27" y="1693"/>
                  </a:lnTo>
                  <a:lnTo>
                    <a:pt x="0" y="1904"/>
                  </a:lnTo>
                  <a:lnTo>
                    <a:pt x="0" y="2116"/>
                  </a:lnTo>
                  <a:lnTo>
                    <a:pt x="0" y="2354"/>
                  </a:lnTo>
                  <a:lnTo>
                    <a:pt x="53" y="2592"/>
                  </a:lnTo>
                  <a:lnTo>
                    <a:pt x="106" y="2830"/>
                  </a:lnTo>
                  <a:lnTo>
                    <a:pt x="186" y="3068"/>
                  </a:lnTo>
                  <a:lnTo>
                    <a:pt x="291" y="3332"/>
                  </a:lnTo>
                  <a:lnTo>
                    <a:pt x="397" y="3596"/>
                  </a:lnTo>
                  <a:lnTo>
                    <a:pt x="556" y="3861"/>
                  </a:lnTo>
                  <a:lnTo>
                    <a:pt x="899" y="4416"/>
                  </a:lnTo>
                  <a:lnTo>
                    <a:pt x="1322" y="4971"/>
                  </a:lnTo>
                  <a:lnTo>
                    <a:pt x="1798" y="5500"/>
                  </a:lnTo>
                  <a:lnTo>
                    <a:pt x="2300" y="6028"/>
                  </a:lnTo>
                  <a:lnTo>
                    <a:pt x="2856" y="6531"/>
                  </a:lnTo>
                  <a:lnTo>
                    <a:pt x="3464" y="7059"/>
                  </a:lnTo>
                  <a:lnTo>
                    <a:pt x="4125" y="7562"/>
                  </a:lnTo>
                  <a:lnTo>
                    <a:pt x="4812" y="8038"/>
                  </a:lnTo>
                  <a:lnTo>
                    <a:pt x="5552" y="8513"/>
                  </a:lnTo>
                  <a:lnTo>
                    <a:pt x="6292" y="8989"/>
                  </a:lnTo>
                  <a:lnTo>
                    <a:pt x="7244" y="9492"/>
                  </a:lnTo>
                  <a:lnTo>
                    <a:pt x="8196" y="9941"/>
                  </a:lnTo>
                  <a:lnTo>
                    <a:pt x="8910" y="10258"/>
                  </a:lnTo>
                  <a:lnTo>
                    <a:pt x="9650" y="10549"/>
                  </a:lnTo>
                  <a:lnTo>
                    <a:pt x="10364" y="10787"/>
                  </a:lnTo>
                  <a:lnTo>
                    <a:pt x="11051" y="10998"/>
                  </a:lnTo>
                  <a:lnTo>
                    <a:pt x="11738" y="11183"/>
                  </a:lnTo>
                  <a:lnTo>
                    <a:pt x="12399" y="11289"/>
                  </a:lnTo>
                  <a:lnTo>
                    <a:pt x="13034" y="11368"/>
                  </a:lnTo>
                  <a:lnTo>
                    <a:pt x="13615" y="11395"/>
                  </a:lnTo>
                  <a:lnTo>
                    <a:pt x="14038" y="11395"/>
                  </a:lnTo>
                  <a:lnTo>
                    <a:pt x="14435" y="11342"/>
                  </a:lnTo>
                  <a:lnTo>
                    <a:pt x="14831" y="11263"/>
                  </a:lnTo>
                  <a:lnTo>
                    <a:pt x="15148" y="11131"/>
                  </a:lnTo>
                  <a:lnTo>
                    <a:pt x="15466" y="10998"/>
                  </a:lnTo>
                  <a:lnTo>
                    <a:pt x="15730" y="10787"/>
                  </a:lnTo>
                  <a:lnTo>
                    <a:pt x="15968" y="10575"/>
                  </a:lnTo>
                  <a:lnTo>
                    <a:pt x="16153" y="10311"/>
                  </a:lnTo>
                  <a:lnTo>
                    <a:pt x="16232" y="10100"/>
                  </a:lnTo>
                  <a:lnTo>
                    <a:pt x="16312" y="9914"/>
                  </a:lnTo>
                  <a:lnTo>
                    <a:pt x="16365" y="9703"/>
                  </a:lnTo>
                  <a:lnTo>
                    <a:pt x="16391" y="9492"/>
                  </a:lnTo>
                  <a:lnTo>
                    <a:pt x="16391" y="9280"/>
                  </a:lnTo>
                  <a:lnTo>
                    <a:pt x="16391" y="9042"/>
                  </a:lnTo>
                  <a:lnTo>
                    <a:pt x="16338" y="8831"/>
                  </a:lnTo>
                  <a:lnTo>
                    <a:pt x="16285" y="8566"/>
                  </a:lnTo>
                  <a:lnTo>
                    <a:pt x="16206" y="8328"/>
                  </a:lnTo>
                  <a:lnTo>
                    <a:pt x="16100" y="8064"/>
                  </a:lnTo>
                  <a:lnTo>
                    <a:pt x="15968" y="7800"/>
                  </a:lnTo>
                  <a:lnTo>
                    <a:pt x="15836" y="7535"/>
                  </a:lnTo>
                  <a:lnTo>
                    <a:pt x="15492" y="7007"/>
                  </a:lnTo>
                  <a:lnTo>
                    <a:pt x="15069" y="6425"/>
                  </a:lnTo>
                  <a:lnTo>
                    <a:pt x="14593" y="5896"/>
                  </a:lnTo>
                  <a:lnTo>
                    <a:pt x="14091" y="5367"/>
                  </a:lnTo>
                  <a:lnTo>
                    <a:pt x="13509" y="4865"/>
                  </a:lnTo>
                  <a:lnTo>
                    <a:pt x="12901" y="4336"/>
                  </a:lnTo>
                  <a:lnTo>
                    <a:pt x="12267" y="3834"/>
                  </a:lnTo>
                  <a:lnTo>
                    <a:pt x="11580" y="3358"/>
                  </a:lnTo>
                  <a:lnTo>
                    <a:pt x="10839" y="2882"/>
                  </a:lnTo>
                  <a:lnTo>
                    <a:pt x="10073" y="2433"/>
                  </a:lnTo>
                  <a:lnTo>
                    <a:pt x="9147" y="1904"/>
                  </a:lnTo>
                  <a:lnTo>
                    <a:pt x="8196" y="1455"/>
                  </a:lnTo>
                  <a:lnTo>
                    <a:pt x="7561" y="1164"/>
                  </a:lnTo>
                  <a:lnTo>
                    <a:pt x="6927" y="926"/>
                  </a:lnTo>
                  <a:lnTo>
                    <a:pt x="6292" y="688"/>
                  </a:lnTo>
                  <a:lnTo>
                    <a:pt x="5658" y="477"/>
                  </a:lnTo>
                  <a:lnTo>
                    <a:pt x="5050" y="318"/>
                  </a:lnTo>
                  <a:lnTo>
                    <a:pt x="4442" y="186"/>
                  </a:lnTo>
                  <a:lnTo>
                    <a:pt x="3887" y="80"/>
                  </a:lnTo>
                  <a:lnTo>
                    <a:pt x="3331" y="27"/>
                  </a:lnTo>
                  <a:lnTo>
                    <a:pt x="28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360;p59">
              <a:extLst>
                <a:ext uri="{FF2B5EF4-FFF2-40B4-BE49-F238E27FC236}">
                  <a16:creationId xmlns:a16="http://schemas.microsoft.com/office/drawing/2014/main" id="{B155FE1C-2E2F-C1D0-B8DD-EB4DD4D5B6D9}"/>
                </a:ext>
              </a:extLst>
            </p:cNvPr>
            <p:cNvSpPr/>
            <p:nvPr/>
          </p:nvSpPr>
          <p:spPr>
            <a:xfrm>
              <a:off x="7885375" y="1922025"/>
              <a:ext cx="189050" cy="462000"/>
            </a:xfrm>
            <a:custGeom>
              <a:avLst/>
              <a:gdLst/>
              <a:ahLst/>
              <a:cxnLst/>
              <a:rect l="l" t="t" r="r" b="b"/>
              <a:pathLst>
                <a:path w="7562" h="18480" extrusionOk="0">
                  <a:moveTo>
                    <a:pt x="3781" y="1084"/>
                  </a:moveTo>
                  <a:lnTo>
                    <a:pt x="3886" y="1111"/>
                  </a:lnTo>
                  <a:lnTo>
                    <a:pt x="4019" y="1137"/>
                  </a:lnTo>
                  <a:lnTo>
                    <a:pt x="4151" y="1190"/>
                  </a:lnTo>
                  <a:lnTo>
                    <a:pt x="4257" y="1243"/>
                  </a:lnTo>
                  <a:lnTo>
                    <a:pt x="4495" y="1455"/>
                  </a:lnTo>
                  <a:lnTo>
                    <a:pt x="4732" y="1719"/>
                  </a:lnTo>
                  <a:lnTo>
                    <a:pt x="4970" y="2063"/>
                  </a:lnTo>
                  <a:lnTo>
                    <a:pt x="5182" y="2459"/>
                  </a:lnTo>
                  <a:lnTo>
                    <a:pt x="5420" y="2908"/>
                  </a:lnTo>
                  <a:lnTo>
                    <a:pt x="5605" y="3437"/>
                  </a:lnTo>
                  <a:lnTo>
                    <a:pt x="5790" y="3992"/>
                  </a:lnTo>
                  <a:lnTo>
                    <a:pt x="5975" y="4627"/>
                  </a:lnTo>
                  <a:lnTo>
                    <a:pt x="6107" y="5288"/>
                  </a:lnTo>
                  <a:lnTo>
                    <a:pt x="6239" y="6002"/>
                  </a:lnTo>
                  <a:lnTo>
                    <a:pt x="6345" y="6768"/>
                  </a:lnTo>
                  <a:lnTo>
                    <a:pt x="6424" y="7561"/>
                  </a:lnTo>
                  <a:lnTo>
                    <a:pt x="6477" y="8381"/>
                  </a:lnTo>
                  <a:lnTo>
                    <a:pt x="6477" y="9253"/>
                  </a:lnTo>
                  <a:lnTo>
                    <a:pt x="6477" y="10099"/>
                  </a:lnTo>
                  <a:lnTo>
                    <a:pt x="6424" y="10919"/>
                  </a:lnTo>
                  <a:lnTo>
                    <a:pt x="6345" y="11712"/>
                  </a:lnTo>
                  <a:lnTo>
                    <a:pt x="6239" y="12478"/>
                  </a:lnTo>
                  <a:lnTo>
                    <a:pt x="6107" y="13192"/>
                  </a:lnTo>
                  <a:lnTo>
                    <a:pt x="5975" y="13853"/>
                  </a:lnTo>
                  <a:lnTo>
                    <a:pt x="5790" y="14488"/>
                  </a:lnTo>
                  <a:lnTo>
                    <a:pt x="5605" y="15069"/>
                  </a:lnTo>
                  <a:lnTo>
                    <a:pt x="5420" y="15571"/>
                  </a:lnTo>
                  <a:lnTo>
                    <a:pt x="5182" y="16047"/>
                  </a:lnTo>
                  <a:lnTo>
                    <a:pt x="4970" y="16444"/>
                  </a:lnTo>
                  <a:lnTo>
                    <a:pt x="4732" y="16761"/>
                  </a:lnTo>
                  <a:lnTo>
                    <a:pt x="4495" y="17025"/>
                  </a:lnTo>
                  <a:lnTo>
                    <a:pt x="4257" y="17237"/>
                  </a:lnTo>
                  <a:lnTo>
                    <a:pt x="4151" y="17290"/>
                  </a:lnTo>
                  <a:lnTo>
                    <a:pt x="4019" y="17343"/>
                  </a:lnTo>
                  <a:lnTo>
                    <a:pt x="3886" y="17369"/>
                  </a:lnTo>
                  <a:lnTo>
                    <a:pt x="3781" y="17395"/>
                  </a:lnTo>
                  <a:lnTo>
                    <a:pt x="3649" y="17369"/>
                  </a:lnTo>
                  <a:lnTo>
                    <a:pt x="3543" y="17343"/>
                  </a:lnTo>
                  <a:lnTo>
                    <a:pt x="3411" y="17290"/>
                  </a:lnTo>
                  <a:lnTo>
                    <a:pt x="3305" y="17237"/>
                  </a:lnTo>
                  <a:lnTo>
                    <a:pt x="3067" y="17025"/>
                  </a:lnTo>
                  <a:lnTo>
                    <a:pt x="2829" y="16761"/>
                  </a:lnTo>
                  <a:lnTo>
                    <a:pt x="2591" y="16444"/>
                  </a:lnTo>
                  <a:lnTo>
                    <a:pt x="2353" y="16047"/>
                  </a:lnTo>
                  <a:lnTo>
                    <a:pt x="2142" y="15571"/>
                  </a:lnTo>
                  <a:lnTo>
                    <a:pt x="1957" y="15069"/>
                  </a:lnTo>
                  <a:lnTo>
                    <a:pt x="1772" y="14488"/>
                  </a:lnTo>
                  <a:lnTo>
                    <a:pt x="1587" y="13853"/>
                  </a:lnTo>
                  <a:lnTo>
                    <a:pt x="1454" y="13192"/>
                  </a:lnTo>
                  <a:lnTo>
                    <a:pt x="1322" y="12478"/>
                  </a:lnTo>
                  <a:lnTo>
                    <a:pt x="1216" y="11712"/>
                  </a:lnTo>
                  <a:lnTo>
                    <a:pt x="1137" y="10919"/>
                  </a:lnTo>
                  <a:lnTo>
                    <a:pt x="1084" y="10099"/>
                  </a:lnTo>
                  <a:lnTo>
                    <a:pt x="1084" y="9253"/>
                  </a:lnTo>
                  <a:lnTo>
                    <a:pt x="1084" y="8381"/>
                  </a:lnTo>
                  <a:lnTo>
                    <a:pt x="1137" y="7561"/>
                  </a:lnTo>
                  <a:lnTo>
                    <a:pt x="1216" y="6768"/>
                  </a:lnTo>
                  <a:lnTo>
                    <a:pt x="1322" y="6002"/>
                  </a:lnTo>
                  <a:lnTo>
                    <a:pt x="1454" y="5288"/>
                  </a:lnTo>
                  <a:lnTo>
                    <a:pt x="1587" y="4627"/>
                  </a:lnTo>
                  <a:lnTo>
                    <a:pt x="1772" y="3992"/>
                  </a:lnTo>
                  <a:lnTo>
                    <a:pt x="1957" y="3437"/>
                  </a:lnTo>
                  <a:lnTo>
                    <a:pt x="2142" y="2908"/>
                  </a:lnTo>
                  <a:lnTo>
                    <a:pt x="2353" y="2459"/>
                  </a:lnTo>
                  <a:lnTo>
                    <a:pt x="2591" y="2063"/>
                  </a:lnTo>
                  <a:lnTo>
                    <a:pt x="2829" y="1719"/>
                  </a:lnTo>
                  <a:lnTo>
                    <a:pt x="3067" y="1455"/>
                  </a:lnTo>
                  <a:lnTo>
                    <a:pt x="3305" y="1243"/>
                  </a:lnTo>
                  <a:lnTo>
                    <a:pt x="3411" y="1190"/>
                  </a:lnTo>
                  <a:lnTo>
                    <a:pt x="3543" y="1137"/>
                  </a:lnTo>
                  <a:lnTo>
                    <a:pt x="3649" y="1111"/>
                  </a:lnTo>
                  <a:lnTo>
                    <a:pt x="3781" y="1084"/>
                  </a:lnTo>
                  <a:close/>
                  <a:moveTo>
                    <a:pt x="3781" y="1"/>
                  </a:moveTo>
                  <a:lnTo>
                    <a:pt x="3543" y="27"/>
                  </a:lnTo>
                  <a:lnTo>
                    <a:pt x="3331" y="80"/>
                  </a:lnTo>
                  <a:lnTo>
                    <a:pt x="3120" y="133"/>
                  </a:lnTo>
                  <a:lnTo>
                    <a:pt x="2908" y="238"/>
                  </a:lnTo>
                  <a:lnTo>
                    <a:pt x="2697" y="344"/>
                  </a:lnTo>
                  <a:lnTo>
                    <a:pt x="2512" y="476"/>
                  </a:lnTo>
                  <a:lnTo>
                    <a:pt x="2327" y="635"/>
                  </a:lnTo>
                  <a:lnTo>
                    <a:pt x="2142" y="820"/>
                  </a:lnTo>
                  <a:lnTo>
                    <a:pt x="1983" y="1032"/>
                  </a:lnTo>
                  <a:lnTo>
                    <a:pt x="1824" y="1269"/>
                  </a:lnTo>
                  <a:lnTo>
                    <a:pt x="1507" y="1772"/>
                  </a:lnTo>
                  <a:lnTo>
                    <a:pt x="1216" y="2327"/>
                  </a:lnTo>
                  <a:lnTo>
                    <a:pt x="952" y="2961"/>
                  </a:lnTo>
                  <a:lnTo>
                    <a:pt x="741" y="3649"/>
                  </a:lnTo>
                  <a:lnTo>
                    <a:pt x="529" y="4362"/>
                  </a:lnTo>
                  <a:lnTo>
                    <a:pt x="370" y="5129"/>
                  </a:lnTo>
                  <a:lnTo>
                    <a:pt x="238" y="5922"/>
                  </a:lnTo>
                  <a:lnTo>
                    <a:pt x="133" y="6742"/>
                  </a:lnTo>
                  <a:lnTo>
                    <a:pt x="53" y="7561"/>
                  </a:lnTo>
                  <a:lnTo>
                    <a:pt x="0" y="8407"/>
                  </a:lnTo>
                  <a:lnTo>
                    <a:pt x="0" y="9253"/>
                  </a:lnTo>
                  <a:lnTo>
                    <a:pt x="0" y="10073"/>
                  </a:lnTo>
                  <a:lnTo>
                    <a:pt x="53" y="10919"/>
                  </a:lnTo>
                  <a:lnTo>
                    <a:pt x="133" y="11738"/>
                  </a:lnTo>
                  <a:lnTo>
                    <a:pt x="238" y="12558"/>
                  </a:lnTo>
                  <a:lnTo>
                    <a:pt x="370" y="13351"/>
                  </a:lnTo>
                  <a:lnTo>
                    <a:pt x="529" y="14117"/>
                  </a:lnTo>
                  <a:lnTo>
                    <a:pt x="741" y="14858"/>
                  </a:lnTo>
                  <a:lnTo>
                    <a:pt x="952" y="15519"/>
                  </a:lnTo>
                  <a:lnTo>
                    <a:pt x="1216" y="16153"/>
                  </a:lnTo>
                  <a:lnTo>
                    <a:pt x="1507" y="16735"/>
                  </a:lnTo>
                  <a:lnTo>
                    <a:pt x="1824" y="17237"/>
                  </a:lnTo>
                  <a:lnTo>
                    <a:pt x="1983" y="17448"/>
                  </a:lnTo>
                  <a:lnTo>
                    <a:pt x="2142" y="17660"/>
                  </a:lnTo>
                  <a:lnTo>
                    <a:pt x="2327" y="17845"/>
                  </a:lnTo>
                  <a:lnTo>
                    <a:pt x="2512" y="18004"/>
                  </a:lnTo>
                  <a:lnTo>
                    <a:pt x="2697" y="18136"/>
                  </a:lnTo>
                  <a:lnTo>
                    <a:pt x="2908" y="18268"/>
                  </a:lnTo>
                  <a:lnTo>
                    <a:pt x="3120" y="18347"/>
                  </a:lnTo>
                  <a:lnTo>
                    <a:pt x="3331" y="18426"/>
                  </a:lnTo>
                  <a:lnTo>
                    <a:pt x="3543" y="18453"/>
                  </a:lnTo>
                  <a:lnTo>
                    <a:pt x="3781" y="18479"/>
                  </a:lnTo>
                  <a:lnTo>
                    <a:pt x="3992" y="18453"/>
                  </a:lnTo>
                  <a:lnTo>
                    <a:pt x="4230" y="18426"/>
                  </a:lnTo>
                  <a:lnTo>
                    <a:pt x="4442" y="18347"/>
                  </a:lnTo>
                  <a:lnTo>
                    <a:pt x="4653" y="18268"/>
                  </a:lnTo>
                  <a:lnTo>
                    <a:pt x="4838" y="18136"/>
                  </a:lnTo>
                  <a:lnTo>
                    <a:pt x="5050" y="18004"/>
                  </a:lnTo>
                  <a:lnTo>
                    <a:pt x="5235" y="17845"/>
                  </a:lnTo>
                  <a:lnTo>
                    <a:pt x="5393" y="17660"/>
                  </a:lnTo>
                  <a:lnTo>
                    <a:pt x="5578" y="17448"/>
                  </a:lnTo>
                  <a:lnTo>
                    <a:pt x="5737" y="17237"/>
                  </a:lnTo>
                  <a:lnTo>
                    <a:pt x="6054" y="16735"/>
                  </a:lnTo>
                  <a:lnTo>
                    <a:pt x="6345" y="16153"/>
                  </a:lnTo>
                  <a:lnTo>
                    <a:pt x="6583" y="15519"/>
                  </a:lnTo>
                  <a:lnTo>
                    <a:pt x="6821" y="14858"/>
                  </a:lnTo>
                  <a:lnTo>
                    <a:pt x="7006" y="14117"/>
                  </a:lnTo>
                  <a:lnTo>
                    <a:pt x="7191" y="13351"/>
                  </a:lnTo>
                  <a:lnTo>
                    <a:pt x="7323" y="12558"/>
                  </a:lnTo>
                  <a:lnTo>
                    <a:pt x="7429" y="11738"/>
                  </a:lnTo>
                  <a:lnTo>
                    <a:pt x="7508" y="10919"/>
                  </a:lnTo>
                  <a:lnTo>
                    <a:pt x="7535" y="10073"/>
                  </a:lnTo>
                  <a:lnTo>
                    <a:pt x="7561" y="9253"/>
                  </a:lnTo>
                  <a:lnTo>
                    <a:pt x="7535" y="8407"/>
                  </a:lnTo>
                  <a:lnTo>
                    <a:pt x="7508" y="7561"/>
                  </a:lnTo>
                  <a:lnTo>
                    <a:pt x="7429" y="6742"/>
                  </a:lnTo>
                  <a:lnTo>
                    <a:pt x="7323" y="5922"/>
                  </a:lnTo>
                  <a:lnTo>
                    <a:pt x="7191" y="5129"/>
                  </a:lnTo>
                  <a:lnTo>
                    <a:pt x="7006" y="4362"/>
                  </a:lnTo>
                  <a:lnTo>
                    <a:pt x="6821" y="3649"/>
                  </a:lnTo>
                  <a:lnTo>
                    <a:pt x="6583" y="2961"/>
                  </a:lnTo>
                  <a:lnTo>
                    <a:pt x="6345" y="2327"/>
                  </a:lnTo>
                  <a:lnTo>
                    <a:pt x="6054" y="1772"/>
                  </a:lnTo>
                  <a:lnTo>
                    <a:pt x="5737" y="1269"/>
                  </a:lnTo>
                  <a:lnTo>
                    <a:pt x="5578" y="1032"/>
                  </a:lnTo>
                  <a:lnTo>
                    <a:pt x="5393" y="820"/>
                  </a:lnTo>
                  <a:lnTo>
                    <a:pt x="5235" y="635"/>
                  </a:lnTo>
                  <a:lnTo>
                    <a:pt x="5050" y="476"/>
                  </a:lnTo>
                  <a:lnTo>
                    <a:pt x="4838" y="344"/>
                  </a:lnTo>
                  <a:lnTo>
                    <a:pt x="4653" y="238"/>
                  </a:lnTo>
                  <a:lnTo>
                    <a:pt x="4442" y="133"/>
                  </a:lnTo>
                  <a:lnTo>
                    <a:pt x="4230" y="80"/>
                  </a:lnTo>
                  <a:lnTo>
                    <a:pt x="3992" y="27"/>
                  </a:lnTo>
                  <a:lnTo>
                    <a:pt x="37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361;p59">
              <a:extLst>
                <a:ext uri="{FF2B5EF4-FFF2-40B4-BE49-F238E27FC236}">
                  <a16:creationId xmlns:a16="http://schemas.microsoft.com/office/drawing/2014/main" id="{5E0875EE-D9D2-D77E-A58F-11A6C8575A8B}"/>
                </a:ext>
              </a:extLst>
            </p:cNvPr>
            <p:cNvSpPr/>
            <p:nvPr/>
          </p:nvSpPr>
          <p:spPr>
            <a:xfrm>
              <a:off x="7939575" y="2112375"/>
              <a:ext cx="80650" cy="81300"/>
            </a:xfrm>
            <a:custGeom>
              <a:avLst/>
              <a:gdLst/>
              <a:ahLst/>
              <a:cxnLst/>
              <a:rect l="l" t="t" r="r" b="b"/>
              <a:pathLst>
                <a:path w="3226" h="3252" extrusionOk="0">
                  <a:moveTo>
                    <a:pt x="1613" y="0"/>
                  </a:moveTo>
                  <a:lnTo>
                    <a:pt x="1454" y="27"/>
                  </a:lnTo>
                  <a:lnTo>
                    <a:pt x="1269" y="27"/>
                  </a:lnTo>
                  <a:lnTo>
                    <a:pt x="1137" y="79"/>
                  </a:lnTo>
                  <a:lnTo>
                    <a:pt x="978" y="132"/>
                  </a:lnTo>
                  <a:lnTo>
                    <a:pt x="714" y="291"/>
                  </a:lnTo>
                  <a:lnTo>
                    <a:pt x="450" y="476"/>
                  </a:lnTo>
                  <a:lnTo>
                    <a:pt x="264" y="714"/>
                  </a:lnTo>
                  <a:lnTo>
                    <a:pt x="106" y="1005"/>
                  </a:lnTo>
                  <a:lnTo>
                    <a:pt x="53" y="1137"/>
                  </a:lnTo>
                  <a:lnTo>
                    <a:pt x="27" y="1295"/>
                  </a:lnTo>
                  <a:lnTo>
                    <a:pt x="0" y="1454"/>
                  </a:lnTo>
                  <a:lnTo>
                    <a:pt x="0" y="1639"/>
                  </a:lnTo>
                  <a:lnTo>
                    <a:pt x="0" y="1798"/>
                  </a:lnTo>
                  <a:lnTo>
                    <a:pt x="27" y="1956"/>
                  </a:lnTo>
                  <a:lnTo>
                    <a:pt x="53" y="2115"/>
                  </a:lnTo>
                  <a:lnTo>
                    <a:pt x="106" y="2274"/>
                  </a:lnTo>
                  <a:lnTo>
                    <a:pt x="264" y="2538"/>
                  </a:lnTo>
                  <a:lnTo>
                    <a:pt x="450" y="2776"/>
                  </a:lnTo>
                  <a:lnTo>
                    <a:pt x="714" y="2987"/>
                  </a:lnTo>
                  <a:lnTo>
                    <a:pt x="978" y="3120"/>
                  </a:lnTo>
                  <a:lnTo>
                    <a:pt x="1137" y="3172"/>
                  </a:lnTo>
                  <a:lnTo>
                    <a:pt x="1269" y="3225"/>
                  </a:lnTo>
                  <a:lnTo>
                    <a:pt x="1454" y="3252"/>
                  </a:lnTo>
                  <a:lnTo>
                    <a:pt x="1771" y="3252"/>
                  </a:lnTo>
                  <a:lnTo>
                    <a:pt x="1930" y="3225"/>
                  </a:lnTo>
                  <a:lnTo>
                    <a:pt x="2089" y="3172"/>
                  </a:lnTo>
                  <a:lnTo>
                    <a:pt x="2247" y="3120"/>
                  </a:lnTo>
                  <a:lnTo>
                    <a:pt x="2512" y="2987"/>
                  </a:lnTo>
                  <a:lnTo>
                    <a:pt x="2750" y="2776"/>
                  </a:lnTo>
                  <a:lnTo>
                    <a:pt x="2961" y="2538"/>
                  </a:lnTo>
                  <a:lnTo>
                    <a:pt x="3093" y="2274"/>
                  </a:lnTo>
                  <a:lnTo>
                    <a:pt x="3146" y="2115"/>
                  </a:lnTo>
                  <a:lnTo>
                    <a:pt x="3199" y="1956"/>
                  </a:lnTo>
                  <a:lnTo>
                    <a:pt x="3225" y="1798"/>
                  </a:lnTo>
                  <a:lnTo>
                    <a:pt x="3225" y="1639"/>
                  </a:lnTo>
                  <a:lnTo>
                    <a:pt x="3225" y="1454"/>
                  </a:lnTo>
                  <a:lnTo>
                    <a:pt x="3199" y="1295"/>
                  </a:lnTo>
                  <a:lnTo>
                    <a:pt x="3146" y="1137"/>
                  </a:lnTo>
                  <a:lnTo>
                    <a:pt x="3093" y="1005"/>
                  </a:lnTo>
                  <a:lnTo>
                    <a:pt x="2961" y="714"/>
                  </a:lnTo>
                  <a:lnTo>
                    <a:pt x="2750" y="476"/>
                  </a:lnTo>
                  <a:lnTo>
                    <a:pt x="2512" y="291"/>
                  </a:lnTo>
                  <a:lnTo>
                    <a:pt x="2247" y="132"/>
                  </a:lnTo>
                  <a:lnTo>
                    <a:pt x="2089" y="79"/>
                  </a:lnTo>
                  <a:lnTo>
                    <a:pt x="1930" y="27"/>
                  </a:lnTo>
                  <a:lnTo>
                    <a:pt x="1771" y="27"/>
                  </a:lnTo>
                  <a:lnTo>
                    <a:pt x="16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362;p59">
              <a:extLst>
                <a:ext uri="{FF2B5EF4-FFF2-40B4-BE49-F238E27FC236}">
                  <a16:creationId xmlns:a16="http://schemas.microsoft.com/office/drawing/2014/main" id="{D2F5793A-432C-5322-86E1-8F96C2A51DA4}"/>
                </a:ext>
              </a:extLst>
            </p:cNvPr>
            <p:cNvSpPr/>
            <p:nvPr/>
          </p:nvSpPr>
          <p:spPr>
            <a:xfrm>
              <a:off x="7776975" y="2173175"/>
              <a:ext cx="54225" cy="54200"/>
            </a:xfrm>
            <a:custGeom>
              <a:avLst/>
              <a:gdLst/>
              <a:ahLst/>
              <a:cxnLst/>
              <a:rect l="l" t="t" r="r" b="b"/>
              <a:pathLst>
                <a:path w="2169" h="2168" extrusionOk="0">
                  <a:moveTo>
                    <a:pt x="953" y="0"/>
                  </a:moveTo>
                  <a:lnTo>
                    <a:pt x="741" y="53"/>
                  </a:lnTo>
                  <a:lnTo>
                    <a:pt x="530" y="132"/>
                  </a:lnTo>
                  <a:lnTo>
                    <a:pt x="371" y="265"/>
                  </a:lnTo>
                  <a:lnTo>
                    <a:pt x="212" y="423"/>
                  </a:lnTo>
                  <a:lnTo>
                    <a:pt x="107" y="608"/>
                  </a:lnTo>
                  <a:lnTo>
                    <a:pt x="27" y="793"/>
                  </a:lnTo>
                  <a:lnTo>
                    <a:pt x="1" y="1005"/>
                  </a:lnTo>
                  <a:lnTo>
                    <a:pt x="1" y="1216"/>
                  </a:lnTo>
                  <a:lnTo>
                    <a:pt x="54" y="1401"/>
                  </a:lnTo>
                  <a:lnTo>
                    <a:pt x="133" y="1613"/>
                  </a:lnTo>
                  <a:lnTo>
                    <a:pt x="265" y="1798"/>
                  </a:lnTo>
                  <a:lnTo>
                    <a:pt x="424" y="1930"/>
                  </a:lnTo>
                  <a:lnTo>
                    <a:pt x="609" y="2036"/>
                  </a:lnTo>
                  <a:lnTo>
                    <a:pt x="794" y="2115"/>
                  </a:lnTo>
                  <a:lnTo>
                    <a:pt x="926" y="2142"/>
                  </a:lnTo>
                  <a:lnTo>
                    <a:pt x="1085" y="2168"/>
                  </a:lnTo>
                  <a:lnTo>
                    <a:pt x="1217" y="2142"/>
                  </a:lnTo>
                  <a:lnTo>
                    <a:pt x="1349" y="2115"/>
                  </a:lnTo>
                  <a:lnTo>
                    <a:pt x="1481" y="2062"/>
                  </a:lnTo>
                  <a:lnTo>
                    <a:pt x="1613" y="2009"/>
                  </a:lnTo>
                  <a:lnTo>
                    <a:pt x="1798" y="1877"/>
                  </a:lnTo>
                  <a:lnTo>
                    <a:pt x="1931" y="1719"/>
                  </a:lnTo>
                  <a:lnTo>
                    <a:pt x="2063" y="1560"/>
                  </a:lnTo>
                  <a:lnTo>
                    <a:pt x="2116" y="1348"/>
                  </a:lnTo>
                  <a:lnTo>
                    <a:pt x="2169" y="1137"/>
                  </a:lnTo>
                  <a:lnTo>
                    <a:pt x="2142" y="952"/>
                  </a:lnTo>
                  <a:lnTo>
                    <a:pt x="2116" y="740"/>
                  </a:lnTo>
                  <a:lnTo>
                    <a:pt x="2010" y="529"/>
                  </a:lnTo>
                  <a:lnTo>
                    <a:pt x="1878" y="344"/>
                  </a:lnTo>
                  <a:lnTo>
                    <a:pt x="1719" y="212"/>
                  </a:lnTo>
                  <a:lnTo>
                    <a:pt x="1561" y="106"/>
                  </a:lnTo>
                  <a:lnTo>
                    <a:pt x="1349" y="27"/>
                  </a:lnTo>
                  <a:lnTo>
                    <a:pt x="11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363;p59">
              <a:extLst>
                <a:ext uri="{FF2B5EF4-FFF2-40B4-BE49-F238E27FC236}">
                  <a16:creationId xmlns:a16="http://schemas.microsoft.com/office/drawing/2014/main" id="{D9F93515-45DA-01D7-BCFD-34B8F1C0336B}"/>
                </a:ext>
              </a:extLst>
            </p:cNvPr>
            <p:cNvSpPr/>
            <p:nvPr/>
          </p:nvSpPr>
          <p:spPr>
            <a:xfrm>
              <a:off x="8081650" y="2255125"/>
              <a:ext cx="53575" cy="54225"/>
            </a:xfrm>
            <a:custGeom>
              <a:avLst/>
              <a:gdLst/>
              <a:ahLst/>
              <a:cxnLst/>
              <a:rect l="l" t="t" r="r" b="b"/>
              <a:pathLst>
                <a:path w="2143" h="2169" extrusionOk="0">
                  <a:moveTo>
                    <a:pt x="1006" y="0"/>
                  </a:moveTo>
                  <a:lnTo>
                    <a:pt x="794" y="27"/>
                  </a:lnTo>
                  <a:lnTo>
                    <a:pt x="583" y="106"/>
                  </a:lnTo>
                  <a:lnTo>
                    <a:pt x="397" y="212"/>
                  </a:lnTo>
                  <a:lnTo>
                    <a:pt x="265" y="370"/>
                  </a:lnTo>
                  <a:lnTo>
                    <a:pt x="133" y="529"/>
                  </a:lnTo>
                  <a:lnTo>
                    <a:pt x="54" y="741"/>
                  </a:lnTo>
                  <a:lnTo>
                    <a:pt x="1" y="952"/>
                  </a:lnTo>
                  <a:lnTo>
                    <a:pt x="1" y="1137"/>
                  </a:lnTo>
                  <a:lnTo>
                    <a:pt x="27" y="1349"/>
                  </a:lnTo>
                  <a:lnTo>
                    <a:pt x="107" y="1560"/>
                  </a:lnTo>
                  <a:lnTo>
                    <a:pt x="212" y="1719"/>
                  </a:lnTo>
                  <a:lnTo>
                    <a:pt x="345" y="1877"/>
                  </a:lnTo>
                  <a:lnTo>
                    <a:pt x="530" y="2009"/>
                  </a:lnTo>
                  <a:lnTo>
                    <a:pt x="662" y="2062"/>
                  </a:lnTo>
                  <a:lnTo>
                    <a:pt x="794" y="2115"/>
                  </a:lnTo>
                  <a:lnTo>
                    <a:pt x="926" y="2142"/>
                  </a:lnTo>
                  <a:lnTo>
                    <a:pt x="1058" y="2168"/>
                  </a:lnTo>
                  <a:lnTo>
                    <a:pt x="1217" y="2142"/>
                  </a:lnTo>
                  <a:lnTo>
                    <a:pt x="1349" y="2115"/>
                  </a:lnTo>
                  <a:lnTo>
                    <a:pt x="1561" y="2036"/>
                  </a:lnTo>
                  <a:lnTo>
                    <a:pt x="1719" y="1930"/>
                  </a:lnTo>
                  <a:lnTo>
                    <a:pt x="1878" y="1798"/>
                  </a:lnTo>
                  <a:lnTo>
                    <a:pt x="2010" y="1613"/>
                  </a:lnTo>
                  <a:lnTo>
                    <a:pt x="2089" y="1428"/>
                  </a:lnTo>
                  <a:lnTo>
                    <a:pt x="2142" y="1216"/>
                  </a:lnTo>
                  <a:lnTo>
                    <a:pt x="2142" y="1005"/>
                  </a:lnTo>
                  <a:lnTo>
                    <a:pt x="2116" y="793"/>
                  </a:lnTo>
                  <a:lnTo>
                    <a:pt x="2037" y="608"/>
                  </a:lnTo>
                  <a:lnTo>
                    <a:pt x="1931" y="423"/>
                  </a:lnTo>
                  <a:lnTo>
                    <a:pt x="1799" y="265"/>
                  </a:lnTo>
                  <a:lnTo>
                    <a:pt x="1614" y="132"/>
                  </a:lnTo>
                  <a:lnTo>
                    <a:pt x="1402" y="53"/>
                  </a:lnTo>
                  <a:lnTo>
                    <a:pt x="12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364;p59">
              <a:extLst>
                <a:ext uri="{FF2B5EF4-FFF2-40B4-BE49-F238E27FC236}">
                  <a16:creationId xmlns:a16="http://schemas.microsoft.com/office/drawing/2014/main" id="{AFC1E903-367A-0D9C-01A6-D2B45A6F8B5C}"/>
                </a:ext>
              </a:extLst>
            </p:cNvPr>
            <p:cNvSpPr/>
            <p:nvPr/>
          </p:nvSpPr>
          <p:spPr>
            <a:xfrm>
              <a:off x="8000375" y="1950450"/>
              <a:ext cx="53550" cy="54225"/>
            </a:xfrm>
            <a:custGeom>
              <a:avLst/>
              <a:gdLst/>
              <a:ahLst/>
              <a:cxnLst/>
              <a:rect l="l" t="t" r="r" b="b"/>
              <a:pathLst>
                <a:path w="2142" h="2169" extrusionOk="0">
                  <a:moveTo>
                    <a:pt x="1058" y="0"/>
                  </a:moveTo>
                  <a:lnTo>
                    <a:pt x="846" y="27"/>
                  </a:lnTo>
                  <a:lnTo>
                    <a:pt x="661" y="80"/>
                  </a:lnTo>
                  <a:lnTo>
                    <a:pt x="476" y="185"/>
                  </a:lnTo>
                  <a:lnTo>
                    <a:pt x="318" y="318"/>
                  </a:lnTo>
                  <a:lnTo>
                    <a:pt x="185" y="476"/>
                  </a:lnTo>
                  <a:lnTo>
                    <a:pt x="80" y="661"/>
                  </a:lnTo>
                  <a:lnTo>
                    <a:pt x="0" y="846"/>
                  </a:lnTo>
                  <a:lnTo>
                    <a:pt x="0" y="1084"/>
                  </a:lnTo>
                  <a:lnTo>
                    <a:pt x="0" y="1296"/>
                  </a:lnTo>
                  <a:lnTo>
                    <a:pt x="80" y="1507"/>
                  </a:lnTo>
                  <a:lnTo>
                    <a:pt x="185" y="1692"/>
                  </a:lnTo>
                  <a:lnTo>
                    <a:pt x="318" y="1851"/>
                  </a:lnTo>
                  <a:lnTo>
                    <a:pt x="476" y="1983"/>
                  </a:lnTo>
                  <a:lnTo>
                    <a:pt x="661" y="2062"/>
                  </a:lnTo>
                  <a:lnTo>
                    <a:pt x="846" y="2142"/>
                  </a:lnTo>
                  <a:lnTo>
                    <a:pt x="1058" y="2168"/>
                  </a:lnTo>
                  <a:lnTo>
                    <a:pt x="1296" y="2142"/>
                  </a:lnTo>
                  <a:lnTo>
                    <a:pt x="1481" y="2062"/>
                  </a:lnTo>
                  <a:lnTo>
                    <a:pt x="1666" y="1983"/>
                  </a:lnTo>
                  <a:lnTo>
                    <a:pt x="1824" y="1851"/>
                  </a:lnTo>
                  <a:lnTo>
                    <a:pt x="1957" y="1692"/>
                  </a:lnTo>
                  <a:lnTo>
                    <a:pt x="2062" y="1507"/>
                  </a:lnTo>
                  <a:lnTo>
                    <a:pt x="2142" y="1296"/>
                  </a:lnTo>
                  <a:lnTo>
                    <a:pt x="2142" y="1084"/>
                  </a:lnTo>
                  <a:lnTo>
                    <a:pt x="2142" y="846"/>
                  </a:lnTo>
                  <a:lnTo>
                    <a:pt x="2062" y="661"/>
                  </a:lnTo>
                  <a:lnTo>
                    <a:pt x="1957" y="476"/>
                  </a:lnTo>
                  <a:lnTo>
                    <a:pt x="1824" y="318"/>
                  </a:lnTo>
                  <a:lnTo>
                    <a:pt x="1666" y="185"/>
                  </a:lnTo>
                  <a:lnTo>
                    <a:pt x="1481" y="80"/>
                  </a:lnTo>
                  <a:lnTo>
                    <a:pt x="1296" y="27"/>
                  </a:lnTo>
                  <a:lnTo>
                    <a:pt x="10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a:extLst>
              <a:ext uri="{FF2B5EF4-FFF2-40B4-BE49-F238E27FC236}">
                <a16:creationId xmlns:a16="http://schemas.microsoft.com/office/drawing/2014/main" id="{15B13AD5-58E3-040F-1807-5AEB858C0412}"/>
              </a:ext>
            </a:extLst>
          </p:cNvPr>
          <p:cNvSpPr/>
          <p:nvPr/>
        </p:nvSpPr>
        <p:spPr>
          <a:xfrm>
            <a:off x="7251668" y="3452227"/>
            <a:ext cx="126166" cy="148648"/>
          </a:xfrm>
          <a:prstGeom prst="rect">
            <a:avLst/>
          </a:prstGeom>
          <a:solidFill>
            <a:srgbClr val="5D9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77"/>
        <p:cNvGrpSpPr/>
        <p:nvPr/>
      </p:nvGrpSpPr>
      <p:grpSpPr>
        <a:xfrm>
          <a:off x="0" y="0"/>
          <a:ext cx="0" cy="0"/>
          <a:chOff x="0" y="0"/>
          <a:chExt cx="0" cy="0"/>
        </a:xfrm>
      </p:grpSpPr>
      <p:sp>
        <p:nvSpPr>
          <p:cNvPr id="3178" name="Google Shape;3178;p35"/>
          <p:cNvSpPr txBox="1">
            <a:spLocks noGrp="1"/>
          </p:cNvSpPr>
          <p:nvPr>
            <p:ph type="title"/>
          </p:nvPr>
        </p:nvSpPr>
        <p:spPr>
          <a:xfrm>
            <a:off x="1167074" y="2278144"/>
            <a:ext cx="29133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1600" dirty="0">
                <a:latin typeface="Raleway" panose="020B0503030101060003" pitchFamily="34" charset="0"/>
              </a:rPr>
              <a:t>Objectifs à court terme</a:t>
            </a:r>
            <a:endParaRPr sz="1600" dirty="0">
              <a:latin typeface="Raleway" panose="020B0503030101060003" pitchFamily="34" charset="0"/>
            </a:endParaRPr>
          </a:p>
        </p:txBody>
      </p:sp>
      <p:sp>
        <p:nvSpPr>
          <p:cNvPr id="3179" name="Google Shape;3179;p35"/>
          <p:cNvSpPr txBox="1">
            <a:spLocks noGrp="1"/>
          </p:cNvSpPr>
          <p:nvPr>
            <p:ph type="title" idx="4"/>
          </p:nvPr>
        </p:nvSpPr>
        <p:spPr>
          <a:xfrm>
            <a:off x="720000" y="411484"/>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Mes objectifs</a:t>
            </a:r>
            <a:endParaRPr dirty="0"/>
          </a:p>
        </p:txBody>
      </p:sp>
      <p:sp>
        <p:nvSpPr>
          <p:cNvPr id="3180" name="Google Shape;3180;p35"/>
          <p:cNvSpPr txBox="1">
            <a:spLocks noGrp="1"/>
          </p:cNvSpPr>
          <p:nvPr>
            <p:ph type="title" idx="2"/>
          </p:nvPr>
        </p:nvSpPr>
        <p:spPr>
          <a:xfrm>
            <a:off x="5213623" y="2278144"/>
            <a:ext cx="29133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1600" dirty="0">
                <a:latin typeface="Raleway" panose="020B0503030101060003" pitchFamily="34" charset="0"/>
              </a:rPr>
              <a:t>Objectif à long terme</a:t>
            </a:r>
            <a:endParaRPr sz="1600" dirty="0">
              <a:latin typeface="Raleway" panose="020B0503030101060003" pitchFamily="34" charset="0"/>
            </a:endParaRPr>
          </a:p>
        </p:txBody>
      </p:sp>
      <p:sp>
        <p:nvSpPr>
          <p:cNvPr id="3182" name="Google Shape;3182;p35"/>
          <p:cNvSpPr txBox="1">
            <a:spLocks noGrp="1"/>
          </p:cNvSpPr>
          <p:nvPr>
            <p:ph type="subTitle" idx="3"/>
          </p:nvPr>
        </p:nvSpPr>
        <p:spPr>
          <a:xfrm>
            <a:off x="796012" y="2569296"/>
            <a:ext cx="3702836" cy="1934815"/>
          </a:xfrm>
          <a:prstGeom prst="rect">
            <a:avLst/>
          </a:prstGeom>
        </p:spPr>
        <p:txBody>
          <a:bodyPr spcFirstLastPara="1" wrap="square" lIns="91425" tIns="91425" rIns="91425" bIns="91425" anchor="ctr" anchorCtr="0">
            <a:noAutofit/>
          </a:bodyPr>
          <a:lstStyle/>
          <a:p>
            <a:pPr marL="171450" lvl="0" indent="-171450" algn="l" rtl="0">
              <a:spcBef>
                <a:spcPts val="0"/>
              </a:spcBef>
              <a:spcAft>
                <a:spcPts val="0"/>
              </a:spcAft>
              <a:buSzPct val="100000"/>
              <a:buFont typeface="Wingdings" panose="05000000000000000000" pitchFamily="2" charset="2"/>
              <a:buChar char="q"/>
            </a:pPr>
            <a:r>
              <a:rPr lang="fr-FR" sz="1200" dirty="0">
                <a:latin typeface="Raleway" panose="020B0503030101060003" pitchFamily="34" charset="0"/>
              </a:rPr>
              <a:t>Terminer mes études en </a:t>
            </a:r>
            <a:r>
              <a:rPr lang="fr-FR" sz="1200" b="1" dirty="0">
                <a:solidFill>
                  <a:srgbClr val="81BED7"/>
                </a:solidFill>
                <a:latin typeface="Raleway" panose="020B0503030101060003" pitchFamily="34" charset="0"/>
              </a:rPr>
              <a:t>Master avec une mention bien </a:t>
            </a:r>
          </a:p>
          <a:p>
            <a:pPr marL="0" lvl="0" indent="0" algn="l" rtl="0">
              <a:spcBef>
                <a:spcPts val="0"/>
              </a:spcBef>
              <a:spcAft>
                <a:spcPts val="0"/>
              </a:spcAft>
              <a:buSzPct val="100000"/>
            </a:pPr>
            <a:endParaRPr lang="fr-FR" sz="1200" b="1" dirty="0">
              <a:solidFill>
                <a:srgbClr val="81BED7"/>
              </a:solidFill>
              <a:latin typeface="Raleway" panose="020B0503030101060003" pitchFamily="34" charset="0"/>
            </a:endParaRPr>
          </a:p>
          <a:p>
            <a:pPr marL="171450" lvl="0" indent="-171450" algn="l" rtl="0">
              <a:spcBef>
                <a:spcPts val="0"/>
              </a:spcBef>
              <a:spcAft>
                <a:spcPts val="0"/>
              </a:spcAft>
              <a:buSzPct val="100000"/>
              <a:buFont typeface="Wingdings" panose="05000000000000000000" pitchFamily="2" charset="2"/>
              <a:buChar char="q"/>
            </a:pPr>
            <a:r>
              <a:rPr lang="fr-FR" sz="1200" dirty="0">
                <a:latin typeface="Raleway" panose="020B0503030101060003" pitchFamily="34" charset="0"/>
              </a:rPr>
              <a:t>Consacrer plus de temps à </a:t>
            </a:r>
            <a:r>
              <a:rPr lang="fr-FR" sz="1200" b="1" dirty="0">
                <a:solidFill>
                  <a:srgbClr val="81BED7"/>
                </a:solidFill>
                <a:latin typeface="Raleway" panose="020B0503030101060003" pitchFamily="34" charset="0"/>
              </a:rPr>
              <a:t>mon engagement associatif</a:t>
            </a:r>
          </a:p>
          <a:p>
            <a:pPr marL="0" lvl="0" indent="0" algn="l" rtl="0">
              <a:spcBef>
                <a:spcPts val="0"/>
              </a:spcBef>
              <a:spcAft>
                <a:spcPts val="0"/>
              </a:spcAft>
              <a:buSzPct val="100000"/>
            </a:pPr>
            <a:endParaRPr lang="fr-FR" sz="1200" b="1" dirty="0">
              <a:solidFill>
                <a:srgbClr val="81BED7"/>
              </a:solidFill>
              <a:latin typeface="Raleway" panose="020B0503030101060003" pitchFamily="34" charset="0"/>
            </a:endParaRPr>
          </a:p>
          <a:p>
            <a:pPr marL="171450" lvl="0" indent="-171450" algn="l" rtl="0">
              <a:spcBef>
                <a:spcPts val="0"/>
              </a:spcBef>
              <a:spcAft>
                <a:spcPts val="0"/>
              </a:spcAft>
              <a:buSzPct val="100000"/>
              <a:buFont typeface="Wingdings" panose="05000000000000000000" pitchFamily="2" charset="2"/>
              <a:buChar char="q"/>
            </a:pPr>
            <a:r>
              <a:rPr lang="fr-FR" sz="1200" dirty="0">
                <a:latin typeface="Raleway" panose="020B0503030101060003" pitchFamily="34" charset="0"/>
              </a:rPr>
              <a:t>Faire </a:t>
            </a:r>
            <a:r>
              <a:rPr lang="fr-FR" sz="1200" b="1" dirty="0">
                <a:solidFill>
                  <a:srgbClr val="81BED7"/>
                </a:solidFill>
                <a:latin typeface="Raleway" panose="020B0503030101060003" pitchFamily="34" charset="0"/>
              </a:rPr>
              <a:t>plus de sport </a:t>
            </a:r>
            <a:r>
              <a:rPr lang="fr-FR" sz="1200" dirty="0">
                <a:latin typeface="Raleway" panose="020B0503030101060003" pitchFamily="34" charset="0"/>
              </a:rPr>
              <a:t>et </a:t>
            </a:r>
            <a:r>
              <a:rPr lang="fr-FR" sz="1200" b="1" dirty="0">
                <a:solidFill>
                  <a:srgbClr val="81BED7"/>
                </a:solidFill>
                <a:latin typeface="Raleway" panose="020B0503030101060003" pitchFamily="34" charset="0"/>
              </a:rPr>
              <a:t>éviter la procrastination </a:t>
            </a:r>
          </a:p>
        </p:txBody>
      </p:sp>
      <p:sp>
        <p:nvSpPr>
          <p:cNvPr id="3183" name="Google Shape;3183;p35"/>
          <p:cNvSpPr/>
          <p:nvPr/>
        </p:nvSpPr>
        <p:spPr>
          <a:xfrm>
            <a:off x="1929113" y="1084972"/>
            <a:ext cx="1104900" cy="1104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35"/>
          <p:cNvSpPr/>
          <p:nvPr/>
        </p:nvSpPr>
        <p:spPr>
          <a:xfrm>
            <a:off x="6110288" y="1036420"/>
            <a:ext cx="1104900" cy="1104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5" name="Google Shape;3185;p35"/>
          <p:cNvGrpSpPr/>
          <p:nvPr/>
        </p:nvGrpSpPr>
        <p:grpSpPr>
          <a:xfrm>
            <a:off x="2202844" y="1408816"/>
            <a:ext cx="557437" cy="457212"/>
            <a:chOff x="-4495800" y="994788"/>
            <a:chExt cx="2545375" cy="2087725"/>
          </a:xfrm>
        </p:grpSpPr>
        <p:sp>
          <p:nvSpPr>
            <p:cNvPr id="3186" name="Google Shape;3186;p35"/>
            <p:cNvSpPr/>
            <p:nvPr/>
          </p:nvSpPr>
          <p:spPr>
            <a:xfrm>
              <a:off x="-2573975" y="2464263"/>
              <a:ext cx="346850" cy="341550"/>
            </a:xfrm>
            <a:custGeom>
              <a:avLst/>
              <a:gdLst/>
              <a:ahLst/>
              <a:cxnLst/>
              <a:rect l="l" t="t" r="r" b="b"/>
              <a:pathLst>
                <a:path w="13874" h="13662" extrusionOk="0">
                  <a:moveTo>
                    <a:pt x="4223" y="0"/>
                  </a:moveTo>
                  <a:lnTo>
                    <a:pt x="1" y="4222"/>
                  </a:lnTo>
                  <a:lnTo>
                    <a:pt x="9651" y="13662"/>
                  </a:lnTo>
                  <a:lnTo>
                    <a:pt x="13873" y="9440"/>
                  </a:lnTo>
                  <a:lnTo>
                    <a:pt x="42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35"/>
            <p:cNvSpPr/>
            <p:nvPr/>
          </p:nvSpPr>
          <p:spPr>
            <a:xfrm>
              <a:off x="-3123600" y="2411463"/>
              <a:ext cx="396600" cy="297850"/>
            </a:xfrm>
            <a:custGeom>
              <a:avLst/>
              <a:gdLst/>
              <a:ahLst/>
              <a:cxnLst/>
              <a:rect l="l" t="t" r="r" b="b"/>
              <a:pathLst>
                <a:path w="15864" h="11914" extrusionOk="0">
                  <a:moveTo>
                    <a:pt x="13209" y="1"/>
                  </a:moveTo>
                  <a:lnTo>
                    <a:pt x="0" y="6575"/>
                  </a:lnTo>
                  <a:lnTo>
                    <a:pt x="2684" y="11913"/>
                  </a:lnTo>
                  <a:lnTo>
                    <a:pt x="15863" y="5339"/>
                  </a:lnTo>
                  <a:lnTo>
                    <a:pt x="132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35"/>
            <p:cNvSpPr/>
            <p:nvPr/>
          </p:nvSpPr>
          <p:spPr>
            <a:xfrm>
              <a:off x="-2573975" y="1270738"/>
              <a:ext cx="346850" cy="342325"/>
            </a:xfrm>
            <a:custGeom>
              <a:avLst/>
              <a:gdLst/>
              <a:ahLst/>
              <a:cxnLst/>
              <a:rect l="l" t="t" r="r" b="b"/>
              <a:pathLst>
                <a:path w="13874" h="13693" extrusionOk="0">
                  <a:moveTo>
                    <a:pt x="9651" y="1"/>
                  </a:moveTo>
                  <a:lnTo>
                    <a:pt x="1" y="9470"/>
                  </a:lnTo>
                  <a:lnTo>
                    <a:pt x="4223" y="13692"/>
                  </a:lnTo>
                  <a:lnTo>
                    <a:pt x="13873" y="4223"/>
                  </a:lnTo>
                  <a:lnTo>
                    <a:pt x="96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35"/>
            <p:cNvSpPr/>
            <p:nvPr/>
          </p:nvSpPr>
          <p:spPr>
            <a:xfrm>
              <a:off x="-2701400" y="1814338"/>
              <a:ext cx="149325" cy="447875"/>
            </a:xfrm>
            <a:custGeom>
              <a:avLst/>
              <a:gdLst/>
              <a:ahLst/>
              <a:cxnLst/>
              <a:rect l="l" t="t" r="r" b="b"/>
              <a:pathLst>
                <a:path w="5973" h="17915" extrusionOk="0">
                  <a:moveTo>
                    <a:pt x="1" y="1"/>
                  </a:moveTo>
                  <a:lnTo>
                    <a:pt x="1" y="17915"/>
                  </a:lnTo>
                  <a:lnTo>
                    <a:pt x="5972" y="17915"/>
                  </a:lnTo>
                  <a:lnTo>
                    <a:pt x="59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5"/>
            <p:cNvSpPr/>
            <p:nvPr/>
          </p:nvSpPr>
          <p:spPr>
            <a:xfrm>
              <a:off x="-3123600" y="1367238"/>
              <a:ext cx="396600" cy="298600"/>
            </a:xfrm>
            <a:custGeom>
              <a:avLst/>
              <a:gdLst/>
              <a:ahLst/>
              <a:cxnLst/>
              <a:rect l="l" t="t" r="r" b="b"/>
              <a:pathLst>
                <a:path w="15864" h="11944" extrusionOk="0">
                  <a:moveTo>
                    <a:pt x="2684" y="1"/>
                  </a:moveTo>
                  <a:lnTo>
                    <a:pt x="0" y="5339"/>
                  </a:lnTo>
                  <a:lnTo>
                    <a:pt x="13209" y="11944"/>
                  </a:lnTo>
                  <a:lnTo>
                    <a:pt x="15863" y="6606"/>
                  </a:lnTo>
                  <a:lnTo>
                    <a:pt x="26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35"/>
            <p:cNvSpPr/>
            <p:nvPr/>
          </p:nvSpPr>
          <p:spPr>
            <a:xfrm>
              <a:off x="-3720000" y="1367238"/>
              <a:ext cx="396625" cy="298600"/>
            </a:xfrm>
            <a:custGeom>
              <a:avLst/>
              <a:gdLst/>
              <a:ahLst/>
              <a:cxnLst/>
              <a:rect l="l" t="t" r="r" b="b"/>
              <a:pathLst>
                <a:path w="15865" h="11944" extrusionOk="0">
                  <a:moveTo>
                    <a:pt x="13180" y="1"/>
                  </a:moveTo>
                  <a:lnTo>
                    <a:pt x="1" y="6606"/>
                  </a:lnTo>
                  <a:lnTo>
                    <a:pt x="2685" y="11944"/>
                  </a:lnTo>
                  <a:lnTo>
                    <a:pt x="15864" y="5339"/>
                  </a:lnTo>
                  <a:lnTo>
                    <a:pt x="131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5"/>
            <p:cNvSpPr/>
            <p:nvPr/>
          </p:nvSpPr>
          <p:spPr>
            <a:xfrm>
              <a:off x="-3720000" y="2411463"/>
              <a:ext cx="396625" cy="297850"/>
            </a:xfrm>
            <a:custGeom>
              <a:avLst/>
              <a:gdLst/>
              <a:ahLst/>
              <a:cxnLst/>
              <a:rect l="l" t="t" r="r" b="b"/>
              <a:pathLst>
                <a:path w="15865" h="11914" extrusionOk="0">
                  <a:moveTo>
                    <a:pt x="2685" y="1"/>
                  </a:moveTo>
                  <a:lnTo>
                    <a:pt x="1" y="5339"/>
                  </a:lnTo>
                  <a:lnTo>
                    <a:pt x="13180" y="11913"/>
                  </a:lnTo>
                  <a:lnTo>
                    <a:pt x="15864" y="6575"/>
                  </a:lnTo>
                  <a:lnTo>
                    <a:pt x="26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5"/>
            <p:cNvSpPr/>
            <p:nvPr/>
          </p:nvSpPr>
          <p:spPr>
            <a:xfrm>
              <a:off x="-4219875" y="2464263"/>
              <a:ext cx="346850" cy="341550"/>
            </a:xfrm>
            <a:custGeom>
              <a:avLst/>
              <a:gdLst/>
              <a:ahLst/>
              <a:cxnLst/>
              <a:rect l="l" t="t" r="r" b="b"/>
              <a:pathLst>
                <a:path w="13874" h="13662" extrusionOk="0">
                  <a:moveTo>
                    <a:pt x="9682" y="0"/>
                  </a:moveTo>
                  <a:lnTo>
                    <a:pt x="1" y="9440"/>
                  </a:lnTo>
                  <a:lnTo>
                    <a:pt x="4223" y="13662"/>
                  </a:lnTo>
                  <a:lnTo>
                    <a:pt x="13874" y="4222"/>
                  </a:lnTo>
                  <a:lnTo>
                    <a:pt x="9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35"/>
            <p:cNvSpPr/>
            <p:nvPr/>
          </p:nvSpPr>
          <p:spPr>
            <a:xfrm>
              <a:off x="-3894900" y="1814338"/>
              <a:ext cx="149300" cy="447875"/>
            </a:xfrm>
            <a:custGeom>
              <a:avLst/>
              <a:gdLst/>
              <a:ahLst/>
              <a:cxnLst/>
              <a:rect l="l" t="t" r="r" b="b"/>
              <a:pathLst>
                <a:path w="5972" h="17915" extrusionOk="0">
                  <a:moveTo>
                    <a:pt x="0" y="1"/>
                  </a:moveTo>
                  <a:lnTo>
                    <a:pt x="0" y="17915"/>
                  </a:lnTo>
                  <a:lnTo>
                    <a:pt x="5972" y="17915"/>
                  </a:lnTo>
                  <a:lnTo>
                    <a:pt x="59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35"/>
            <p:cNvSpPr/>
            <p:nvPr/>
          </p:nvSpPr>
          <p:spPr>
            <a:xfrm>
              <a:off x="-4219875" y="1270738"/>
              <a:ext cx="346850" cy="342325"/>
            </a:xfrm>
            <a:custGeom>
              <a:avLst/>
              <a:gdLst/>
              <a:ahLst/>
              <a:cxnLst/>
              <a:rect l="l" t="t" r="r" b="b"/>
              <a:pathLst>
                <a:path w="13874" h="13693" extrusionOk="0">
                  <a:moveTo>
                    <a:pt x="4223" y="1"/>
                  </a:moveTo>
                  <a:lnTo>
                    <a:pt x="1" y="4223"/>
                  </a:lnTo>
                  <a:lnTo>
                    <a:pt x="9682" y="13692"/>
                  </a:lnTo>
                  <a:lnTo>
                    <a:pt x="13874" y="9470"/>
                  </a:lnTo>
                  <a:lnTo>
                    <a:pt x="42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5"/>
            <p:cNvSpPr/>
            <p:nvPr/>
          </p:nvSpPr>
          <p:spPr>
            <a:xfrm>
              <a:off x="-3894900" y="1814338"/>
              <a:ext cx="149300" cy="447875"/>
            </a:xfrm>
            <a:custGeom>
              <a:avLst/>
              <a:gdLst/>
              <a:ahLst/>
              <a:cxnLst/>
              <a:rect l="l" t="t" r="r" b="b"/>
              <a:pathLst>
                <a:path w="5972" h="17915" extrusionOk="0">
                  <a:moveTo>
                    <a:pt x="0" y="1"/>
                  </a:moveTo>
                  <a:lnTo>
                    <a:pt x="0" y="17915"/>
                  </a:lnTo>
                  <a:lnTo>
                    <a:pt x="5972" y="17915"/>
                  </a:lnTo>
                  <a:lnTo>
                    <a:pt x="59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5"/>
            <p:cNvSpPr/>
            <p:nvPr/>
          </p:nvSpPr>
          <p:spPr>
            <a:xfrm>
              <a:off x="-4043450" y="1441888"/>
              <a:ext cx="447125" cy="447125"/>
            </a:xfrm>
            <a:custGeom>
              <a:avLst/>
              <a:gdLst/>
              <a:ahLst/>
              <a:cxnLst/>
              <a:rect l="l" t="t" r="r" b="b"/>
              <a:pathLst>
                <a:path w="17885" h="17885" extrusionOk="0">
                  <a:moveTo>
                    <a:pt x="8475" y="1"/>
                  </a:moveTo>
                  <a:lnTo>
                    <a:pt x="8023" y="31"/>
                  </a:lnTo>
                  <a:lnTo>
                    <a:pt x="7571" y="91"/>
                  </a:lnTo>
                  <a:lnTo>
                    <a:pt x="7149" y="182"/>
                  </a:lnTo>
                  <a:lnTo>
                    <a:pt x="6696" y="272"/>
                  </a:lnTo>
                  <a:lnTo>
                    <a:pt x="6274" y="393"/>
                  </a:lnTo>
                  <a:lnTo>
                    <a:pt x="5852" y="543"/>
                  </a:lnTo>
                  <a:lnTo>
                    <a:pt x="5460" y="694"/>
                  </a:lnTo>
                  <a:lnTo>
                    <a:pt x="5068" y="875"/>
                  </a:lnTo>
                  <a:lnTo>
                    <a:pt x="4676" y="1086"/>
                  </a:lnTo>
                  <a:lnTo>
                    <a:pt x="4314" y="1297"/>
                  </a:lnTo>
                  <a:lnTo>
                    <a:pt x="3952" y="1539"/>
                  </a:lnTo>
                  <a:lnTo>
                    <a:pt x="3590" y="1780"/>
                  </a:lnTo>
                  <a:lnTo>
                    <a:pt x="3258" y="2051"/>
                  </a:lnTo>
                  <a:lnTo>
                    <a:pt x="2926" y="2323"/>
                  </a:lnTo>
                  <a:lnTo>
                    <a:pt x="2625" y="2624"/>
                  </a:lnTo>
                  <a:lnTo>
                    <a:pt x="2323" y="2926"/>
                  </a:lnTo>
                  <a:lnTo>
                    <a:pt x="2022" y="3258"/>
                  </a:lnTo>
                  <a:lnTo>
                    <a:pt x="1780" y="3589"/>
                  </a:lnTo>
                  <a:lnTo>
                    <a:pt x="1509" y="3951"/>
                  </a:lnTo>
                  <a:lnTo>
                    <a:pt x="1298" y="4313"/>
                  </a:lnTo>
                  <a:lnTo>
                    <a:pt x="1057" y="4675"/>
                  </a:lnTo>
                  <a:lnTo>
                    <a:pt x="876" y="5067"/>
                  </a:lnTo>
                  <a:lnTo>
                    <a:pt x="695" y="5459"/>
                  </a:lnTo>
                  <a:lnTo>
                    <a:pt x="544" y="5881"/>
                  </a:lnTo>
                  <a:lnTo>
                    <a:pt x="393" y="6304"/>
                  </a:lnTo>
                  <a:lnTo>
                    <a:pt x="272" y="6726"/>
                  </a:lnTo>
                  <a:lnTo>
                    <a:pt x="182" y="7148"/>
                  </a:lnTo>
                  <a:lnTo>
                    <a:pt x="91" y="7600"/>
                  </a:lnTo>
                  <a:lnTo>
                    <a:pt x="31" y="8023"/>
                  </a:lnTo>
                  <a:lnTo>
                    <a:pt x="1" y="8475"/>
                  </a:lnTo>
                  <a:lnTo>
                    <a:pt x="1" y="8958"/>
                  </a:lnTo>
                  <a:lnTo>
                    <a:pt x="1" y="9410"/>
                  </a:lnTo>
                  <a:lnTo>
                    <a:pt x="31" y="9862"/>
                  </a:lnTo>
                  <a:lnTo>
                    <a:pt x="91" y="10315"/>
                  </a:lnTo>
                  <a:lnTo>
                    <a:pt x="182" y="10737"/>
                  </a:lnTo>
                  <a:lnTo>
                    <a:pt x="272" y="11189"/>
                  </a:lnTo>
                  <a:lnTo>
                    <a:pt x="393" y="11611"/>
                  </a:lnTo>
                  <a:lnTo>
                    <a:pt x="544" y="12034"/>
                  </a:lnTo>
                  <a:lnTo>
                    <a:pt x="695" y="12426"/>
                  </a:lnTo>
                  <a:lnTo>
                    <a:pt x="876" y="12818"/>
                  </a:lnTo>
                  <a:lnTo>
                    <a:pt x="1057" y="13210"/>
                  </a:lnTo>
                  <a:lnTo>
                    <a:pt x="1298" y="13572"/>
                  </a:lnTo>
                  <a:lnTo>
                    <a:pt x="1509" y="13934"/>
                  </a:lnTo>
                  <a:lnTo>
                    <a:pt x="1780" y="14296"/>
                  </a:lnTo>
                  <a:lnTo>
                    <a:pt x="2022" y="14627"/>
                  </a:lnTo>
                  <a:lnTo>
                    <a:pt x="2323" y="14959"/>
                  </a:lnTo>
                  <a:lnTo>
                    <a:pt x="2625" y="15261"/>
                  </a:lnTo>
                  <a:lnTo>
                    <a:pt x="2926" y="15562"/>
                  </a:lnTo>
                  <a:lnTo>
                    <a:pt x="3258" y="15864"/>
                  </a:lnTo>
                  <a:lnTo>
                    <a:pt x="3590" y="16105"/>
                  </a:lnTo>
                  <a:lnTo>
                    <a:pt x="3952" y="16376"/>
                  </a:lnTo>
                  <a:lnTo>
                    <a:pt x="4314" y="16588"/>
                  </a:lnTo>
                  <a:lnTo>
                    <a:pt x="4676" y="16829"/>
                  </a:lnTo>
                  <a:lnTo>
                    <a:pt x="5068" y="17010"/>
                  </a:lnTo>
                  <a:lnTo>
                    <a:pt x="5460" y="17191"/>
                  </a:lnTo>
                  <a:lnTo>
                    <a:pt x="5852" y="17342"/>
                  </a:lnTo>
                  <a:lnTo>
                    <a:pt x="6274" y="17492"/>
                  </a:lnTo>
                  <a:lnTo>
                    <a:pt x="6696" y="17613"/>
                  </a:lnTo>
                  <a:lnTo>
                    <a:pt x="7149" y="17703"/>
                  </a:lnTo>
                  <a:lnTo>
                    <a:pt x="7571" y="17794"/>
                  </a:lnTo>
                  <a:lnTo>
                    <a:pt x="8023" y="17854"/>
                  </a:lnTo>
                  <a:lnTo>
                    <a:pt x="8475" y="17884"/>
                  </a:lnTo>
                  <a:lnTo>
                    <a:pt x="9410" y="17884"/>
                  </a:lnTo>
                  <a:lnTo>
                    <a:pt x="9863" y="17854"/>
                  </a:lnTo>
                  <a:lnTo>
                    <a:pt x="10285" y="17794"/>
                  </a:lnTo>
                  <a:lnTo>
                    <a:pt x="10737" y="17703"/>
                  </a:lnTo>
                  <a:lnTo>
                    <a:pt x="11160" y="17613"/>
                  </a:lnTo>
                  <a:lnTo>
                    <a:pt x="11582" y="17492"/>
                  </a:lnTo>
                  <a:lnTo>
                    <a:pt x="12004" y="17342"/>
                  </a:lnTo>
                  <a:lnTo>
                    <a:pt x="12426" y="17191"/>
                  </a:lnTo>
                  <a:lnTo>
                    <a:pt x="12818" y="17010"/>
                  </a:lnTo>
                  <a:lnTo>
                    <a:pt x="13210" y="16829"/>
                  </a:lnTo>
                  <a:lnTo>
                    <a:pt x="13572" y="16588"/>
                  </a:lnTo>
                  <a:lnTo>
                    <a:pt x="13934" y="16376"/>
                  </a:lnTo>
                  <a:lnTo>
                    <a:pt x="14296" y="16105"/>
                  </a:lnTo>
                  <a:lnTo>
                    <a:pt x="14628" y="15864"/>
                  </a:lnTo>
                  <a:lnTo>
                    <a:pt x="14960" y="15562"/>
                  </a:lnTo>
                  <a:lnTo>
                    <a:pt x="15261" y="15261"/>
                  </a:lnTo>
                  <a:lnTo>
                    <a:pt x="15563" y="14959"/>
                  </a:lnTo>
                  <a:lnTo>
                    <a:pt x="15834" y="14627"/>
                  </a:lnTo>
                  <a:lnTo>
                    <a:pt x="16106" y="14296"/>
                  </a:lnTo>
                  <a:lnTo>
                    <a:pt x="16347" y="13934"/>
                  </a:lnTo>
                  <a:lnTo>
                    <a:pt x="16588" y="13572"/>
                  </a:lnTo>
                  <a:lnTo>
                    <a:pt x="16799" y="13210"/>
                  </a:lnTo>
                  <a:lnTo>
                    <a:pt x="17010" y="12818"/>
                  </a:lnTo>
                  <a:lnTo>
                    <a:pt x="17191" y="12426"/>
                  </a:lnTo>
                  <a:lnTo>
                    <a:pt x="17342" y="12034"/>
                  </a:lnTo>
                  <a:lnTo>
                    <a:pt x="17493" y="11611"/>
                  </a:lnTo>
                  <a:lnTo>
                    <a:pt x="17613" y="11189"/>
                  </a:lnTo>
                  <a:lnTo>
                    <a:pt x="17704" y="10737"/>
                  </a:lnTo>
                  <a:lnTo>
                    <a:pt x="17794" y="10315"/>
                  </a:lnTo>
                  <a:lnTo>
                    <a:pt x="17855" y="9862"/>
                  </a:lnTo>
                  <a:lnTo>
                    <a:pt x="17885" y="9410"/>
                  </a:lnTo>
                  <a:lnTo>
                    <a:pt x="17885" y="8958"/>
                  </a:lnTo>
                  <a:lnTo>
                    <a:pt x="17885" y="8475"/>
                  </a:lnTo>
                  <a:lnTo>
                    <a:pt x="17855" y="8023"/>
                  </a:lnTo>
                  <a:lnTo>
                    <a:pt x="17794" y="7600"/>
                  </a:lnTo>
                  <a:lnTo>
                    <a:pt x="17704" y="7148"/>
                  </a:lnTo>
                  <a:lnTo>
                    <a:pt x="17613" y="6726"/>
                  </a:lnTo>
                  <a:lnTo>
                    <a:pt x="17493" y="6304"/>
                  </a:lnTo>
                  <a:lnTo>
                    <a:pt x="17342" y="5881"/>
                  </a:lnTo>
                  <a:lnTo>
                    <a:pt x="17191" y="5459"/>
                  </a:lnTo>
                  <a:lnTo>
                    <a:pt x="17010" y="5067"/>
                  </a:lnTo>
                  <a:lnTo>
                    <a:pt x="16799" y="4675"/>
                  </a:lnTo>
                  <a:lnTo>
                    <a:pt x="16588" y="4313"/>
                  </a:lnTo>
                  <a:lnTo>
                    <a:pt x="16347" y="3951"/>
                  </a:lnTo>
                  <a:lnTo>
                    <a:pt x="16106" y="3589"/>
                  </a:lnTo>
                  <a:lnTo>
                    <a:pt x="15834" y="3258"/>
                  </a:lnTo>
                  <a:lnTo>
                    <a:pt x="15563" y="2926"/>
                  </a:lnTo>
                  <a:lnTo>
                    <a:pt x="15261" y="2624"/>
                  </a:lnTo>
                  <a:lnTo>
                    <a:pt x="14960" y="2323"/>
                  </a:lnTo>
                  <a:lnTo>
                    <a:pt x="14628" y="2051"/>
                  </a:lnTo>
                  <a:lnTo>
                    <a:pt x="14296" y="1780"/>
                  </a:lnTo>
                  <a:lnTo>
                    <a:pt x="13934" y="1539"/>
                  </a:lnTo>
                  <a:lnTo>
                    <a:pt x="13572" y="1297"/>
                  </a:lnTo>
                  <a:lnTo>
                    <a:pt x="13210" y="1086"/>
                  </a:lnTo>
                  <a:lnTo>
                    <a:pt x="12818" y="875"/>
                  </a:lnTo>
                  <a:lnTo>
                    <a:pt x="12426" y="694"/>
                  </a:lnTo>
                  <a:lnTo>
                    <a:pt x="12004" y="543"/>
                  </a:lnTo>
                  <a:lnTo>
                    <a:pt x="11582" y="393"/>
                  </a:lnTo>
                  <a:lnTo>
                    <a:pt x="11160" y="272"/>
                  </a:lnTo>
                  <a:lnTo>
                    <a:pt x="10737" y="182"/>
                  </a:lnTo>
                  <a:lnTo>
                    <a:pt x="10285" y="91"/>
                  </a:lnTo>
                  <a:lnTo>
                    <a:pt x="9863" y="31"/>
                  </a:lnTo>
                  <a:lnTo>
                    <a:pt x="94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5"/>
            <p:cNvSpPr/>
            <p:nvPr/>
          </p:nvSpPr>
          <p:spPr>
            <a:xfrm>
              <a:off x="-4043450" y="2187563"/>
              <a:ext cx="447125" cy="447100"/>
            </a:xfrm>
            <a:custGeom>
              <a:avLst/>
              <a:gdLst/>
              <a:ahLst/>
              <a:cxnLst/>
              <a:rect l="l" t="t" r="r" b="b"/>
              <a:pathLst>
                <a:path w="17885" h="17884" extrusionOk="0">
                  <a:moveTo>
                    <a:pt x="8475" y="0"/>
                  </a:moveTo>
                  <a:lnTo>
                    <a:pt x="8023" y="60"/>
                  </a:lnTo>
                  <a:lnTo>
                    <a:pt x="7571" y="90"/>
                  </a:lnTo>
                  <a:lnTo>
                    <a:pt x="7149" y="181"/>
                  </a:lnTo>
                  <a:lnTo>
                    <a:pt x="6696" y="271"/>
                  </a:lnTo>
                  <a:lnTo>
                    <a:pt x="6274" y="392"/>
                  </a:lnTo>
                  <a:lnTo>
                    <a:pt x="5852" y="543"/>
                  </a:lnTo>
                  <a:lnTo>
                    <a:pt x="5460" y="694"/>
                  </a:lnTo>
                  <a:lnTo>
                    <a:pt x="5068" y="875"/>
                  </a:lnTo>
                  <a:lnTo>
                    <a:pt x="4676" y="1086"/>
                  </a:lnTo>
                  <a:lnTo>
                    <a:pt x="4314" y="1297"/>
                  </a:lnTo>
                  <a:lnTo>
                    <a:pt x="3952" y="1538"/>
                  </a:lnTo>
                  <a:lnTo>
                    <a:pt x="3590" y="1779"/>
                  </a:lnTo>
                  <a:lnTo>
                    <a:pt x="3258" y="2051"/>
                  </a:lnTo>
                  <a:lnTo>
                    <a:pt x="2926" y="2322"/>
                  </a:lnTo>
                  <a:lnTo>
                    <a:pt x="2625" y="2624"/>
                  </a:lnTo>
                  <a:lnTo>
                    <a:pt x="2323" y="2925"/>
                  </a:lnTo>
                  <a:lnTo>
                    <a:pt x="2022" y="3257"/>
                  </a:lnTo>
                  <a:lnTo>
                    <a:pt x="1780" y="3589"/>
                  </a:lnTo>
                  <a:lnTo>
                    <a:pt x="1509" y="3951"/>
                  </a:lnTo>
                  <a:lnTo>
                    <a:pt x="1298" y="4313"/>
                  </a:lnTo>
                  <a:lnTo>
                    <a:pt x="1057" y="4675"/>
                  </a:lnTo>
                  <a:lnTo>
                    <a:pt x="876" y="5067"/>
                  </a:lnTo>
                  <a:lnTo>
                    <a:pt x="695" y="5459"/>
                  </a:lnTo>
                  <a:lnTo>
                    <a:pt x="544" y="5881"/>
                  </a:lnTo>
                  <a:lnTo>
                    <a:pt x="393" y="6303"/>
                  </a:lnTo>
                  <a:lnTo>
                    <a:pt x="272" y="6725"/>
                  </a:lnTo>
                  <a:lnTo>
                    <a:pt x="182" y="7147"/>
                  </a:lnTo>
                  <a:lnTo>
                    <a:pt x="91" y="7600"/>
                  </a:lnTo>
                  <a:lnTo>
                    <a:pt x="31" y="8022"/>
                  </a:lnTo>
                  <a:lnTo>
                    <a:pt x="1" y="8474"/>
                  </a:lnTo>
                  <a:lnTo>
                    <a:pt x="1" y="8957"/>
                  </a:lnTo>
                  <a:lnTo>
                    <a:pt x="1" y="9409"/>
                  </a:lnTo>
                  <a:lnTo>
                    <a:pt x="31" y="9862"/>
                  </a:lnTo>
                  <a:lnTo>
                    <a:pt x="91" y="10314"/>
                  </a:lnTo>
                  <a:lnTo>
                    <a:pt x="182" y="10736"/>
                  </a:lnTo>
                  <a:lnTo>
                    <a:pt x="272" y="11189"/>
                  </a:lnTo>
                  <a:lnTo>
                    <a:pt x="393" y="11611"/>
                  </a:lnTo>
                  <a:lnTo>
                    <a:pt x="544" y="12033"/>
                  </a:lnTo>
                  <a:lnTo>
                    <a:pt x="695" y="12425"/>
                  </a:lnTo>
                  <a:lnTo>
                    <a:pt x="876" y="12817"/>
                  </a:lnTo>
                  <a:lnTo>
                    <a:pt x="1057" y="13209"/>
                  </a:lnTo>
                  <a:lnTo>
                    <a:pt x="1298" y="13571"/>
                  </a:lnTo>
                  <a:lnTo>
                    <a:pt x="1509" y="13963"/>
                  </a:lnTo>
                  <a:lnTo>
                    <a:pt x="1780" y="14295"/>
                  </a:lnTo>
                  <a:lnTo>
                    <a:pt x="2022" y="14627"/>
                  </a:lnTo>
                  <a:lnTo>
                    <a:pt x="2323" y="14958"/>
                  </a:lnTo>
                  <a:lnTo>
                    <a:pt x="2625" y="15260"/>
                  </a:lnTo>
                  <a:lnTo>
                    <a:pt x="2926" y="15562"/>
                  </a:lnTo>
                  <a:lnTo>
                    <a:pt x="3258" y="15863"/>
                  </a:lnTo>
                  <a:lnTo>
                    <a:pt x="3590" y="16104"/>
                  </a:lnTo>
                  <a:lnTo>
                    <a:pt x="3952" y="16376"/>
                  </a:lnTo>
                  <a:lnTo>
                    <a:pt x="4314" y="16587"/>
                  </a:lnTo>
                  <a:lnTo>
                    <a:pt x="4676" y="16828"/>
                  </a:lnTo>
                  <a:lnTo>
                    <a:pt x="5068" y="17009"/>
                  </a:lnTo>
                  <a:lnTo>
                    <a:pt x="5460" y="17190"/>
                  </a:lnTo>
                  <a:lnTo>
                    <a:pt x="5852" y="17341"/>
                  </a:lnTo>
                  <a:lnTo>
                    <a:pt x="6274" y="17492"/>
                  </a:lnTo>
                  <a:lnTo>
                    <a:pt x="6696" y="17612"/>
                  </a:lnTo>
                  <a:lnTo>
                    <a:pt x="7149" y="17703"/>
                  </a:lnTo>
                  <a:lnTo>
                    <a:pt x="7571" y="17793"/>
                  </a:lnTo>
                  <a:lnTo>
                    <a:pt x="8023" y="17854"/>
                  </a:lnTo>
                  <a:lnTo>
                    <a:pt x="8475" y="17884"/>
                  </a:lnTo>
                  <a:lnTo>
                    <a:pt x="9410" y="17884"/>
                  </a:lnTo>
                  <a:lnTo>
                    <a:pt x="9863" y="17854"/>
                  </a:lnTo>
                  <a:lnTo>
                    <a:pt x="10285" y="17793"/>
                  </a:lnTo>
                  <a:lnTo>
                    <a:pt x="10737" y="17703"/>
                  </a:lnTo>
                  <a:lnTo>
                    <a:pt x="11160" y="17612"/>
                  </a:lnTo>
                  <a:lnTo>
                    <a:pt x="11582" y="17492"/>
                  </a:lnTo>
                  <a:lnTo>
                    <a:pt x="12004" y="17341"/>
                  </a:lnTo>
                  <a:lnTo>
                    <a:pt x="12426" y="17190"/>
                  </a:lnTo>
                  <a:lnTo>
                    <a:pt x="12818" y="17009"/>
                  </a:lnTo>
                  <a:lnTo>
                    <a:pt x="13210" y="16828"/>
                  </a:lnTo>
                  <a:lnTo>
                    <a:pt x="13572" y="16587"/>
                  </a:lnTo>
                  <a:lnTo>
                    <a:pt x="13934" y="16376"/>
                  </a:lnTo>
                  <a:lnTo>
                    <a:pt x="14296" y="16104"/>
                  </a:lnTo>
                  <a:lnTo>
                    <a:pt x="14628" y="15863"/>
                  </a:lnTo>
                  <a:lnTo>
                    <a:pt x="14960" y="15562"/>
                  </a:lnTo>
                  <a:lnTo>
                    <a:pt x="15261" y="15260"/>
                  </a:lnTo>
                  <a:lnTo>
                    <a:pt x="15563" y="14958"/>
                  </a:lnTo>
                  <a:lnTo>
                    <a:pt x="15834" y="14627"/>
                  </a:lnTo>
                  <a:lnTo>
                    <a:pt x="16106" y="14295"/>
                  </a:lnTo>
                  <a:lnTo>
                    <a:pt x="16347" y="13963"/>
                  </a:lnTo>
                  <a:lnTo>
                    <a:pt x="16588" y="13571"/>
                  </a:lnTo>
                  <a:lnTo>
                    <a:pt x="16799" y="13209"/>
                  </a:lnTo>
                  <a:lnTo>
                    <a:pt x="17010" y="12817"/>
                  </a:lnTo>
                  <a:lnTo>
                    <a:pt x="17191" y="12425"/>
                  </a:lnTo>
                  <a:lnTo>
                    <a:pt x="17342" y="12033"/>
                  </a:lnTo>
                  <a:lnTo>
                    <a:pt x="17493" y="11611"/>
                  </a:lnTo>
                  <a:lnTo>
                    <a:pt x="17613" y="11189"/>
                  </a:lnTo>
                  <a:lnTo>
                    <a:pt x="17704" y="10736"/>
                  </a:lnTo>
                  <a:lnTo>
                    <a:pt x="17794" y="10314"/>
                  </a:lnTo>
                  <a:lnTo>
                    <a:pt x="17855" y="9862"/>
                  </a:lnTo>
                  <a:lnTo>
                    <a:pt x="17885" y="9409"/>
                  </a:lnTo>
                  <a:lnTo>
                    <a:pt x="17885" y="8957"/>
                  </a:lnTo>
                  <a:lnTo>
                    <a:pt x="17885" y="8474"/>
                  </a:lnTo>
                  <a:lnTo>
                    <a:pt x="17855" y="8022"/>
                  </a:lnTo>
                  <a:lnTo>
                    <a:pt x="17794" y="7600"/>
                  </a:lnTo>
                  <a:lnTo>
                    <a:pt x="17704" y="7147"/>
                  </a:lnTo>
                  <a:lnTo>
                    <a:pt x="17613" y="6725"/>
                  </a:lnTo>
                  <a:lnTo>
                    <a:pt x="17493" y="6303"/>
                  </a:lnTo>
                  <a:lnTo>
                    <a:pt x="17342" y="5881"/>
                  </a:lnTo>
                  <a:lnTo>
                    <a:pt x="17191" y="5459"/>
                  </a:lnTo>
                  <a:lnTo>
                    <a:pt x="17010" y="5067"/>
                  </a:lnTo>
                  <a:lnTo>
                    <a:pt x="16799" y="4675"/>
                  </a:lnTo>
                  <a:lnTo>
                    <a:pt x="16588" y="4313"/>
                  </a:lnTo>
                  <a:lnTo>
                    <a:pt x="16347" y="3951"/>
                  </a:lnTo>
                  <a:lnTo>
                    <a:pt x="16106" y="3589"/>
                  </a:lnTo>
                  <a:lnTo>
                    <a:pt x="15834" y="3257"/>
                  </a:lnTo>
                  <a:lnTo>
                    <a:pt x="15563" y="2925"/>
                  </a:lnTo>
                  <a:lnTo>
                    <a:pt x="15261" y="2624"/>
                  </a:lnTo>
                  <a:lnTo>
                    <a:pt x="14960" y="2322"/>
                  </a:lnTo>
                  <a:lnTo>
                    <a:pt x="14628" y="2051"/>
                  </a:lnTo>
                  <a:lnTo>
                    <a:pt x="14296" y="1779"/>
                  </a:lnTo>
                  <a:lnTo>
                    <a:pt x="13934" y="1538"/>
                  </a:lnTo>
                  <a:lnTo>
                    <a:pt x="13572" y="1297"/>
                  </a:lnTo>
                  <a:lnTo>
                    <a:pt x="13210" y="1086"/>
                  </a:lnTo>
                  <a:lnTo>
                    <a:pt x="12818" y="875"/>
                  </a:lnTo>
                  <a:lnTo>
                    <a:pt x="12426" y="694"/>
                  </a:lnTo>
                  <a:lnTo>
                    <a:pt x="12004" y="543"/>
                  </a:lnTo>
                  <a:lnTo>
                    <a:pt x="11582" y="392"/>
                  </a:lnTo>
                  <a:lnTo>
                    <a:pt x="11160" y="271"/>
                  </a:lnTo>
                  <a:lnTo>
                    <a:pt x="10737" y="181"/>
                  </a:lnTo>
                  <a:lnTo>
                    <a:pt x="10285" y="90"/>
                  </a:lnTo>
                  <a:lnTo>
                    <a:pt x="9863" y="60"/>
                  </a:lnTo>
                  <a:lnTo>
                    <a:pt x="94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5"/>
            <p:cNvSpPr/>
            <p:nvPr/>
          </p:nvSpPr>
          <p:spPr>
            <a:xfrm>
              <a:off x="-3447050" y="2486113"/>
              <a:ext cx="447125" cy="447125"/>
            </a:xfrm>
            <a:custGeom>
              <a:avLst/>
              <a:gdLst/>
              <a:ahLst/>
              <a:cxnLst/>
              <a:rect l="l" t="t" r="r" b="b"/>
              <a:pathLst>
                <a:path w="17885" h="17885" extrusionOk="0">
                  <a:moveTo>
                    <a:pt x="8475" y="1"/>
                  </a:moveTo>
                  <a:lnTo>
                    <a:pt x="8022" y="31"/>
                  </a:lnTo>
                  <a:lnTo>
                    <a:pt x="7570" y="91"/>
                  </a:lnTo>
                  <a:lnTo>
                    <a:pt x="7148" y="182"/>
                  </a:lnTo>
                  <a:lnTo>
                    <a:pt x="6695" y="272"/>
                  </a:lnTo>
                  <a:lnTo>
                    <a:pt x="6273" y="393"/>
                  </a:lnTo>
                  <a:lnTo>
                    <a:pt x="5851" y="543"/>
                  </a:lnTo>
                  <a:lnTo>
                    <a:pt x="5459" y="694"/>
                  </a:lnTo>
                  <a:lnTo>
                    <a:pt x="5067" y="875"/>
                  </a:lnTo>
                  <a:lnTo>
                    <a:pt x="4675" y="1056"/>
                  </a:lnTo>
                  <a:lnTo>
                    <a:pt x="4313" y="1297"/>
                  </a:lnTo>
                  <a:lnTo>
                    <a:pt x="3951" y="1509"/>
                  </a:lnTo>
                  <a:lnTo>
                    <a:pt x="3589" y="1750"/>
                  </a:lnTo>
                  <a:lnTo>
                    <a:pt x="3257" y="2021"/>
                  </a:lnTo>
                  <a:lnTo>
                    <a:pt x="2926" y="2323"/>
                  </a:lnTo>
                  <a:lnTo>
                    <a:pt x="2624" y="2594"/>
                  </a:lnTo>
                  <a:lnTo>
                    <a:pt x="2322" y="2926"/>
                  </a:lnTo>
                  <a:lnTo>
                    <a:pt x="2051" y="3228"/>
                  </a:lnTo>
                  <a:lnTo>
                    <a:pt x="1780" y="3589"/>
                  </a:lnTo>
                  <a:lnTo>
                    <a:pt x="1508" y="3921"/>
                  </a:lnTo>
                  <a:lnTo>
                    <a:pt x="1297" y="4283"/>
                  </a:lnTo>
                  <a:lnTo>
                    <a:pt x="1086" y="4675"/>
                  </a:lnTo>
                  <a:lnTo>
                    <a:pt x="875" y="5067"/>
                  </a:lnTo>
                  <a:lnTo>
                    <a:pt x="694" y="5459"/>
                  </a:lnTo>
                  <a:lnTo>
                    <a:pt x="543" y="5851"/>
                  </a:lnTo>
                  <a:lnTo>
                    <a:pt x="392" y="6274"/>
                  </a:lnTo>
                  <a:lnTo>
                    <a:pt x="272" y="6696"/>
                  </a:lnTo>
                  <a:lnTo>
                    <a:pt x="181" y="7118"/>
                  </a:lnTo>
                  <a:lnTo>
                    <a:pt x="91" y="7570"/>
                  </a:lnTo>
                  <a:lnTo>
                    <a:pt x="30" y="8023"/>
                  </a:lnTo>
                  <a:lnTo>
                    <a:pt x="0" y="8475"/>
                  </a:lnTo>
                  <a:lnTo>
                    <a:pt x="0" y="8927"/>
                  </a:lnTo>
                  <a:lnTo>
                    <a:pt x="0" y="9410"/>
                  </a:lnTo>
                  <a:lnTo>
                    <a:pt x="30" y="9862"/>
                  </a:lnTo>
                  <a:lnTo>
                    <a:pt x="91" y="10315"/>
                  </a:lnTo>
                  <a:lnTo>
                    <a:pt x="181" y="10737"/>
                  </a:lnTo>
                  <a:lnTo>
                    <a:pt x="272" y="11189"/>
                  </a:lnTo>
                  <a:lnTo>
                    <a:pt x="392" y="11612"/>
                  </a:lnTo>
                  <a:lnTo>
                    <a:pt x="543" y="12004"/>
                  </a:lnTo>
                  <a:lnTo>
                    <a:pt x="694" y="12426"/>
                  </a:lnTo>
                  <a:lnTo>
                    <a:pt x="875" y="12818"/>
                  </a:lnTo>
                  <a:lnTo>
                    <a:pt x="1086" y="13210"/>
                  </a:lnTo>
                  <a:lnTo>
                    <a:pt x="1297" y="13572"/>
                  </a:lnTo>
                  <a:lnTo>
                    <a:pt x="1508" y="13934"/>
                  </a:lnTo>
                  <a:lnTo>
                    <a:pt x="1780" y="14296"/>
                  </a:lnTo>
                  <a:lnTo>
                    <a:pt x="2051" y="14627"/>
                  </a:lnTo>
                  <a:lnTo>
                    <a:pt x="2322" y="14959"/>
                  </a:lnTo>
                  <a:lnTo>
                    <a:pt x="2624" y="15261"/>
                  </a:lnTo>
                  <a:lnTo>
                    <a:pt x="2926" y="15562"/>
                  </a:lnTo>
                  <a:lnTo>
                    <a:pt x="3257" y="15834"/>
                  </a:lnTo>
                  <a:lnTo>
                    <a:pt x="3589" y="16105"/>
                  </a:lnTo>
                  <a:lnTo>
                    <a:pt x="3951" y="16346"/>
                  </a:lnTo>
                  <a:lnTo>
                    <a:pt x="4313" y="16588"/>
                  </a:lnTo>
                  <a:lnTo>
                    <a:pt x="4675" y="16799"/>
                  </a:lnTo>
                  <a:lnTo>
                    <a:pt x="5067" y="17010"/>
                  </a:lnTo>
                  <a:lnTo>
                    <a:pt x="5459" y="17191"/>
                  </a:lnTo>
                  <a:lnTo>
                    <a:pt x="5851" y="17342"/>
                  </a:lnTo>
                  <a:lnTo>
                    <a:pt x="6273" y="17492"/>
                  </a:lnTo>
                  <a:lnTo>
                    <a:pt x="6695" y="17613"/>
                  </a:lnTo>
                  <a:lnTo>
                    <a:pt x="7148" y="17703"/>
                  </a:lnTo>
                  <a:lnTo>
                    <a:pt x="7570" y="17794"/>
                  </a:lnTo>
                  <a:lnTo>
                    <a:pt x="8022" y="17854"/>
                  </a:lnTo>
                  <a:lnTo>
                    <a:pt x="8475" y="17884"/>
                  </a:lnTo>
                  <a:lnTo>
                    <a:pt x="9410" y="17884"/>
                  </a:lnTo>
                  <a:lnTo>
                    <a:pt x="9862" y="17854"/>
                  </a:lnTo>
                  <a:lnTo>
                    <a:pt x="10314" y="17794"/>
                  </a:lnTo>
                  <a:lnTo>
                    <a:pt x="10737" y="17703"/>
                  </a:lnTo>
                  <a:lnTo>
                    <a:pt x="11189" y="17613"/>
                  </a:lnTo>
                  <a:lnTo>
                    <a:pt x="11611" y="17492"/>
                  </a:lnTo>
                  <a:lnTo>
                    <a:pt x="12033" y="17342"/>
                  </a:lnTo>
                  <a:lnTo>
                    <a:pt x="12425" y="17191"/>
                  </a:lnTo>
                  <a:lnTo>
                    <a:pt x="12817" y="17010"/>
                  </a:lnTo>
                  <a:lnTo>
                    <a:pt x="13210" y="16799"/>
                  </a:lnTo>
                  <a:lnTo>
                    <a:pt x="13602" y="16588"/>
                  </a:lnTo>
                  <a:lnTo>
                    <a:pt x="13964" y="16346"/>
                  </a:lnTo>
                  <a:lnTo>
                    <a:pt x="14295" y="16105"/>
                  </a:lnTo>
                  <a:lnTo>
                    <a:pt x="14627" y="15834"/>
                  </a:lnTo>
                  <a:lnTo>
                    <a:pt x="14959" y="15562"/>
                  </a:lnTo>
                  <a:lnTo>
                    <a:pt x="15290" y="15261"/>
                  </a:lnTo>
                  <a:lnTo>
                    <a:pt x="15562" y="14959"/>
                  </a:lnTo>
                  <a:lnTo>
                    <a:pt x="15863" y="14627"/>
                  </a:lnTo>
                  <a:lnTo>
                    <a:pt x="16105" y="14296"/>
                  </a:lnTo>
                  <a:lnTo>
                    <a:pt x="16376" y="13934"/>
                  </a:lnTo>
                  <a:lnTo>
                    <a:pt x="16587" y="13572"/>
                  </a:lnTo>
                  <a:lnTo>
                    <a:pt x="16829" y="13210"/>
                  </a:lnTo>
                  <a:lnTo>
                    <a:pt x="17010" y="12818"/>
                  </a:lnTo>
                  <a:lnTo>
                    <a:pt x="17190" y="12426"/>
                  </a:lnTo>
                  <a:lnTo>
                    <a:pt x="17341" y="12004"/>
                  </a:lnTo>
                  <a:lnTo>
                    <a:pt x="17492" y="11612"/>
                  </a:lnTo>
                  <a:lnTo>
                    <a:pt x="17613" y="11189"/>
                  </a:lnTo>
                  <a:lnTo>
                    <a:pt x="17703" y="10737"/>
                  </a:lnTo>
                  <a:lnTo>
                    <a:pt x="17794" y="10315"/>
                  </a:lnTo>
                  <a:lnTo>
                    <a:pt x="17854" y="9862"/>
                  </a:lnTo>
                  <a:lnTo>
                    <a:pt x="17884" y="9410"/>
                  </a:lnTo>
                  <a:lnTo>
                    <a:pt x="17884" y="8927"/>
                  </a:lnTo>
                  <a:lnTo>
                    <a:pt x="17884" y="8475"/>
                  </a:lnTo>
                  <a:lnTo>
                    <a:pt x="17854" y="8023"/>
                  </a:lnTo>
                  <a:lnTo>
                    <a:pt x="17794" y="7570"/>
                  </a:lnTo>
                  <a:lnTo>
                    <a:pt x="17703" y="7118"/>
                  </a:lnTo>
                  <a:lnTo>
                    <a:pt x="17613" y="6696"/>
                  </a:lnTo>
                  <a:lnTo>
                    <a:pt x="17492" y="6274"/>
                  </a:lnTo>
                  <a:lnTo>
                    <a:pt x="17341" y="5851"/>
                  </a:lnTo>
                  <a:lnTo>
                    <a:pt x="17190" y="5459"/>
                  </a:lnTo>
                  <a:lnTo>
                    <a:pt x="17010" y="5067"/>
                  </a:lnTo>
                  <a:lnTo>
                    <a:pt x="16829" y="4675"/>
                  </a:lnTo>
                  <a:lnTo>
                    <a:pt x="16587" y="4283"/>
                  </a:lnTo>
                  <a:lnTo>
                    <a:pt x="16376" y="3921"/>
                  </a:lnTo>
                  <a:lnTo>
                    <a:pt x="16105" y="3589"/>
                  </a:lnTo>
                  <a:lnTo>
                    <a:pt x="15863" y="3228"/>
                  </a:lnTo>
                  <a:lnTo>
                    <a:pt x="15562" y="2926"/>
                  </a:lnTo>
                  <a:lnTo>
                    <a:pt x="15290" y="2594"/>
                  </a:lnTo>
                  <a:lnTo>
                    <a:pt x="14959" y="2323"/>
                  </a:lnTo>
                  <a:lnTo>
                    <a:pt x="14627" y="2021"/>
                  </a:lnTo>
                  <a:lnTo>
                    <a:pt x="14295" y="1750"/>
                  </a:lnTo>
                  <a:lnTo>
                    <a:pt x="13964" y="1509"/>
                  </a:lnTo>
                  <a:lnTo>
                    <a:pt x="13602" y="1297"/>
                  </a:lnTo>
                  <a:lnTo>
                    <a:pt x="13210" y="1056"/>
                  </a:lnTo>
                  <a:lnTo>
                    <a:pt x="12817" y="875"/>
                  </a:lnTo>
                  <a:lnTo>
                    <a:pt x="12425" y="694"/>
                  </a:lnTo>
                  <a:lnTo>
                    <a:pt x="12033" y="543"/>
                  </a:lnTo>
                  <a:lnTo>
                    <a:pt x="11611" y="393"/>
                  </a:lnTo>
                  <a:lnTo>
                    <a:pt x="11189" y="272"/>
                  </a:lnTo>
                  <a:lnTo>
                    <a:pt x="10737" y="182"/>
                  </a:lnTo>
                  <a:lnTo>
                    <a:pt x="10314" y="91"/>
                  </a:lnTo>
                  <a:lnTo>
                    <a:pt x="9862" y="31"/>
                  </a:lnTo>
                  <a:lnTo>
                    <a:pt x="94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35"/>
            <p:cNvSpPr/>
            <p:nvPr/>
          </p:nvSpPr>
          <p:spPr>
            <a:xfrm>
              <a:off x="-2850675" y="1441888"/>
              <a:ext cx="447875" cy="447125"/>
            </a:xfrm>
            <a:custGeom>
              <a:avLst/>
              <a:gdLst/>
              <a:ahLst/>
              <a:cxnLst/>
              <a:rect l="l" t="t" r="r" b="b"/>
              <a:pathLst>
                <a:path w="17915" h="17885" extrusionOk="0">
                  <a:moveTo>
                    <a:pt x="8505" y="1"/>
                  </a:moveTo>
                  <a:lnTo>
                    <a:pt x="8053" y="31"/>
                  </a:lnTo>
                  <a:lnTo>
                    <a:pt x="7600" y="91"/>
                  </a:lnTo>
                  <a:lnTo>
                    <a:pt x="7148" y="182"/>
                  </a:lnTo>
                  <a:lnTo>
                    <a:pt x="6726" y="272"/>
                  </a:lnTo>
                  <a:lnTo>
                    <a:pt x="6304" y="393"/>
                  </a:lnTo>
                  <a:lnTo>
                    <a:pt x="5881" y="543"/>
                  </a:lnTo>
                  <a:lnTo>
                    <a:pt x="5459" y="694"/>
                  </a:lnTo>
                  <a:lnTo>
                    <a:pt x="5067" y="875"/>
                  </a:lnTo>
                  <a:lnTo>
                    <a:pt x="4705" y="1086"/>
                  </a:lnTo>
                  <a:lnTo>
                    <a:pt x="4313" y="1297"/>
                  </a:lnTo>
                  <a:lnTo>
                    <a:pt x="3951" y="1539"/>
                  </a:lnTo>
                  <a:lnTo>
                    <a:pt x="3589" y="1780"/>
                  </a:lnTo>
                  <a:lnTo>
                    <a:pt x="3258" y="2051"/>
                  </a:lnTo>
                  <a:lnTo>
                    <a:pt x="2926" y="2323"/>
                  </a:lnTo>
                  <a:lnTo>
                    <a:pt x="2624" y="2624"/>
                  </a:lnTo>
                  <a:lnTo>
                    <a:pt x="2323" y="2926"/>
                  </a:lnTo>
                  <a:lnTo>
                    <a:pt x="2051" y="3258"/>
                  </a:lnTo>
                  <a:lnTo>
                    <a:pt x="1780" y="3589"/>
                  </a:lnTo>
                  <a:lnTo>
                    <a:pt x="1539" y="3951"/>
                  </a:lnTo>
                  <a:lnTo>
                    <a:pt x="1297" y="4313"/>
                  </a:lnTo>
                  <a:lnTo>
                    <a:pt x="1086" y="4675"/>
                  </a:lnTo>
                  <a:lnTo>
                    <a:pt x="875" y="5067"/>
                  </a:lnTo>
                  <a:lnTo>
                    <a:pt x="694" y="5459"/>
                  </a:lnTo>
                  <a:lnTo>
                    <a:pt x="543" y="5881"/>
                  </a:lnTo>
                  <a:lnTo>
                    <a:pt x="392" y="6304"/>
                  </a:lnTo>
                  <a:lnTo>
                    <a:pt x="272" y="6726"/>
                  </a:lnTo>
                  <a:lnTo>
                    <a:pt x="181" y="7148"/>
                  </a:lnTo>
                  <a:lnTo>
                    <a:pt x="121" y="7600"/>
                  </a:lnTo>
                  <a:lnTo>
                    <a:pt x="61" y="8023"/>
                  </a:lnTo>
                  <a:lnTo>
                    <a:pt x="0" y="8475"/>
                  </a:lnTo>
                  <a:lnTo>
                    <a:pt x="0" y="8958"/>
                  </a:lnTo>
                  <a:lnTo>
                    <a:pt x="0" y="9410"/>
                  </a:lnTo>
                  <a:lnTo>
                    <a:pt x="61" y="9862"/>
                  </a:lnTo>
                  <a:lnTo>
                    <a:pt x="121" y="10315"/>
                  </a:lnTo>
                  <a:lnTo>
                    <a:pt x="181" y="10737"/>
                  </a:lnTo>
                  <a:lnTo>
                    <a:pt x="272" y="11189"/>
                  </a:lnTo>
                  <a:lnTo>
                    <a:pt x="392" y="11611"/>
                  </a:lnTo>
                  <a:lnTo>
                    <a:pt x="543" y="12034"/>
                  </a:lnTo>
                  <a:lnTo>
                    <a:pt x="694" y="12426"/>
                  </a:lnTo>
                  <a:lnTo>
                    <a:pt x="875" y="12818"/>
                  </a:lnTo>
                  <a:lnTo>
                    <a:pt x="1086" y="13210"/>
                  </a:lnTo>
                  <a:lnTo>
                    <a:pt x="1297" y="13572"/>
                  </a:lnTo>
                  <a:lnTo>
                    <a:pt x="1539" y="13934"/>
                  </a:lnTo>
                  <a:lnTo>
                    <a:pt x="1780" y="14296"/>
                  </a:lnTo>
                  <a:lnTo>
                    <a:pt x="2051" y="14627"/>
                  </a:lnTo>
                  <a:lnTo>
                    <a:pt x="2323" y="14959"/>
                  </a:lnTo>
                  <a:lnTo>
                    <a:pt x="2624" y="15261"/>
                  </a:lnTo>
                  <a:lnTo>
                    <a:pt x="2926" y="15562"/>
                  </a:lnTo>
                  <a:lnTo>
                    <a:pt x="3258" y="15864"/>
                  </a:lnTo>
                  <a:lnTo>
                    <a:pt x="3589" y="16105"/>
                  </a:lnTo>
                  <a:lnTo>
                    <a:pt x="3951" y="16376"/>
                  </a:lnTo>
                  <a:lnTo>
                    <a:pt x="4313" y="16588"/>
                  </a:lnTo>
                  <a:lnTo>
                    <a:pt x="4705" y="16829"/>
                  </a:lnTo>
                  <a:lnTo>
                    <a:pt x="5067" y="17010"/>
                  </a:lnTo>
                  <a:lnTo>
                    <a:pt x="5459" y="17191"/>
                  </a:lnTo>
                  <a:lnTo>
                    <a:pt x="5881" y="17342"/>
                  </a:lnTo>
                  <a:lnTo>
                    <a:pt x="6304" y="17492"/>
                  </a:lnTo>
                  <a:lnTo>
                    <a:pt x="6726" y="17613"/>
                  </a:lnTo>
                  <a:lnTo>
                    <a:pt x="7148" y="17703"/>
                  </a:lnTo>
                  <a:lnTo>
                    <a:pt x="7600" y="17794"/>
                  </a:lnTo>
                  <a:lnTo>
                    <a:pt x="8053" y="17854"/>
                  </a:lnTo>
                  <a:lnTo>
                    <a:pt x="8505" y="17884"/>
                  </a:lnTo>
                  <a:lnTo>
                    <a:pt x="9410" y="17884"/>
                  </a:lnTo>
                  <a:lnTo>
                    <a:pt x="9862" y="17854"/>
                  </a:lnTo>
                  <a:lnTo>
                    <a:pt x="10315" y="17794"/>
                  </a:lnTo>
                  <a:lnTo>
                    <a:pt x="10767" y="17703"/>
                  </a:lnTo>
                  <a:lnTo>
                    <a:pt x="11189" y="17613"/>
                  </a:lnTo>
                  <a:lnTo>
                    <a:pt x="11611" y="17492"/>
                  </a:lnTo>
                  <a:lnTo>
                    <a:pt x="12034" y="17342"/>
                  </a:lnTo>
                  <a:lnTo>
                    <a:pt x="12426" y="17191"/>
                  </a:lnTo>
                  <a:lnTo>
                    <a:pt x="12818" y="17010"/>
                  </a:lnTo>
                  <a:lnTo>
                    <a:pt x="13210" y="16829"/>
                  </a:lnTo>
                  <a:lnTo>
                    <a:pt x="13602" y="16588"/>
                  </a:lnTo>
                  <a:lnTo>
                    <a:pt x="13964" y="16376"/>
                  </a:lnTo>
                  <a:lnTo>
                    <a:pt x="14295" y="16105"/>
                  </a:lnTo>
                  <a:lnTo>
                    <a:pt x="14627" y="15864"/>
                  </a:lnTo>
                  <a:lnTo>
                    <a:pt x="14959" y="15562"/>
                  </a:lnTo>
                  <a:lnTo>
                    <a:pt x="15291" y="15261"/>
                  </a:lnTo>
                  <a:lnTo>
                    <a:pt x="15562" y="14959"/>
                  </a:lnTo>
                  <a:lnTo>
                    <a:pt x="15864" y="14627"/>
                  </a:lnTo>
                  <a:lnTo>
                    <a:pt x="16135" y="14296"/>
                  </a:lnTo>
                  <a:lnTo>
                    <a:pt x="16376" y="13934"/>
                  </a:lnTo>
                  <a:lnTo>
                    <a:pt x="16618" y="13572"/>
                  </a:lnTo>
                  <a:lnTo>
                    <a:pt x="16829" y="13210"/>
                  </a:lnTo>
                  <a:lnTo>
                    <a:pt x="17010" y="12818"/>
                  </a:lnTo>
                  <a:lnTo>
                    <a:pt x="17191" y="12426"/>
                  </a:lnTo>
                  <a:lnTo>
                    <a:pt x="17372" y="12034"/>
                  </a:lnTo>
                  <a:lnTo>
                    <a:pt x="17492" y="11611"/>
                  </a:lnTo>
                  <a:lnTo>
                    <a:pt x="17613" y="11189"/>
                  </a:lnTo>
                  <a:lnTo>
                    <a:pt x="17734" y="10737"/>
                  </a:lnTo>
                  <a:lnTo>
                    <a:pt x="17794" y="10315"/>
                  </a:lnTo>
                  <a:lnTo>
                    <a:pt x="17854" y="9862"/>
                  </a:lnTo>
                  <a:lnTo>
                    <a:pt x="17884" y="9410"/>
                  </a:lnTo>
                  <a:lnTo>
                    <a:pt x="17914" y="8958"/>
                  </a:lnTo>
                  <a:lnTo>
                    <a:pt x="17884" y="8475"/>
                  </a:lnTo>
                  <a:lnTo>
                    <a:pt x="17854" y="8023"/>
                  </a:lnTo>
                  <a:lnTo>
                    <a:pt x="17794" y="7600"/>
                  </a:lnTo>
                  <a:lnTo>
                    <a:pt x="17734" y="7148"/>
                  </a:lnTo>
                  <a:lnTo>
                    <a:pt x="17613" y="6726"/>
                  </a:lnTo>
                  <a:lnTo>
                    <a:pt x="17492" y="6304"/>
                  </a:lnTo>
                  <a:lnTo>
                    <a:pt x="17372" y="5881"/>
                  </a:lnTo>
                  <a:lnTo>
                    <a:pt x="17191" y="5459"/>
                  </a:lnTo>
                  <a:lnTo>
                    <a:pt x="17010" y="5067"/>
                  </a:lnTo>
                  <a:lnTo>
                    <a:pt x="16829" y="4675"/>
                  </a:lnTo>
                  <a:lnTo>
                    <a:pt x="16618" y="4313"/>
                  </a:lnTo>
                  <a:lnTo>
                    <a:pt x="16376" y="3951"/>
                  </a:lnTo>
                  <a:lnTo>
                    <a:pt x="16135" y="3589"/>
                  </a:lnTo>
                  <a:lnTo>
                    <a:pt x="15864" y="3258"/>
                  </a:lnTo>
                  <a:lnTo>
                    <a:pt x="15562" y="2926"/>
                  </a:lnTo>
                  <a:lnTo>
                    <a:pt x="15291" y="2624"/>
                  </a:lnTo>
                  <a:lnTo>
                    <a:pt x="14959" y="2323"/>
                  </a:lnTo>
                  <a:lnTo>
                    <a:pt x="14627" y="2051"/>
                  </a:lnTo>
                  <a:lnTo>
                    <a:pt x="14295" y="1780"/>
                  </a:lnTo>
                  <a:lnTo>
                    <a:pt x="13964" y="1539"/>
                  </a:lnTo>
                  <a:lnTo>
                    <a:pt x="13602" y="1297"/>
                  </a:lnTo>
                  <a:lnTo>
                    <a:pt x="13210" y="1086"/>
                  </a:lnTo>
                  <a:lnTo>
                    <a:pt x="12818" y="875"/>
                  </a:lnTo>
                  <a:lnTo>
                    <a:pt x="12426" y="694"/>
                  </a:lnTo>
                  <a:lnTo>
                    <a:pt x="12034" y="543"/>
                  </a:lnTo>
                  <a:lnTo>
                    <a:pt x="11611" y="393"/>
                  </a:lnTo>
                  <a:lnTo>
                    <a:pt x="11189" y="272"/>
                  </a:lnTo>
                  <a:lnTo>
                    <a:pt x="10767" y="182"/>
                  </a:lnTo>
                  <a:lnTo>
                    <a:pt x="10315" y="91"/>
                  </a:lnTo>
                  <a:lnTo>
                    <a:pt x="9862" y="31"/>
                  </a:lnTo>
                  <a:lnTo>
                    <a:pt x="94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35"/>
            <p:cNvSpPr/>
            <p:nvPr/>
          </p:nvSpPr>
          <p:spPr>
            <a:xfrm>
              <a:off x="-3447050" y="1143313"/>
              <a:ext cx="447125" cy="447875"/>
            </a:xfrm>
            <a:custGeom>
              <a:avLst/>
              <a:gdLst/>
              <a:ahLst/>
              <a:cxnLst/>
              <a:rect l="l" t="t" r="r" b="b"/>
              <a:pathLst>
                <a:path w="17885" h="17915" extrusionOk="0">
                  <a:moveTo>
                    <a:pt x="8957" y="1"/>
                  </a:moveTo>
                  <a:lnTo>
                    <a:pt x="8475" y="31"/>
                  </a:lnTo>
                  <a:lnTo>
                    <a:pt x="8022" y="61"/>
                  </a:lnTo>
                  <a:lnTo>
                    <a:pt x="7570" y="122"/>
                  </a:lnTo>
                  <a:lnTo>
                    <a:pt x="7148" y="182"/>
                  </a:lnTo>
                  <a:lnTo>
                    <a:pt x="6695" y="303"/>
                  </a:lnTo>
                  <a:lnTo>
                    <a:pt x="6273" y="423"/>
                  </a:lnTo>
                  <a:lnTo>
                    <a:pt x="5851" y="544"/>
                  </a:lnTo>
                  <a:lnTo>
                    <a:pt x="5459" y="725"/>
                  </a:lnTo>
                  <a:lnTo>
                    <a:pt x="5067" y="906"/>
                  </a:lnTo>
                  <a:lnTo>
                    <a:pt x="4675" y="1087"/>
                  </a:lnTo>
                  <a:lnTo>
                    <a:pt x="4313" y="1298"/>
                  </a:lnTo>
                  <a:lnTo>
                    <a:pt x="3951" y="1539"/>
                  </a:lnTo>
                  <a:lnTo>
                    <a:pt x="3589" y="1780"/>
                  </a:lnTo>
                  <a:lnTo>
                    <a:pt x="3257" y="2052"/>
                  </a:lnTo>
                  <a:lnTo>
                    <a:pt x="2926" y="2323"/>
                  </a:lnTo>
                  <a:lnTo>
                    <a:pt x="2624" y="2625"/>
                  </a:lnTo>
                  <a:lnTo>
                    <a:pt x="2322" y="2926"/>
                  </a:lnTo>
                  <a:lnTo>
                    <a:pt x="2051" y="3258"/>
                  </a:lnTo>
                  <a:lnTo>
                    <a:pt x="1780" y="3590"/>
                  </a:lnTo>
                  <a:lnTo>
                    <a:pt x="1508" y="3952"/>
                  </a:lnTo>
                  <a:lnTo>
                    <a:pt x="1297" y="4314"/>
                  </a:lnTo>
                  <a:lnTo>
                    <a:pt x="1086" y="4675"/>
                  </a:lnTo>
                  <a:lnTo>
                    <a:pt x="875" y="5068"/>
                  </a:lnTo>
                  <a:lnTo>
                    <a:pt x="694" y="5460"/>
                  </a:lnTo>
                  <a:lnTo>
                    <a:pt x="543" y="5882"/>
                  </a:lnTo>
                  <a:lnTo>
                    <a:pt x="392" y="6304"/>
                  </a:lnTo>
                  <a:lnTo>
                    <a:pt x="272" y="6726"/>
                  </a:lnTo>
                  <a:lnTo>
                    <a:pt x="181" y="7148"/>
                  </a:lnTo>
                  <a:lnTo>
                    <a:pt x="91" y="7601"/>
                  </a:lnTo>
                  <a:lnTo>
                    <a:pt x="30" y="8053"/>
                  </a:lnTo>
                  <a:lnTo>
                    <a:pt x="0" y="8506"/>
                  </a:lnTo>
                  <a:lnTo>
                    <a:pt x="0" y="8958"/>
                  </a:lnTo>
                  <a:lnTo>
                    <a:pt x="0" y="9410"/>
                  </a:lnTo>
                  <a:lnTo>
                    <a:pt x="30" y="9863"/>
                  </a:lnTo>
                  <a:lnTo>
                    <a:pt x="91" y="10315"/>
                  </a:lnTo>
                  <a:lnTo>
                    <a:pt x="181" y="10767"/>
                  </a:lnTo>
                  <a:lnTo>
                    <a:pt x="272" y="11190"/>
                  </a:lnTo>
                  <a:lnTo>
                    <a:pt x="392" y="11612"/>
                  </a:lnTo>
                  <a:lnTo>
                    <a:pt x="543" y="12034"/>
                  </a:lnTo>
                  <a:lnTo>
                    <a:pt x="694" y="12456"/>
                  </a:lnTo>
                  <a:lnTo>
                    <a:pt x="875" y="12848"/>
                  </a:lnTo>
                  <a:lnTo>
                    <a:pt x="1086" y="13240"/>
                  </a:lnTo>
                  <a:lnTo>
                    <a:pt x="1297" y="13602"/>
                  </a:lnTo>
                  <a:lnTo>
                    <a:pt x="1508" y="13964"/>
                  </a:lnTo>
                  <a:lnTo>
                    <a:pt x="1780" y="14326"/>
                  </a:lnTo>
                  <a:lnTo>
                    <a:pt x="2051" y="14658"/>
                  </a:lnTo>
                  <a:lnTo>
                    <a:pt x="2322" y="14990"/>
                  </a:lnTo>
                  <a:lnTo>
                    <a:pt x="2624" y="15291"/>
                  </a:lnTo>
                  <a:lnTo>
                    <a:pt x="2926" y="15593"/>
                  </a:lnTo>
                  <a:lnTo>
                    <a:pt x="3257" y="15864"/>
                  </a:lnTo>
                  <a:lnTo>
                    <a:pt x="3589" y="16136"/>
                  </a:lnTo>
                  <a:lnTo>
                    <a:pt x="3951" y="16377"/>
                  </a:lnTo>
                  <a:lnTo>
                    <a:pt x="4313" y="16618"/>
                  </a:lnTo>
                  <a:lnTo>
                    <a:pt x="4675" y="16829"/>
                  </a:lnTo>
                  <a:lnTo>
                    <a:pt x="5067" y="17040"/>
                  </a:lnTo>
                  <a:lnTo>
                    <a:pt x="5459" y="17191"/>
                  </a:lnTo>
                  <a:lnTo>
                    <a:pt x="5851" y="17372"/>
                  </a:lnTo>
                  <a:lnTo>
                    <a:pt x="6273" y="17493"/>
                  </a:lnTo>
                  <a:lnTo>
                    <a:pt x="6695" y="17613"/>
                  </a:lnTo>
                  <a:lnTo>
                    <a:pt x="7148" y="17734"/>
                  </a:lnTo>
                  <a:lnTo>
                    <a:pt x="7570" y="17794"/>
                  </a:lnTo>
                  <a:lnTo>
                    <a:pt x="8022" y="17855"/>
                  </a:lnTo>
                  <a:lnTo>
                    <a:pt x="8475" y="17885"/>
                  </a:lnTo>
                  <a:lnTo>
                    <a:pt x="8957" y="17915"/>
                  </a:lnTo>
                  <a:lnTo>
                    <a:pt x="9410" y="17885"/>
                  </a:lnTo>
                  <a:lnTo>
                    <a:pt x="9862" y="17855"/>
                  </a:lnTo>
                  <a:lnTo>
                    <a:pt x="10314" y="17794"/>
                  </a:lnTo>
                  <a:lnTo>
                    <a:pt x="10737" y="17734"/>
                  </a:lnTo>
                  <a:lnTo>
                    <a:pt x="11189" y="17613"/>
                  </a:lnTo>
                  <a:lnTo>
                    <a:pt x="11611" y="17493"/>
                  </a:lnTo>
                  <a:lnTo>
                    <a:pt x="12033" y="17372"/>
                  </a:lnTo>
                  <a:lnTo>
                    <a:pt x="12425" y="17191"/>
                  </a:lnTo>
                  <a:lnTo>
                    <a:pt x="12817" y="17040"/>
                  </a:lnTo>
                  <a:lnTo>
                    <a:pt x="13210" y="16829"/>
                  </a:lnTo>
                  <a:lnTo>
                    <a:pt x="13602" y="16618"/>
                  </a:lnTo>
                  <a:lnTo>
                    <a:pt x="13964" y="16377"/>
                  </a:lnTo>
                  <a:lnTo>
                    <a:pt x="14295" y="16136"/>
                  </a:lnTo>
                  <a:lnTo>
                    <a:pt x="14627" y="15864"/>
                  </a:lnTo>
                  <a:lnTo>
                    <a:pt x="14959" y="15593"/>
                  </a:lnTo>
                  <a:lnTo>
                    <a:pt x="15290" y="15291"/>
                  </a:lnTo>
                  <a:lnTo>
                    <a:pt x="15562" y="14990"/>
                  </a:lnTo>
                  <a:lnTo>
                    <a:pt x="15863" y="14658"/>
                  </a:lnTo>
                  <a:lnTo>
                    <a:pt x="16105" y="14326"/>
                  </a:lnTo>
                  <a:lnTo>
                    <a:pt x="16376" y="13964"/>
                  </a:lnTo>
                  <a:lnTo>
                    <a:pt x="16587" y="13602"/>
                  </a:lnTo>
                  <a:lnTo>
                    <a:pt x="16829" y="13240"/>
                  </a:lnTo>
                  <a:lnTo>
                    <a:pt x="17010" y="12848"/>
                  </a:lnTo>
                  <a:lnTo>
                    <a:pt x="17190" y="12456"/>
                  </a:lnTo>
                  <a:lnTo>
                    <a:pt x="17341" y="12034"/>
                  </a:lnTo>
                  <a:lnTo>
                    <a:pt x="17492" y="11612"/>
                  </a:lnTo>
                  <a:lnTo>
                    <a:pt x="17613" y="11190"/>
                  </a:lnTo>
                  <a:lnTo>
                    <a:pt x="17703" y="10767"/>
                  </a:lnTo>
                  <a:lnTo>
                    <a:pt x="17794" y="10315"/>
                  </a:lnTo>
                  <a:lnTo>
                    <a:pt x="17854" y="9863"/>
                  </a:lnTo>
                  <a:lnTo>
                    <a:pt x="17884" y="9410"/>
                  </a:lnTo>
                  <a:lnTo>
                    <a:pt x="17884" y="8958"/>
                  </a:lnTo>
                  <a:lnTo>
                    <a:pt x="17884" y="8506"/>
                  </a:lnTo>
                  <a:lnTo>
                    <a:pt x="17854" y="8053"/>
                  </a:lnTo>
                  <a:lnTo>
                    <a:pt x="17794" y="7601"/>
                  </a:lnTo>
                  <a:lnTo>
                    <a:pt x="17703" y="7148"/>
                  </a:lnTo>
                  <a:lnTo>
                    <a:pt x="17613" y="6726"/>
                  </a:lnTo>
                  <a:lnTo>
                    <a:pt x="17492" y="6304"/>
                  </a:lnTo>
                  <a:lnTo>
                    <a:pt x="17341" y="5882"/>
                  </a:lnTo>
                  <a:lnTo>
                    <a:pt x="17190" y="5460"/>
                  </a:lnTo>
                  <a:lnTo>
                    <a:pt x="17010" y="5068"/>
                  </a:lnTo>
                  <a:lnTo>
                    <a:pt x="16829" y="4675"/>
                  </a:lnTo>
                  <a:lnTo>
                    <a:pt x="16587" y="4314"/>
                  </a:lnTo>
                  <a:lnTo>
                    <a:pt x="16376" y="3952"/>
                  </a:lnTo>
                  <a:lnTo>
                    <a:pt x="16105" y="3590"/>
                  </a:lnTo>
                  <a:lnTo>
                    <a:pt x="15863" y="3258"/>
                  </a:lnTo>
                  <a:lnTo>
                    <a:pt x="15562" y="2926"/>
                  </a:lnTo>
                  <a:lnTo>
                    <a:pt x="15290" y="2625"/>
                  </a:lnTo>
                  <a:lnTo>
                    <a:pt x="14959" y="2323"/>
                  </a:lnTo>
                  <a:lnTo>
                    <a:pt x="14627" y="2052"/>
                  </a:lnTo>
                  <a:lnTo>
                    <a:pt x="14295" y="1780"/>
                  </a:lnTo>
                  <a:lnTo>
                    <a:pt x="13964" y="1539"/>
                  </a:lnTo>
                  <a:lnTo>
                    <a:pt x="13602" y="1298"/>
                  </a:lnTo>
                  <a:lnTo>
                    <a:pt x="13210" y="1087"/>
                  </a:lnTo>
                  <a:lnTo>
                    <a:pt x="12817" y="906"/>
                  </a:lnTo>
                  <a:lnTo>
                    <a:pt x="12425" y="725"/>
                  </a:lnTo>
                  <a:lnTo>
                    <a:pt x="12033" y="544"/>
                  </a:lnTo>
                  <a:lnTo>
                    <a:pt x="11611" y="423"/>
                  </a:lnTo>
                  <a:lnTo>
                    <a:pt x="11189" y="303"/>
                  </a:lnTo>
                  <a:lnTo>
                    <a:pt x="10737" y="182"/>
                  </a:lnTo>
                  <a:lnTo>
                    <a:pt x="10314" y="122"/>
                  </a:lnTo>
                  <a:lnTo>
                    <a:pt x="9862" y="61"/>
                  </a:lnTo>
                  <a:lnTo>
                    <a:pt x="9410" y="31"/>
                  </a:lnTo>
                  <a:lnTo>
                    <a:pt x="89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35"/>
            <p:cNvSpPr/>
            <p:nvPr/>
          </p:nvSpPr>
          <p:spPr>
            <a:xfrm>
              <a:off x="-2850675" y="2187563"/>
              <a:ext cx="447875" cy="447100"/>
            </a:xfrm>
            <a:custGeom>
              <a:avLst/>
              <a:gdLst/>
              <a:ahLst/>
              <a:cxnLst/>
              <a:rect l="l" t="t" r="r" b="b"/>
              <a:pathLst>
                <a:path w="17915" h="17884" extrusionOk="0">
                  <a:moveTo>
                    <a:pt x="8505" y="0"/>
                  </a:moveTo>
                  <a:lnTo>
                    <a:pt x="8053" y="60"/>
                  </a:lnTo>
                  <a:lnTo>
                    <a:pt x="7600" y="90"/>
                  </a:lnTo>
                  <a:lnTo>
                    <a:pt x="7148" y="181"/>
                  </a:lnTo>
                  <a:lnTo>
                    <a:pt x="6726" y="271"/>
                  </a:lnTo>
                  <a:lnTo>
                    <a:pt x="6304" y="392"/>
                  </a:lnTo>
                  <a:lnTo>
                    <a:pt x="5881" y="543"/>
                  </a:lnTo>
                  <a:lnTo>
                    <a:pt x="5459" y="694"/>
                  </a:lnTo>
                  <a:lnTo>
                    <a:pt x="5067" y="875"/>
                  </a:lnTo>
                  <a:lnTo>
                    <a:pt x="4705" y="1086"/>
                  </a:lnTo>
                  <a:lnTo>
                    <a:pt x="4313" y="1297"/>
                  </a:lnTo>
                  <a:lnTo>
                    <a:pt x="3951" y="1538"/>
                  </a:lnTo>
                  <a:lnTo>
                    <a:pt x="3589" y="1779"/>
                  </a:lnTo>
                  <a:lnTo>
                    <a:pt x="3258" y="2051"/>
                  </a:lnTo>
                  <a:lnTo>
                    <a:pt x="2926" y="2322"/>
                  </a:lnTo>
                  <a:lnTo>
                    <a:pt x="2624" y="2624"/>
                  </a:lnTo>
                  <a:lnTo>
                    <a:pt x="2323" y="2925"/>
                  </a:lnTo>
                  <a:lnTo>
                    <a:pt x="2051" y="3257"/>
                  </a:lnTo>
                  <a:lnTo>
                    <a:pt x="1780" y="3589"/>
                  </a:lnTo>
                  <a:lnTo>
                    <a:pt x="1539" y="3951"/>
                  </a:lnTo>
                  <a:lnTo>
                    <a:pt x="1297" y="4313"/>
                  </a:lnTo>
                  <a:lnTo>
                    <a:pt x="1086" y="4675"/>
                  </a:lnTo>
                  <a:lnTo>
                    <a:pt x="875" y="5067"/>
                  </a:lnTo>
                  <a:lnTo>
                    <a:pt x="694" y="5459"/>
                  </a:lnTo>
                  <a:lnTo>
                    <a:pt x="543" y="5881"/>
                  </a:lnTo>
                  <a:lnTo>
                    <a:pt x="392" y="6303"/>
                  </a:lnTo>
                  <a:lnTo>
                    <a:pt x="272" y="6725"/>
                  </a:lnTo>
                  <a:lnTo>
                    <a:pt x="181" y="7147"/>
                  </a:lnTo>
                  <a:lnTo>
                    <a:pt x="121" y="7600"/>
                  </a:lnTo>
                  <a:lnTo>
                    <a:pt x="61" y="8022"/>
                  </a:lnTo>
                  <a:lnTo>
                    <a:pt x="0" y="8474"/>
                  </a:lnTo>
                  <a:lnTo>
                    <a:pt x="0" y="8957"/>
                  </a:lnTo>
                  <a:lnTo>
                    <a:pt x="0" y="9409"/>
                  </a:lnTo>
                  <a:lnTo>
                    <a:pt x="61" y="9862"/>
                  </a:lnTo>
                  <a:lnTo>
                    <a:pt x="121" y="10314"/>
                  </a:lnTo>
                  <a:lnTo>
                    <a:pt x="181" y="10736"/>
                  </a:lnTo>
                  <a:lnTo>
                    <a:pt x="272" y="11189"/>
                  </a:lnTo>
                  <a:lnTo>
                    <a:pt x="392" y="11611"/>
                  </a:lnTo>
                  <a:lnTo>
                    <a:pt x="543" y="12033"/>
                  </a:lnTo>
                  <a:lnTo>
                    <a:pt x="694" y="12425"/>
                  </a:lnTo>
                  <a:lnTo>
                    <a:pt x="875" y="12817"/>
                  </a:lnTo>
                  <a:lnTo>
                    <a:pt x="1086" y="13209"/>
                  </a:lnTo>
                  <a:lnTo>
                    <a:pt x="1297" y="13571"/>
                  </a:lnTo>
                  <a:lnTo>
                    <a:pt x="1539" y="13963"/>
                  </a:lnTo>
                  <a:lnTo>
                    <a:pt x="1780" y="14295"/>
                  </a:lnTo>
                  <a:lnTo>
                    <a:pt x="2051" y="14627"/>
                  </a:lnTo>
                  <a:lnTo>
                    <a:pt x="2323" y="14958"/>
                  </a:lnTo>
                  <a:lnTo>
                    <a:pt x="2624" y="15260"/>
                  </a:lnTo>
                  <a:lnTo>
                    <a:pt x="2926" y="15562"/>
                  </a:lnTo>
                  <a:lnTo>
                    <a:pt x="3258" y="15863"/>
                  </a:lnTo>
                  <a:lnTo>
                    <a:pt x="3589" y="16104"/>
                  </a:lnTo>
                  <a:lnTo>
                    <a:pt x="3951" y="16376"/>
                  </a:lnTo>
                  <a:lnTo>
                    <a:pt x="4313" y="16587"/>
                  </a:lnTo>
                  <a:lnTo>
                    <a:pt x="4705" y="16828"/>
                  </a:lnTo>
                  <a:lnTo>
                    <a:pt x="5067" y="17009"/>
                  </a:lnTo>
                  <a:lnTo>
                    <a:pt x="5459" y="17190"/>
                  </a:lnTo>
                  <a:lnTo>
                    <a:pt x="5881" y="17341"/>
                  </a:lnTo>
                  <a:lnTo>
                    <a:pt x="6304" y="17492"/>
                  </a:lnTo>
                  <a:lnTo>
                    <a:pt x="6726" y="17612"/>
                  </a:lnTo>
                  <a:lnTo>
                    <a:pt x="7148" y="17703"/>
                  </a:lnTo>
                  <a:lnTo>
                    <a:pt x="7600" y="17793"/>
                  </a:lnTo>
                  <a:lnTo>
                    <a:pt x="8053" y="17854"/>
                  </a:lnTo>
                  <a:lnTo>
                    <a:pt x="8505" y="17884"/>
                  </a:lnTo>
                  <a:lnTo>
                    <a:pt x="9410" y="17884"/>
                  </a:lnTo>
                  <a:lnTo>
                    <a:pt x="9862" y="17854"/>
                  </a:lnTo>
                  <a:lnTo>
                    <a:pt x="10315" y="17793"/>
                  </a:lnTo>
                  <a:lnTo>
                    <a:pt x="10767" y="17703"/>
                  </a:lnTo>
                  <a:lnTo>
                    <a:pt x="11189" y="17612"/>
                  </a:lnTo>
                  <a:lnTo>
                    <a:pt x="11611" y="17492"/>
                  </a:lnTo>
                  <a:lnTo>
                    <a:pt x="12034" y="17341"/>
                  </a:lnTo>
                  <a:lnTo>
                    <a:pt x="12426" y="17190"/>
                  </a:lnTo>
                  <a:lnTo>
                    <a:pt x="12818" y="17009"/>
                  </a:lnTo>
                  <a:lnTo>
                    <a:pt x="13210" y="16828"/>
                  </a:lnTo>
                  <a:lnTo>
                    <a:pt x="13602" y="16587"/>
                  </a:lnTo>
                  <a:lnTo>
                    <a:pt x="13964" y="16376"/>
                  </a:lnTo>
                  <a:lnTo>
                    <a:pt x="14295" y="16104"/>
                  </a:lnTo>
                  <a:lnTo>
                    <a:pt x="14627" y="15863"/>
                  </a:lnTo>
                  <a:lnTo>
                    <a:pt x="14959" y="15562"/>
                  </a:lnTo>
                  <a:lnTo>
                    <a:pt x="15291" y="15260"/>
                  </a:lnTo>
                  <a:lnTo>
                    <a:pt x="15562" y="14958"/>
                  </a:lnTo>
                  <a:lnTo>
                    <a:pt x="15864" y="14627"/>
                  </a:lnTo>
                  <a:lnTo>
                    <a:pt x="16135" y="14295"/>
                  </a:lnTo>
                  <a:lnTo>
                    <a:pt x="16376" y="13963"/>
                  </a:lnTo>
                  <a:lnTo>
                    <a:pt x="16618" y="13571"/>
                  </a:lnTo>
                  <a:lnTo>
                    <a:pt x="16829" y="13209"/>
                  </a:lnTo>
                  <a:lnTo>
                    <a:pt x="17010" y="12817"/>
                  </a:lnTo>
                  <a:lnTo>
                    <a:pt x="17191" y="12425"/>
                  </a:lnTo>
                  <a:lnTo>
                    <a:pt x="17372" y="12033"/>
                  </a:lnTo>
                  <a:lnTo>
                    <a:pt x="17492" y="11611"/>
                  </a:lnTo>
                  <a:lnTo>
                    <a:pt x="17613" y="11189"/>
                  </a:lnTo>
                  <a:lnTo>
                    <a:pt x="17734" y="10736"/>
                  </a:lnTo>
                  <a:lnTo>
                    <a:pt x="17794" y="10314"/>
                  </a:lnTo>
                  <a:lnTo>
                    <a:pt x="17854" y="9862"/>
                  </a:lnTo>
                  <a:lnTo>
                    <a:pt x="17884" y="9409"/>
                  </a:lnTo>
                  <a:lnTo>
                    <a:pt x="17914" y="8957"/>
                  </a:lnTo>
                  <a:lnTo>
                    <a:pt x="17884" y="8474"/>
                  </a:lnTo>
                  <a:lnTo>
                    <a:pt x="17854" y="8022"/>
                  </a:lnTo>
                  <a:lnTo>
                    <a:pt x="17794" y="7600"/>
                  </a:lnTo>
                  <a:lnTo>
                    <a:pt x="17734" y="7147"/>
                  </a:lnTo>
                  <a:lnTo>
                    <a:pt x="17613" y="6725"/>
                  </a:lnTo>
                  <a:lnTo>
                    <a:pt x="17492" y="6303"/>
                  </a:lnTo>
                  <a:lnTo>
                    <a:pt x="17372" y="5881"/>
                  </a:lnTo>
                  <a:lnTo>
                    <a:pt x="17191" y="5459"/>
                  </a:lnTo>
                  <a:lnTo>
                    <a:pt x="17010" y="5067"/>
                  </a:lnTo>
                  <a:lnTo>
                    <a:pt x="16829" y="4675"/>
                  </a:lnTo>
                  <a:lnTo>
                    <a:pt x="16618" y="4313"/>
                  </a:lnTo>
                  <a:lnTo>
                    <a:pt x="16376" y="3951"/>
                  </a:lnTo>
                  <a:lnTo>
                    <a:pt x="16135" y="3589"/>
                  </a:lnTo>
                  <a:lnTo>
                    <a:pt x="15864" y="3257"/>
                  </a:lnTo>
                  <a:lnTo>
                    <a:pt x="15562" y="2925"/>
                  </a:lnTo>
                  <a:lnTo>
                    <a:pt x="15291" y="2624"/>
                  </a:lnTo>
                  <a:lnTo>
                    <a:pt x="14959" y="2322"/>
                  </a:lnTo>
                  <a:lnTo>
                    <a:pt x="14627" y="2051"/>
                  </a:lnTo>
                  <a:lnTo>
                    <a:pt x="14295" y="1779"/>
                  </a:lnTo>
                  <a:lnTo>
                    <a:pt x="13964" y="1538"/>
                  </a:lnTo>
                  <a:lnTo>
                    <a:pt x="13602" y="1297"/>
                  </a:lnTo>
                  <a:lnTo>
                    <a:pt x="13210" y="1086"/>
                  </a:lnTo>
                  <a:lnTo>
                    <a:pt x="12818" y="875"/>
                  </a:lnTo>
                  <a:lnTo>
                    <a:pt x="12426" y="694"/>
                  </a:lnTo>
                  <a:lnTo>
                    <a:pt x="12034" y="543"/>
                  </a:lnTo>
                  <a:lnTo>
                    <a:pt x="11611" y="392"/>
                  </a:lnTo>
                  <a:lnTo>
                    <a:pt x="11189" y="271"/>
                  </a:lnTo>
                  <a:lnTo>
                    <a:pt x="10767" y="181"/>
                  </a:lnTo>
                  <a:lnTo>
                    <a:pt x="10315" y="90"/>
                  </a:lnTo>
                  <a:lnTo>
                    <a:pt x="9862" y="60"/>
                  </a:lnTo>
                  <a:lnTo>
                    <a:pt x="94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35"/>
            <p:cNvSpPr/>
            <p:nvPr/>
          </p:nvSpPr>
          <p:spPr>
            <a:xfrm>
              <a:off x="-2398300" y="994788"/>
              <a:ext cx="447875" cy="447125"/>
            </a:xfrm>
            <a:custGeom>
              <a:avLst/>
              <a:gdLst/>
              <a:ahLst/>
              <a:cxnLst/>
              <a:rect l="l" t="t" r="r" b="b"/>
              <a:pathLst>
                <a:path w="17915" h="17885" extrusionOk="0">
                  <a:moveTo>
                    <a:pt x="8505" y="1"/>
                  </a:moveTo>
                  <a:lnTo>
                    <a:pt x="8053" y="31"/>
                  </a:lnTo>
                  <a:lnTo>
                    <a:pt x="7600" y="91"/>
                  </a:lnTo>
                  <a:lnTo>
                    <a:pt x="7148" y="182"/>
                  </a:lnTo>
                  <a:lnTo>
                    <a:pt x="6726" y="272"/>
                  </a:lnTo>
                  <a:lnTo>
                    <a:pt x="6304" y="393"/>
                  </a:lnTo>
                  <a:lnTo>
                    <a:pt x="5881" y="544"/>
                  </a:lnTo>
                  <a:lnTo>
                    <a:pt x="5459" y="694"/>
                  </a:lnTo>
                  <a:lnTo>
                    <a:pt x="5067" y="875"/>
                  </a:lnTo>
                  <a:lnTo>
                    <a:pt x="4705" y="1056"/>
                  </a:lnTo>
                  <a:lnTo>
                    <a:pt x="4313" y="1298"/>
                  </a:lnTo>
                  <a:lnTo>
                    <a:pt x="3951" y="1509"/>
                  </a:lnTo>
                  <a:lnTo>
                    <a:pt x="3589" y="1780"/>
                  </a:lnTo>
                  <a:lnTo>
                    <a:pt x="3258" y="2021"/>
                  </a:lnTo>
                  <a:lnTo>
                    <a:pt x="2926" y="2323"/>
                  </a:lnTo>
                  <a:lnTo>
                    <a:pt x="2624" y="2625"/>
                  </a:lnTo>
                  <a:lnTo>
                    <a:pt x="2323" y="2926"/>
                  </a:lnTo>
                  <a:lnTo>
                    <a:pt x="2051" y="3258"/>
                  </a:lnTo>
                  <a:lnTo>
                    <a:pt x="1780" y="3590"/>
                  </a:lnTo>
                  <a:lnTo>
                    <a:pt x="1538" y="3921"/>
                  </a:lnTo>
                  <a:lnTo>
                    <a:pt x="1297" y="4283"/>
                  </a:lnTo>
                  <a:lnTo>
                    <a:pt x="1086" y="4675"/>
                  </a:lnTo>
                  <a:lnTo>
                    <a:pt x="875" y="5067"/>
                  </a:lnTo>
                  <a:lnTo>
                    <a:pt x="694" y="5459"/>
                  </a:lnTo>
                  <a:lnTo>
                    <a:pt x="543" y="5851"/>
                  </a:lnTo>
                  <a:lnTo>
                    <a:pt x="392" y="6274"/>
                  </a:lnTo>
                  <a:lnTo>
                    <a:pt x="272" y="6696"/>
                  </a:lnTo>
                  <a:lnTo>
                    <a:pt x="181" y="7118"/>
                  </a:lnTo>
                  <a:lnTo>
                    <a:pt x="121" y="7570"/>
                  </a:lnTo>
                  <a:lnTo>
                    <a:pt x="61" y="8023"/>
                  </a:lnTo>
                  <a:lnTo>
                    <a:pt x="31" y="8475"/>
                  </a:lnTo>
                  <a:lnTo>
                    <a:pt x="0" y="8928"/>
                  </a:lnTo>
                  <a:lnTo>
                    <a:pt x="31" y="9380"/>
                  </a:lnTo>
                  <a:lnTo>
                    <a:pt x="61" y="9862"/>
                  </a:lnTo>
                  <a:lnTo>
                    <a:pt x="121" y="10285"/>
                  </a:lnTo>
                  <a:lnTo>
                    <a:pt x="181" y="10737"/>
                  </a:lnTo>
                  <a:lnTo>
                    <a:pt x="272" y="11159"/>
                  </a:lnTo>
                  <a:lnTo>
                    <a:pt x="392" y="11582"/>
                  </a:lnTo>
                  <a:lnTo>
                    <a:pt x="543" y="12004"/>
                  </a:lnTo>
                  <a:lnTo>
                    <a:pt x="694" y="12426"/>
                  </a:lnTo>
                  <a:lnTo>
                    <a:pt x="875" y="12818"/>
                  </a:lnTo>
                  <a:lnTo>
                    <a:pt x="1086" y="13210"/>
                  </a:lnTo>
                  <a:lnTo>
                    <a:pt x="1297" y="13572"/>
                  </a:lnTo>
                  <a:lnTo>
                    <a:pt x="1538" y="13934"/>
                  </a:lnTo>
                  <a:lnTo>
                    <a:pt x="1780" y="14296"/>
                  </a:lnTo>
                  <a:lnTo>
                    <a:pt x="2051" y="14627"/>
                  </a:lnTo>
                  <a:lnTo>
                    <a:pt x="2323" y="14959"/>
                  </a:lnTo>
                  <a:lnTo>
                    <a:pt x="2624" y="15261"/>
                  </a:lnTo>
                  <a:lnTo>
                    <a:pt x="2926" y="15562"/>
                  </a:lnTo>
                  <a:lnTo>
                    <a:pt x="3258" y="15834"/>
                  </a:lnTo>
                  <a:lnTo>
                    <a:pt x="3589" y="16105"/>
                  </a:lnTo>
                  <a:lnTo>
                    <a:pt x="3951" y="16347"/>
                  </a:lnTo>
                  <a:lnTo>
                    <a:pt x="4313" y="16588"/>
                  </a:lnTo>
                  <a:lnTo>
                    <a:pt x="4705" y="16799"/>
                  </a:lnTo>
                  <a:lnTo>
                    <a:pt x="5067" y="17010"/>
                  </a:lnTo>
                  <a:lnTo>
                    <a:pt x="5459" y="17191"/>
                  </a:lnTo>
                  <a:lnTo>
                    <a:pt x="5881" y="17342"/>
                  </a:lnTo>
                  <a:lnTo>
                    <a:pt x="6304" y="17493"/>
                  </a:lnTo>
                  <a:lnTo>
                    <a:pt x="6726" y="17613"/>
                  </a:lnTo>
                  <a:lnTo>
                    <a:pt x="7148" y="17704"/>
                  </a:lnTo>
                  <a:lnTo>
                    <a:pt x="7600" y="17794"/>
                  </a:lnTo>
                  <a:lnTo>
                    <a:pt x="8053" y="17824"/>
                  </a:lnTo>
                  <a:lnTo>
                    <a:pt x="8505" y="17885"/>
                  </a:lnTo>
                  <a:lnTo>
                    <a:pt x="9410" y="17885"/>
                  </a:lnTo>
                  <a:lnTo>
                    <a:pt x="9862" y="17824"/>
                  </a:lnTo>
                  <a:lnTo>
                    <a:pt x="10315" y="17794"/>
                  </a:lnTo>
                  <a:lnTo>
                    <a:pt x="10767" y="17704"/>
                  </a:lnTo>
                  <a:lnTo>
                    <a:pt x="11189" y="17613"/>
                  </a:lnTo>
                  <a:lnTo>
                    <a:pt x="11611" y="17493"/>
                  </a:lnTo>
                  <a:lnTo>
                    <a:pt x="12034" y="17342"/>
                  </a:lnTo>
                  <a:lnTo>
                    <a:pt x="12426" y="17191"/>
                  </a:lnTo>
                  <a:lnTo>
                    <a:pt x="12818" y="17010"/>
                  </a:lnTo>
                  <a:lnTo>
                    <a:pt x="13210" y="16799"/>
                  </a:lnTo>
                  <a:lnTo>
                    <a:pt x="13602" y="16588"/>
                  </a:lnTo>
                  <a:lnTo>
                    <a:pt x="13964" y="16347"/>
                  </a:lnTo>
                  <a:lnTo>
                    <a:pt x="14295" y="16105"/>
                  </a:lnTo>
                  <a:lnTo>
                    <a:pt x="14627" y="15834"/>
                  </a:lnTo>
                  <a:lnTo>
                    <a:pt x="14959" y="15562"/>
                  </a:lnTo>
                  <a:lnTo>
                    <a:pt x="15291" y="15261"/>
                  </a:lnTo>
                  <a:lnTo>
                    <a:pt x="15562" y="14959"/>
                  </a:lnTo>
                  <a:lnTo>
                    <a:pt x="15864" y="14627"/>
                  </a:lnTo>
                  <a:lnTo>
                    <a:pt x="16135" y="14296"/>
                  </a:lnTo>
                  <a:lnTo>
                    <a:pt x="16376" y="13934"/>
                  </a:lnTo>
                  <a:lnTo>
                    <a:pt x="16618" y="13572"/>
                  </a:lnTo>
                  <a:lnTo>
                    <a:pt x="16829" y="13210"/>
                  </a:lnTo>
                  <a:lnTo>
                    <a:pt x="17010" y="12818"/>
                  </a:lnTo>
                  <a:lnTo>
                    <a:pt x="17191" y="12426"/>
                  </a:lnTo>
                  <a:lnTo>
                    <a:pt x="17372" y="12004"/>
                  </a:lnTo>
                  <a:lnTo>
                    <a:pt x="17492" y="11582"/>
                  </a:lnTo>
                  <a:lnTo>
                    <a:pt x="17613" y="11159"/>
                  </a:lnTo>
                  <a:lnTo>
                    <a:pt x="17734" y="10737"/>
                  </a:lnTo>
                  <a:lnTo>
                    <a:pt x="17794" y="10285"/>
                  </a:lnTo>
                  <a:lnTo>
                    <a:pt x="17854" y="9862"/>
                  </a:lnTo>
                  <a:lnTo>
                    <a:pt x="17884" y="9380"/>
                  </a:lnTo>
                  <a:lnTo>
                    <a:pt x="17914" y="8928"/>
                  </a:lnTo>
                  <a:lnTo>
                    <a:pt x="17884" y="8475"/>
                  </a:lnTo>
                  <a:lnTo>
                    <a:pt x="17854" y="8023"/>
                  </a:lnTo>
                  <a:lnTo>
                    <a:pt x="17794" y="7570"/>
                  </a:lnTo>
                  <a:lnTo>
                    <a:pt x="17734" y="7118"/>
                  </a:lnTo>
                  <a:lnTo>
                    <a:pt x="17613" y="6696"/>
                  </a:lnTo>
                  <a:lnTo>
                    <a:pt x="17492" y="6274"/>
                  </a:lnTo>
                  <a:lnTo>
                    <a:pt x="17372" y="5851"/>
                  </a:lnTo>
                  <a:lnTo>
                    <a:pt x="17191" y="5459"/>
                  </a:lnTo>
                  <a:lnTo>
                    <a:pt x="17010" y="5067"/>
                  </a:lnTo>
                  <a:lnTo>
                    <a:pt x="16829" y="4675"/>
                  </a:lnTo>
                  <a:lnTo>
                    <a:pt x="16618" y="4283"/>
                  </a:lnTo>
                  <a:lnTo>
                    <a:pt x="16376" y="3921"/>
                  </a:lnTo>
                  <a:lnTo>
                    <a:pt x="16135" y="3590"/>
                  </a:lnTo>
                  <a:lnTo>
                    <a:pt x="15864" y="3258"/>
                  </a:lnTo>
                  <a:lnTo>
                    <a:pt x="15562" y="2926"/>
                  </a:lnTo>
                  <a:lnTo>
                    <a:pt x="15291" y="2625"/>
                  </a:lnTo>
                  <a:lnTo>
                    <a:pt x="14959" y="2323"/>
                  </a:lnTo>
                  <a:lnTo>
                    <a:pt x="14627" y="2021"/>
                  </a:lnTo>
                  <a:lnTo>
                    <a:pt x="14295" y="1780"/>
                  </a:lnTo>
                  <a:lnTo>
                    <a:pt x="13964" y="1509"/>
                  </a:lnTo>
                  <a:lnTo>
                    <a:pt x="13602" y="1298"/>
                  </a:lnTo>
                  <a:lnTo>
                    <a:pt x="13210" y="1056"/>
                  </a:lnTo>
                  <a:lnTo>
                    <a:pt x="12818" y="875"/>
                  </a:lnTo>
                  <a:lnTo>
                    <a:pt x="12426" y="694"/>
                  </a:lnTo>
                  <a:lnTo>
                    <a:pt x="12034" y="544"/>
                  </a:lnTo>
                  <a:lnTo>
                    <a:pt x="11611" y="393"/>
                  </a:lnTo>
                  <a:lnTo>
                    <a:pt x="11189" y="272"/>
                  </a:lnTo>
                  <a:lnTo>
                    <a:pt x="10767" y="182"/>
                  </a:lnTo>
                  <a:lnTo>
                    <a:pt x="10315" y="91"/>
                  </a:lnTo>
                  <a:lnTo>
                    <a:pt x="9862" y="31"/>
                  </a:lnTo>
                  <a:lnTo>
                    <a:pt x="94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35"/>
            <p:cNvSpPr/>
            <p:nvPr/>
          </p:nvSpPr>
          <p:spPr>
            <a:xfrm>
              <a:off x="-2398300" y="2634638"/>
              <a:ext cx="447875" cy="447875"/>
            </a:xfrm>
            <a:custGeom>
              <a:avLst/>
              <a:gdLst/>
              <a:ahLst/>
              <a:cxnLst/>
              <a:rect l="l" t="t" r="r" b="b"/>
              <a:pathLst>
                <a:path w="17915" h="17915" extrusionOk="0">
                  <a:moveTo>
                    <a:pt x="8957" y="1"/>
                  </a:moveTo>
                  <a:lnTo>
                    <a:pt x="8505" y="31"/>
                  </a:lnTo>
                  <a:lnTo>
                    <a:pt x="8053" y="61"/>
                  </a:lnTo>
                  <a:lnTo>
                    <a:pt x="7600" y="121"/>
                  </a:lnTo>
                  <a:lnTo>
                    <a:pt x="7148" y="182"/>
                  </a:lnTo>
                  <a:lnTo>
                    <a:pt x="6726" y="302"/>
                  </a:lnTo>
                  <a:lnTo>
                    <a:pt x="6304" y="423"/>
                  </a:lnTo>
                  <a:lnTo>
                    <a:pt x="5881" y="544"/>
                  </a:lnTo>
                  <a:lnTo>
                    <a:pt x="5459" y="725"/>
                  </a:lnTo>
                  <a:lnTo>
                    <a:pt x="5067" y="906"/>
                  </a:lnTo>
                  <a:lnTo>
                    <a:pt x="4705" y="1087"/>
                  </a:lnTo>
                  <a:lnTo>
                    <a:pt x="4313" y="1298"/>
                  </a:lnTo>
                  <a:lnTo>
                    <a:pt x="3951" y="1539"/>
                  </a:lnTo>
                  <a:lnTo>
                    <a:pt x="3589" y="1780"/>
                  </a:lnTo>
                  <a:lnTo>
                    <a:pt x="3258" y="2052"/>
                  </a:lnTo>
                  <a:lnTo>
                    <a:pt x="2926" y="2353"/>
                  </a:lnTo>
                  <a:lnTo>
                    <a:pt x="2624" y="2625"/>
                  </a:lnTo>
                  <a:lnTo>
                    <a:pt x="2323" y="2956"/>
                  </a:lnTo>
                  <a:lnTo>
                    <a:pt x="2051" y="3288"/>
                  </a:lnTo>
                  <a:lnTo>
                    <a:pt x="1780" y="3620"/>
                  </a:lnTo>
                  <a:lnTo>
                    <a:pt x="1538" y="3952"/>
                  </a:lnTo>
                  <a:lnTo>
                    <a:pt x="1297" y="4313"/>
                  </a:lnTo>
                  <a:lnTo>
                    <a:pt x="1086" y="4705"/>
                  </a:lnTo>
                  <a:lnTo>
                    <a:pt x="875" y="5098"/>
                  </a:lnTo>
                  <a:lnTo>
                    <a:pt x="694" y="5490"/>
                  </a:lnTo>
                  <a:lnTo>
                    <a:pt x="543" y="5882"/>
                  </a:lnTo>
                  <a:lnTo>
                    <a:pt x="392" y="6304"/>
                  </a:lnTo>
                  <a:lnTo>
                    <a:pt x="272" y="6726"/>
                  </a:lnTo>
                  <a:lnTo>
                    <a:pt x="181" y="7148"/>
                  </a:lnTo>
                  <a:lnTo>
                    <a:pt x="121" y="7601"/>
                  </a:lnTo>
                  <a:lnTo>
                    <a:pt x="61" y="8053"/>
                  </a:lnTo>
                  <a:lnTo>
                    <a:pt x="31" y="8505"/>
                  </a:lnTo>
                  <a:lnTo>
                    <a:pt x="0" y="8958"/>
                  </a:lnTo>
                  <a:lnTo>
                    <a:pt x="31" y="9410"/>
                  </a:lnTo>
                  <a:lnTo>
                    <a:pt x="61" y="9863"/>
                  </a:lnTo>
                  <a:lnTo>
                    <a:pt x="121" y="10315"/>
                  </a:lnTo>
                  <a:lnTo>
                    <a:pt x="181" y="10767"/>
                  </a:lnTo>
                  <a:lnTo>
                    <a:pt x="272" y="11189"/>
                  </a:lnTo>
                  <a:lnTo>
                    <a:pt x="392" y="11612"/>
                  </a:lnTo>
                  <a:lnTo>
                    <a:pt x="543" y="12034"/>
                  </a:lnTo>
                  <a:lnTo>
                    <a:pt x="694" y="12456"/>
                  </a:lnTo>
                  <a:lnTo>
                    <a:pt x="875" y="12848"/>
                  </a:lnTo>
                  <a:lnTo>
                    <a:pt x="1086" y="13210"/>
                  </a:lnTo>
                  <a:lnTo>
                    <a:pt x="1297" y="13602"/>
                  </a:lnTo>
                  <a:lnTo>
                    <a:pt x="1538" y="13964"/>
                  </a:lnTo>
                  <a:lnTo>
                    <a:pt x="1780" y="14326"/>
                  </a:lnTo>
                  <a:lnTo>
                    <a:pt x="2051" y="14658"/>
                  </a:lnTo>
                  <a:lnTo>
                    <a:pt x="2323" y="14989"/>
                  </a:lnTo>
                  <a:lnTo>
                    <a:pt x="2624" y="15291"/>
                  </a:lnTo>
                  <a:lnTo>
                    <a:pt x="2926" y="15593"/>
                  </a:lnTo>
                  <a:lnTo>
                    <a:pt x="3258" y="15864"/>
                  </a:lnTo>
                  <a:lnTo>
                    <a:pt x="3589" y="16135"/>
                  </a:lnTo>
                  <a:lnTo>
                    <a:pt x="3951" y="16377"/>
                  </a:lnTo>
                  <a:lnTo>
                    <a:pt x="4313" y="16618"/>
                  </a:lnTo>
                  <a:lnTo>
                    <a:pt x="4705" y="16829"/>
                  </a:lnTo>
                  <a:lnTo>
                    <a:pt x="5067" y="17040"/>
                  </a:lnTo>
                  <a:lnTo>
                    <a:pt x="5459" y="17221"/>
                  </a:lnTo>
                  <a:lnTo>
                    <a:pt x="5881" y="17372"/>
                  </a:lnTo>
                  <a:lnTo>
                    <a:pt x="6304" y="17523"/>
                  </a:lnTo>
                  <a:lnTo>
                    <a:pt x="6726" y="17643"/>
                  </a:lnTo>
                  <a:lnTo>
                    <a:pt x="7148" y="17734"/>
                  </a:lnTo>
                  <a:lnTo>
                    <a:pt x="7600" y="17794"/>
                  </a:lnTo>
                  <a:lnTo>
                    <a:pt x="8053" y="17854"/>
                  </a:lnTo>
                  <a:lnTo>
                    <a:pt x="8505" y="17885"/>
                  </a:lnTo>
                  <a:lnTo>
                    <a:pt x="8957" y="17915"/>
                  </a:lnTo>
                  <a:lnTo>
                    <a:pt x="9410" y="17885"/>
                  </a:lnTo>
                  <a:lnTo>
                    <a:pt x="9862" y="17854"/>
                  </a:lnTo>
                  <a:lnTo>
                    <a:pt x="10315" y="17794"/>
                  </a:lnTo>
                  <a:lnTo>
                    <a:pt x="10767" y="17734"/>
                  </a:lnTo>
                  <a:lnTo>
                    <a:pt x="11189" y="17643"/>
                  </a:lnTo>
                  <a:lnTo>
                    <a:pt x="11611" y="17523"/>
                  </a:lnTo>
                  <a:lnTo>
                    <a:pt x="12034" y="17372"/>
                  </a:lnTo>
                  <a:lnTo>
                    <a:pt x="12426" y="17221"/>
                  </a:lnTo>
                  <a:lnTo>
                    <a:pt x="12818" y="17040"/>
                  </a:lnTo>
                  <a:lnTo>
                    <a:pt x="13210" y="16829"/>
                  </a:lnTo>
                  <a:lnTo>
                    <a:pt x="13602" y="16618"/>
                  </a:lnTo>
                  <a:lnTo>
                    <a:pt x="13964" y="16377"/>
                  </a:lnTo>
                  <a:lnTo>
                    <a:pt x="14295" y="16135"/>
                  </a:lnTo>
                  <a:lnTo>
                    <a:pt x="14627" y="15864"/>
                  </a:lnTo>
                  <a:lnTo>
                    <a:pt x="14959" y="15593"/>
                  </a:lnTo>
                  <a:lnTo>
                    <a:pt x="15291" y="15291"/>
                  </a:lnTo>
                  <a:lnTo>
                    <a:pt x="15562" y="14989"/>
                  </a:lnTo>
                  <a:lnTo>
                    <a:pt x="15864" y="14658"/>
                  </a:lnTo>
                  <a:lnTo>
                    <a:pt x="16135" y="14326"/>
                  </a:lnTo>
                  <a:lnTo>
                    <a:pt x="16376" y="13964"/>
                  </a:lnTo>
                  <a:lnTo>
                    <a:pt x="16618" y="13602"/>
                  </a:lnTo>
                  <a:lnTo>
                    <a:pt x="16829" y="13210"/>
                  </a:lnTo>
                  <a:lnTo>
                    <a:pt x="17010" y="12848"/>
                  </a:lnTo>
                  <a:lnTo>
                    <a:pt x="17191" y="12456"/>
                  </a:lnTo>
                  <a:lnTo>
                    <a:pt x="17372" y="12034"/>
                  </a:lnTo>
                  <a:lnTo>
                    <a:pt x="17492" y="11612"/>
                  </a:lnTo>
                  <a:lnTo>
                    <a:pt x="17613" y="11189"/>
                  </a:lnTo>
                  <a:lnTo>
                    <a:pt x="17734" y="10767"/>
                  </a:lnTo>
                  <a:lnTo>
                    <a:pt x="17794" y="10315"/>
                  </a:lnTo>
                  <a:lnTo>
                    <a:pt x="17854" y="9863"/>
                  </a:lnTo>
                  <a:lnTo>
                    <a:pt x="17884" y="9410"/>
                  </a:lnTo>
                  <a:lnTo>
                    <a:pt x="17914" y="8958"/>
                  </a:lnTo>
                  <a:lnTo>
                    <a:pt x="17884" y="8505"/>
                  </a:lnTo>
                  <a:lnTo>
                    <a:pt x="17854" y="8053"/>
                  </a:lnTo>
                  <a:lnTo>
                    <a:pt x="17794" y="7601"/>
                  </a:lnTo>
                  <a:lnTo>
                    <a:pt x="17734" y="7148"/>
                  </a:lnTo>
                  <a:lnTo>
                    <a:pt x="17613" y="6726"/>
                  </a:lnTo>
                  <a:lnTo>
                    <a:pt x="17492" y="6304"/>
                  </a:lnTo>
                  <a:lnTo>
                    <a:pt x="17372" y="5882"/>
                  </a:lnTo>
                  <a:lnTo>
                    <a:pt x="17191" y="5490"/>
                  </a:lnTo>
                  <a:lnTo>
                    <a:pt x="17010" y="5098"/>
                  </a:lnTo>
                  <a:lnTo>
                    <a:pt x="16829" y="4705"/>
                  </a:lnTo>
                  <a:lnTo>
                    <a:pt x="16618" y="4313"/>
                  </a:lnTo>
                  <a:lnTo>
                    <a:pt x="16376" y="3952"/>
                  </a:lnTo>
                  <a:lnTo>
                    <a:pt x="16135" y="3620"/>
                  </a:lnTo>
                  <a:lnTo>
                    <a:pt x="15864" y="3288"/>
                  </a:lnTo>
                  <a:lnTo>
                    <a:pt x="15562" y="2956"/>
                  </a:lnTo>
                  <a:lnTo>
                    <a:pt x="15291" y="2625"/>
                  </a:lnTo>
                  <a:lnTo>
                    <a:pt x="14959" y="2353"/>
                  </a:lnTo>
                  <a:lnTo>
                    <a:pt x="14627" y="2052"/>
                  </a:lnTo>
                  <a:lnTo>
                    <a:pt x="14295" y="1780"/>
                  </a:lnTo>
                  <a:lnTo>
                    <a:pt x="13964" y="1539"/>
                  </a:lnTo>
                  <a:lnTo>
                    <a:pt x="13602" y="1298"/>
                  </a:lnTo>
                  <a:lnTo>
                    <a:pt x="13210" y="1087"/>
                  </a:lnTo>
                  <a:lnTo>
                    <a:pt x="12818" y="906"/>
                  </a:lnTo>
                  <a:lnTo>
                    <a:pt x="12426" y="725"/>
                  </a:lnTo>
                  <a:lnTo>
                    <a:pt x="12034" y="544"/>
                  </a:lnTo>
                  <a:lnTo>
                    <a:pt x="11611" y="423"/>
                  </a:lnTo>
                  <a:lnTo>
                    <a:pt x="11189" y="302"/>
                  </a:lnTo>
                  <a:lnTo>
                    <a:pt x="10767" y="182"/>
                  </a:lnTo>
                  <a:lnTo>
                    <a:pt x="10315" y="121"/>
                  </a:lnTo>
                  <a:lnTo>
                    <a:pt x="9862" y="61"/>
                  </a:lnTo>
                  <a:lnTo>
                    <a:pt x="9410" y="31"/>
                  </a:lnTo>
                  <a:lnTo>
                    <a:pt x="89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35"/>
            <p:cNvSpPr/>
            <p:nvPr/>
          </p:nvSpPr>
          <p:spPr>
            <a:xfrm>
              <a:off x="-4495800" y="994788"/>
              <a:ext cx="447100" cy="447125"/>
            </a:xfrm>
            <a:custGeom>
              <a:avLst/>
              <a:gdLst/>
              <a:ahLst/>
              <a:cxnLst/>
              <a:rect l="l" t="t" r="r" b="b"/>
              <a:pathLst>
                <a:path w="17884" h="17885" extrusionOk="0">
                  <a:moveTo>
                    <a:pt x="8474" y="1"/>
                  </a:moveTo>
                  <a:lnTo>
                    <a:pt x="8022" y="31"/>
                  </a:lnTo>
                  <a:lnTo>
                    <a:pt x="7570" y="91"/>
                  </a:lnTo>
                  <a:lnTo>
                    <a:pt x="7148" y="182"/>
                  </a:lnTo>
                  <a:lnTo>
                    <a:pt x="6695" y="272"/>
                  </a:lnTo>
                  <a:lnTo>
                    <a:pt x="6273" y="393"/>
                  </a:lnTo>
                  <a:lnTo>
                    <a:pt x="5851" y="544"/>
                  </a:lnTo>
                  <a:lnTo>
                    <a:pt x="5459" y="694"/>
                  </a:lnTo>
                  <a:lnTo>
                    <a:pt x="5067" y="875"/>
                  </a:lnTo>
                  <a:lnTo>
                    <a:pt x="4675" y="1056"/>
                  </a:lnTo>
                  <a:lnTo>
                    <a:pt x="4313" y="1298"/>
                  </a:lnTo>
                  <a:lnTo>
                    <a:pt x="3951" y="1509"/>
                  </a:lnTo>
                  <a:lnTo>
                    <a:pt x="3589" y="1780"/>
                  </a:lnTo>
                  <a:lnTo>
                    <a:pt x="3257" y="2021"/>
                  </a:lnTo>
                  <a:lnTo>
                    <a:pt x="2925" y="2323"/>
                  </a:lnTo>
                  <a:lnTo>
                    <a:pt x="2624" y="2625"/>
                  </a:lnTo>
                  <a:lnTo>
                    <a:pt x="2322" y="2926"/>
                  </a:lnTo>
                  <a:lnTo>
                    <a:pt x="2021" y="3258"/>
                  </a:lnTo>
                  <a:lnTo>
                    <a:pt x="1779" y="3590"/>
                  </a:lnTo>
                  <a:lnTo>
                    <a:pt x="1508" y="3921"/>
                  </a:lnTo>
                  <a:lnTo>
                    <a:pt x="1297" y="4283"/>
                  </a:lnTo>
                  <a:lnTo>
                    <a:pt x="1056" y="4675"/>
                  </a:lnTo>
                  <a:lnTo>
                    <a:pt x="875" y="5067"/>
                  </a:lnTo>
                  <a:lnTo>
                    <a:pt x="694" y="5459"/>
                  </a:lnTo>
                  <a:lnTo>
                    <a:pt x="543" y="5851"/>
                  </a:lnTo>
                  <a:lnTo>
                    <a:pt x="392" y="6274"/>
                  </a:lnTo>
                  <a:lnTo>
                    <a:pt x="271" y="6696"/>
                  </a:lnTo>
                  <a:lnTo>
                    <a:pt x="181" y="7118"/>
                  </a:lnTo>
                  <a:lnTo>
                    <a:pt x="90" y="7570"/>
                  </a:lnTo>
                  <a:lnTo>
                    <a:pt x="30" y="8023"/>
                  </a:lnTo>
                  <a:lnTo>
                    <a:pt x="0" y="8475"/>
                  </a:lnTo>
                  <a:lnTo>
                    <a:pt x="0" y="8928"/>
                  </a:lnTo>
                  <a:lnTo>
                    <a:pt x="0" y="9380"/>
                  </a:lnTo>
                  <a:lnTo>
                    <a:pt x="30" y="9862"/>
                  </a:lnTo>
                  <a:lnTo>
                    <a:pt x="90" y="10285"/>
                  </a:lnTo>
                  <a:lnTo>
                    <a:pt x="181" y="10737"/>
                  </a:lnTo>
                  <a:lnTo>
                    <a:pt x="271" y="11159"/>
                  </a:lnTo>
                  <a:lnTo>
                    <a:pt x="392" y="11582"/>
                  </a:lnTo>
                  <a:lnTo>
                    <a:pt x="543" y="12004"/>
                  </a:lnTo>
                  <a:lnTo>
                    <a:pt x="694" y="12426"/>
                  </a:lnTo>
                  <a:lnTo>
                    <a:pt x="875" y="12818"/>
                  </a:lnTo>
                  <a:lnTo>
                    <a:pt x="1056" y="13210"/>
                  </a:lnTo>
                  <a:lnTo>
                    <a:pt x="1297" y="13572"/>
                  </a:lnTo>
                  <a:lnTo>
                    <a:pt x="1508" y="13934"/>
                  </a:lnTo>
                  <a:lnTo>
                    <a:pt x="1779" y="14296"/>
                  </a:lnTo>
                  <a:lnTo>
                    <a:pt x="2021" y="14627"/>
                  </a:lnTo>
                  <a:lnTo>
                    <a:pt x="2322" y="14959"/>
                  </a:lnTo>
                  <a:lnTo>
                    <a:pt x="2624" y="15261"/>
                  </a:lnTo>
                  <a:lnTo>
                    <a:pt x="2925" y="15562"/>
                  </a:lnTo>
                  <a:lnTo>
                    <a:pt x="3257" y="15834"/>
                  </a:lnTo>
                  <a:lnTo>
                    <a:pt x="3589" y="16105"/>
                  </a:lnTo>
                  <a:lnTo>
                    <a:pt x="3951" y="16347"/>
                  </a:lnTo>
                  <a:lnTo>
                    <a:pt x="4313" y="16588"/>
                  </a:lnTo>
                  <a:lnTo>
                    <a:pt x="4675" y="16799"/>
                  </a:lnTo>
                  <a:lnTo>
                    <a:pt x="5067" y="17010"/>
                  </a:lnTo>
                  <a:lnTo>
                    <a:pt x="5459" y="17191"/>
                  </a:lnTo>
                  <a:lnTo>
                    <a:pt x="5851" y="17342"/>
                  </a:lnTo>
                  <a:lnTo>
                    <a:pt x="6273" y="17493"/>
                  </a:lnTo>
                  <a:lnTo>
                    <a:pt x="6695" y="17613"/>
                  </a:lnTo>
                  <a:lnTo>
                    <a:pt x="7148" y="17704"/>
                  </a:lnTo>
                  <a:lnTo>
                    <a:pt x="7570" y="17794"/>
                  </a:lnTo>
                  <a:lnTo>
                    <a:pt x="8022" y="17824"/>
                  </a:lnTo>
                  <a:lnTo>
                    <a:pt x="8474" y="17885"/>
                  </a:lnTo>
                  <a:lnTo>
                    <a:pt x="9409" y="17885"/>
                  </a:lnTo>
                  <a:lnTo>
                    <a:pt x="9862" y="17824"/>
                  </a:lnTo>
                  <a:lnTo>
                    <a:pt x="10284" y="17794"/>
                  </a:lnTo>
                  <a:lnTo>
                    <a:pt x="10736" y="17704"/>
                  </a:lnTo>
                  <a:lnTo>
                    <a:pt x="11159" y="17613"/>
                  </a:lnTo>
                  <a:lnTo>
                    <a:pt x="11581" y="17493"/>
                  </a:lnTo>
                  <a:lnTo>
                    <a:pt x="12003" y="17342"/>
                  </a:lnTo>
                  <a:lnTo>
                    <a:pt x="12425" y="17191"/>
                  </a:lnTo>
                  <a:lnTo>
                    <a:pt x="12817" y="17010"/>
                  </a:lnTo>
                  <a:lnTo>
                    <a:pt x="13209" y="16799"/>
                  </a:lnTo>
                  <a:lnTo>
                    <a:pt x="13571" y="16588"/>
                  </a:lnTo>
                  <a:lnTo>
                    <a:pt x="13933" y="16347"/>
                  </a:lnTo>
                  <a:lnTo>
                    <a:pt x="14295" y="16105"/>
                  </a:lnTo>
                  <a:lnTo>
                    <a:pt x="14627" y="15834"/>
                  </a:lnTo>
                  <a:lnTo>
                    <a:pt x="14959" y="15562"/>
                  </a:lnTo>
                  <a:lnTo>
                    <a:pt x="15260" y="15261"/>
                  </a:lnTo>
                  <a:lnTo>
                    <a:pt x="15562" y="14959"/>
                  </a:lnTo>
                  <a:lnTo>
                    <a:pt x="15833" y="14627"/>
                  </a:lnTo>
                  <a:lnTo>
                    <a:pt x="16105" y="14296"/>
                  </a:lnTo>
                  <a:lnTo>
                    <a:pt x="16346" y="13934"/>
                  </a:lnTo>
                  <a:lnTo>
                    <a:pt x="16587" y="13572"/>
                  </a:lnTo>
                  <a:lnTo>
                    <a:pt x="16798" y="13210"/>
                  </a:lnTo>
                  <a:lnTo>
                    <a:pt x="17009" y="12818"/>
                  </a:lnTo>
                  <a:lnTo>
                    <a:pt x="17190" y="12426"/>
                  </a:lnTo>
                  <a:lnTo>
                    <a:pt x="17341" y="12004"/>
                  </a:lnTo>
                  <a:lnTo>
                    <a:pt x="17492" y="11582"/>
                  </a:lnTo>
                  <a:lnTo>
                    <a:pt x="17612" y="11159"/>
                  </a:lnTo>
                  <a:lnTo>
                    <a:pt x="17703" y="10737"/>
                  </a:lnTo>
                  <a:lnTo>
                    <a:pt x="17793" y="10285"/>
                  </a:lnTo>
                  <a:lnTo>
                    <a:pt x="17824" y="9862"/>
                  </a:lnTo>
                  <a:lnTo>
                    <a:pt x="17884" y="9380"/>
                  </a:lnTo>
                  <a:lnTo>
                    <a:pt x="17884" y="8928"/>
                  </a:lnTo>
                  <a:lnTo>
                    <a:pt x="17884" y="8475"/>
                  </a:lnTo>
                  <a:lnTo>
                    <a:pt x="17824" y="8023"/>
                  </a:lnTo>
                  <a:lnTo>
                    <a:pt x="17793" y="7570"/>
                  </a:lnTo>
                  <a:lnTo>
                    <a:pt x="17703" y="7118"/>
                  </a:lnTo>
                  <a:lnTo>
                    <a:pt x="17612" y="6696"/>
                  </a:lnTo>
                  <a:lnTo>
                    <a:pt x="17492" y="6274"/>
                  </a:lnTo>
                  <a:lnTo>
                    <a:pt x="17341" y="5851"/>
                  </a:lnTo>
                  <a:lnTo>
                    <a:pt x="17190" y="5459"/>
                  </a:lnTo>
                  <a:lnTo>
                    <a:pt x="17009" y="5067"/>
                  </a:lnTo>
                  <a:lnTo>
                    <a:pt x="16798" y="4675"/>
                  </a:lnTo>
                  <a:lnTo>
                    <a:pt x="16587" y="4283"/>
                  </a:lnTo>
                  <a:lnTo>
                    <a:pt x="16346" y="3921"/>
                  </a:lnTo>
                  <a:lnTo>
                    <a:pt x="16105" y="3590"/>
                  </a:lnTo>
                  <a:lnTo>
                    <a:pt x="15833" y="3258"/>
                  </a:lnTo>
                  <a:lnTo>
                    <a:pt x="15562" y="2926"/>
                  </a:lnTo>
                  <a:lnTo>
                    <a:pt x="15260" y="2625"/>
                  </a:lnTo>
                  <a:lnTo>
                    <a:pt x="14959" y="2323"/>
                  </a:lnTo>
                  <a:lnTo>
                    <a:pt x="14627" y="2021"/>
                  </a:lnTo>
                  <a:lnTo>
                    <a:pt x="14295" y="1780"/>
                  </a:lnTo>
                  <a:lnTo>
                    <a:pt x="13933" y="1509"/>
                  </a:lnTo>
                  <a:lnTo>
                    <a:pt x="13571" y="1298"/>
                  </a:lnTo>
                  <a:lnTo>
                    <a:pt x="13209" y="1056"/>
                  </a:lnTo>
                  <a:lnTo>
                    <a:pt x="12817" y="875"/>
                  </a:lnTo>
                  <a:lnTo>
                    <a:pt x="12425" y="694"/>
                  </a:lnTo>
                  <a:lnTo>
                    <a:pt x="12003" y="544"/>
                  </a:lnTo>
                  <a:lnTo>
                    <a:pt x="11581" y="393"/>
                  </a:lnTo>
                  <a:lnTo>
                    <a:pt x="11159" y="272"/>
                  </a:lnTo>
                  <a:lnTo>
                    <a:pt x="10736" y="182"/>
                  </a:lnTo>
                  <a:lnTo>
                    <a:pt x="10284" y="91"/>
                  </a:lnTo>
                  <a:lnTo>
                    <a:pt x="9862" y="31"/>
                  </a:lnTo>
                  <a:lnTo>
                    <a:pt x="94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5"/>
            <p:cNvSpPr/>
            <p:nvPr/>
          </p:nvSpPr>
          <p:spPr>
            <a:xfrm>
              <a:off x="-4495800" y="2634638"/>
              <a:ext cx="447100" cy="447875"/>
            </a:xfrm>
            <a:custGeom>
              <a:avLst/>
              <a:gdLst/>
              <a:ahLst/>
              <a:cxnLst/>
              <a:rect l="l" t="t" r="r" b="b"/>
              <a:pathLst>
                <a:path w="17884" h="17915" extrusionOk="0">
                  <a:moveTo>
                    <a:pt x="8927" y="1"/>
                  </a:moveTo>
                  <a:lnTo>
                    <a:pt x="8474" y="31"/>
                  </a:lnTo>
                  <a:lnTo>
                    <a:pt x="8022" y="61"/>
                  </a:lnTo>
                  <a:lnTo>
                    <a:pt x="7570" y="121"/>
                  </a:lnTo>
                  <a:lnTo>
                    <a:pt x="7148" y="182"/>
                  </a:lnTo>
                  <a:lnTo>
                    <a:pt x="6695" y="302"/>
                  </a:lnTo>
                  <a:lnTo>
                    <a:pt x="6273" y="423"/>
                  </a:lnTo>
                  <a:lnTo>
                    <a:pt x="5851" y="544"/>
                  </a:lnTo>
                  <a:lnTo>
                    <a:pt x="5459" y="725"/>
                  </a:lnTo>
                  <a:lnTo>
                    <a:pt x="5067" y="906"/>
                  </a:lnTo>
                  <a:lnTo>
                    <a:pt x="4675" y="1087"/>
                  </a:lnTo>
                  <a:lnTo>
                    <a:pt x="4313" y="1298"/>
                  </a:lnTo>
                  <a:lnTo>
                    <a:pt x="3951" y="1539"/>
                  </a:lnTo>
                  <a:lnTo>
                    <a:pt x="3589" y="1780"/>
                  </a:lnTo>
                  <a:lnTo>
                    <a:pt x="3257" y="2052"/>
                  </a:lnTo>
                  <a:lnTo>
                    <a:pt x="2925" y="2353"/>
                  </a:lnTo>
                  <a:lnTo>
                    <a:pt x="2624" y="2625"/>
                  </a:lnTo>
                  <a:lnTo>
                    <a:pt x="2322" y="2956"/>
                  </a:lnTo>
                  <a:lnTo>
                    <a:pt x="2021" y="3288"/>
                  </a:lnTo>
                  <a:lnTo>
                    <a:pt x="1779" y="3620"/>
                  </a:lnTo>
                  <a:lnTo>
                    <a:pt x="1508" y="3952"/>
                  </a:lnTo>
                  <a:lnTo>
                    <a:pt x="1297" y="4313"/>
                  </a:lnTo>
                  <a:lnTo>
                    <a:pt x="1056" y="4705"/>
                  </a:lnTo>
                  <a:lnTo>
                    <a:pt x="875" y="5098"/>
                  </a:lnTo>
                  <a:lnTo>
                    <a:pt x="694" y="5490"/>
                  </a:lnTo>
                  <a:lnTo>
                    <a:pt x="543" y="5882"/>
                  </a:lnTo>
                  <a:lnTo>
                    <a:pt x="392" y="6304"/>
                  </a:lnTo>
                  <a:lnTo>
                    <a:pt x="271" y="6726"/>
                  </a:lnTo>
                  <a:lnTo>
                    <a:pt x="181" y="7148"/>
                  </a:lnTo>
                  <a:lnTo>
                    <a:pt x="90" y="7601"/>
                  </a:lnTo>
                  <a:lnTo>
                    <a:pt x="30" y="8053"/>
                  </a:lnTo>
                  <a:lnTo>
                    <a:pt x="0" y="8505"/>
                  </a:lnTo>
                  <a:lnTo>
                    <a:pt x="0" y="8958"/>
                  </a:lnTo>
                  <a:lnTo>
                    <a:pt x="0" y="9410"/>
                  </a:lnTo>
                  <a:lnTo>
                    <a:pt x="30" y="9863"/>
                  </a:lnTo>
                  <a:lnTo>
                    <a:pt x="90" y="10315"/>
                  </a:lnTo>
                  <a:lnTo>
                    <a:pt x="181" y="10767"/>
                  </a:lnTo>
                  <a:lnTo>
                    <a:pt x="271" y="11189"/>
                  </a:lnTo>
                  <a:lnTo>
                    <a:pt x="392" y="11612"/>
                  </a:lnTo>
                  <a:lnTo>
                    <a:pt x="543" y="12034"/>
                  </a:lnTo>
                  <a:lnTo>
                    <a:pt x="694" y="12456"/>
                  </a:lnTo>
                  <a:lnTo>
                    <a:pt x="875" y="12848"/>
                  </a:lnTo>
                  <a:lnTo>
                    <a:pt x="1056" y="13210"/>
                  </a:lnTo>
                  <a:lnTo>
                    <a:pt x="1297" y="13602"/>
                  </a:lnTo>
                  <a:lnTo>
                    <a:pt x="1508" y="13964"/>
                  </a:lnTo>
                  <a:lnTo>
                    <a:pt x="1779" y="14326"/>
                  </a:lnTo>
                  <a:lnTo>
                    <a:pt x="2021" y="14658"/>
                  </a:lnTo>
                  <a:lnTo>
                    <a:pt x="2322" y="14989"/>
                  </a:lnTo>
                  <a:lnTo>
                    <a:pt x="2624" y="15291"/>
                  </a:lnTo>
                  <a:lnTo>
                    <a:pt x="2925" y="15593"/>
                  </a:lnTo>
                  <a:lnTo>
                    <a:pt x="3257" y="15864"/>
                  </a:lnTo>
                  <a:lnTo>
                    <a:pt x="3589" y="16135"/>
                  </a:lnTo>
                  <a:lnTo>
                    <a:pt x="3951" y="16377"/>
                  </a:lnTo>
                  <a:lnTo>
                    <a:pt x="4313" y="16618"/>
                  </a:lnTo>
                  <a:lnTo>
                    <a:pt x="4675" y="16829"/>
                  </a:lnTo>
                  <a:lnTo>
                    <a:pt x="5067" y="17040"/>
                  </a:lnTo>
                  <a:lnTo>
                    <a:pt x="5459" y="17221"/>
                  </a:lnTo>
                  <a:lnTo>
                    <a:pt x="5851" y="17372"/>
                  </a:lnTo>
                  <a:lnTo>
                    <a:pt x="6273" y="17523"/>
                  </a:lnTo>
                  <a:lnTo>
                    <a:pt x="6695" y="17643"/>
                  </a:lnTo>
                  <a:lnTo>
                    <a:pt x="7148" y="17734"/>
                  </a:lnTo>
                  <a:lnTo>
                    <a:pt x="7570" y="17794"/>
                  </a:lnTo>
                  <a:lnTo>
                    <a:pt x="8022" y="17854"/>
                  </a:lnTo>
                  <a:lnTo>
                    <a:pt x="8474" y="17885"/>
                  </a:lnTo>
                  <a:lnTo>
                    <a:pt x="8927" y="17915"/>
                  </a:lnTo>
                  <a:lnTo>
                    <a:pt x="9409" y="17885"/>
                  </a:lnTo>
                  <a:lnTo>
                    <a:pt x="9862" y="17854"/>
                  </a:lnTo>
                  <a:lnTo>
                    <a:pt x="10284" y="17794"/>
                  </a:lnTo>
                  <a:lnTo>
                    <a:pt x="10736" y="17734"/>
                  </a:lnTo>
                  <a:lnTo>
                    <a:pt x="11159" y="17643"/>
                  </a:lnTo>
                  <a:lnTo>
                    <a:pt x="11581" y="17523"/>
                  </a:lnTo>
                  <a:lnTo>
                    <a:pt x="12003" y="17372"/>
                  </a:lnTo>
                  <a:lnTo>
                    <a:pt x="12425" y="17221"/>
                  </a:lnTo>
                  <a:lnTo>
                    <a:pt x="12817" y="17040"/>
                  </a:lnTo>
                  <a:lnTo>
                    <a:pt x="13209" y="16829"/>
                  </a:lnTo>
                  <a:lnTo>
                    <a:pt x="13571" y="16618"/>
                  </a:lnTo>
                  <a:lnTo>
                    <a:pt x="13933" y="16377"/>
                  </a:lnTo>
                  <a:lnTo>
                    <a:pt x="14295" y="16135"/>
                  </a:lnTo>
                  <a:lnTo>
                    <a:pt x="14627" y="15864"/>
                  </a:lnTo>
                  <a:lnTo>
                    <a:pt x="14959" y="15593"/>
                  </a:lnTo>
                  <a:lnTo>
                    <a:pt x="15260" y="15291"/>
                  </a:lnTo>
                  <a:lnTo>
                    <a:pt x="15562" y="14989"/>
                  </a:lnTo>
                  <a:lnTo>
                    <a:pt x="15833" y="14658"/>
                  </a:lnTo>
                  <a:lnTo>
                    <a:pt x="16105" y="14326"/>
                  </a:lnTo>
                  <a:lnTo>
                    <a:pt x="16346" y="13964"/>
                  </a:lnTo>
                  <a:lnTo>
                    <a:pt x="16587" y="13602"/>
                  </a:lnTo>
                  <a:lnTo>
                    <a:pt x="16798" y="13210"/>
                  </a:lnTo>
                  <a:lnTo>
                    <a:pt x="17009" y="12848"/>
                  </a:lnTo>
                  <a:lnTo>
                    <a:pt x="17190" y="12456"/>
                  </a:lnTo>
                  <a:lnTo>
                    <a:pt x="17341" y="12034"/>
                  </a:lnTo>
                  <a:lnTo>
                    <a:pt x="17492" y="11612"/>
                  </a:lnTo>
                  <a:lnTo>
                    <a:pt x="17612" y="11189"/>
                  </a:lnTo>
                  <a:lnTo>
                    <a:pt x="17703" y="10767"/>
                  </a:lnTo>
                  <a:lnTo>
                    <a:pt x="17793" y="10315"/>
                  </a:lnTo>
                  <a:lnTo>
                    <a:pt x="17824" y="9863"/>
                  </a:lnTo>
                  <a:lnTo>
                    <a:pt x="17884" y="9410"/>
                  </a:lnTo>
                  <a:lnTo>
                    <a:pt x="17884" y="8958"/>
                  </a:lnTo>
                  <a:lnTo>
                    <a:pt x="17884" y="8505"/>
                  </a:lnTo>
                  <a:lnTo>
                    <a:pt x="17824" y="8053"/>
                  </a:lnTo>
                  <a:lnTo>
                    <a:pt x="17793" y="7601"/>
                  </a:lnTo>
                  <a:lnTo>
                    <a:pt x="17703" y="7148"/>
                  </a:lnTo>
                  <a:lnTo>
                    <a:pt x="17612" y="6726"/>
                  </a:lnTo>
                  <a:lnTo>
                    <a:pt x="17492" y="6304"/>
                  </a:lnTo>
                  <a:lnTo>
                    <a:pt x="17341" y="5882"/>
                  </a:lnTo>
                  <a:lnTo>
                    <a:pt x="17190" y="5490"/>
                  </a:lnTo>
                  <a:lnTo>
                    <a:pt x="17009" y="5098"/>
                  </a:lnTo>
                  <a:lnTo>
                    <a:pt x="16798" y="4705"/>
                  </a:lnTo>
                  <a:lnTo>
                    <a:pt x="16587" y="4313"/>
                  </a:lnTo>
                  <a:lnTo>
                    <a:pt x="16346" y="3952"/>
                  </a:lnTo>
                  <a:lnTo>
                    <a:pt x="16105" y="3620"/>
                  </a:lnTo>
                  <a:lnTo>
                    <a:pt x="15833" y="3288"/>
                  </a:lnTo>
                  <a:lnTo>
                    <a:pt x="15562" y="2956"/>
                  </a:lnTo>
                  <a:lnTo>
                    <a:pt x="15260" y="2625"/>
                  </a:lnTo>
                  <a:lnTo>
                    <a:pt x="14959" y="2353"/>
                  </a:lnTo>
                  <a:lnTo>
                    <a:pt x="14627" y="2052"/>
                  </a:lnTo>
                  <a:lnTo>
                    <a:pt x="14295" y="1780"/>
                  </a:lnTo>
                  <a:lnTo>
                    <a:pt x="13933" y="1539"/>
                  </a:lnTo>
                  <a:lnTo>
                    <a:pt x="13571" y="1298"/>
                  </a:lnTo>
                  <a:lnTo>
                    <a:pt x="13209" y="1087"/>
                  </a:lnTo>
                  <a:lnTo>
                    <a:pt x="12817" y="906"/>
                  </a:lnTo>
                  <a:lnTo>
                    <a:pt x="12425" y="725"/>
                  </a:lnTo>
                  <a:lnTo>
                    <a:pt x="12003" y="544"/>
                  </a:lnTo>
                  <a:lnTo>
                    <a:pt x="11581" y="423"/>
                  </a:lnTo>
                  <a:lnTo>
                    <a:pt x="11159" y="302"/>
                  </a:lnTo>
                  <a:lnTo>
                    <a:pt x="10736" y="182"/>
                  </a:lnTo>
                  <a:lnTo>
                    <a:pt x="10284" y="121"/>
                  </a:lnTo>
                  <a:lnTo>
                    <a:pt x="9862" y="61"/>
                  </a:lnTo>
                  <a:lnTo>
                    <a:pt x="9409" y="31"/>
                  </a:lnTo>
                  <a:lnTo>
                    <a:pt x="89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7" name="Google Shape;3207;p35"/>
          <p:cNvGrpSpPr/>
          <p:nvPr/>
        </p:nvGrpSpPr>
        <p:grpSpPr>
          <a:xfrm>
            <a:off x="6403891" y="1330013"/>
            <a:ext cx="517729" cy="517724"/>
            <a:chOff x="4836500" y="1584825"/>
            <a:chExt cx="2545375" cy="2545350"/>
          </a:xfrm>
        </p:grpSpPr>
        <p:sp>
          <p:nvSpPr>
            <p:cNvPr id="3208" name="Google Shape;3208;p35"/>
            <p:cNvSpPr/>
            <p:nvPr/>
          </p:nvSpPr>
          <p:spPr>
            <a:xfrm>
              <a:off x="5363525" y="3677800"/>
              <a:ext cx="1491350" cy="149300"/>
            </a:xfrm>
            <a:custGeom>
              <a:avLst/>
              <a:gdLst/>
              <a:ahLst/>
              <a:cxnLst/>
              <a:rect l="l" t="t" r="r" b="b"/>
              <a:pathLst>
                <a:path w="59654" h="5972" extrusionOk="0">
                  <a:moveTo>
                    <a:pt x="0" y="0"/>
                  </a:moveTo>
                  <a:lnTo>
                    <a:pt x="0" y="5971"/>
                  </a:lnTo>
                  <a:lnTo>
                    <a:pt x="59653" y="5971"/>
                  </a:lnTo>
                  <a:lnTo>
                    <a:pt x="596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5"/>
            <p:cNvSpPr/>
            <p:nvPr/>
          </p:nvSpPr>
          <p:spPr>
            <a:xfrm>
              <a:off x="6034550" y="1584825"/>
              <a:ext cx="149300" cy="303100"/>
            </a:xfrm>
            <a:custGeom>
              <a:avLst/>
              <a:gdLst/>
              <a:ahLst/>
              <a:cxnLst/>
              <a:rect l="l" t="t" r="r" b="b"/>
              <a:pathLst>
                <a:path w="5972" h="12124" extrusionOk="0">
                  <a:moveTo>
                    <a:pt x="0" y="0"/>
                  </a:moveTo>
                  <a:lnTo>
                    <a:pt x="0" y="12124"/>
                  </a:lnTo>
                  <a:lnTo>
                    <a:pt x="5971" y="12124"/>
                  </a:lnTo>
                  <a:lnTo>
                    <a:pt x="59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5"/>
            <p:cNvSpPr/>
            <p:nvPr/>
          </p:nvSpPr>
          <p:spPr>
            <a:xfrm>
              <a:off x="5288875" y="3453875"/>
              <a:ext cx="149300" cy="676300"/>
            </a:xfrm>
            <a:custGeom>
              <a:avLst/>
              <a:gdLst/>
              <a:ahLst/>
              <a:cxnLst/>
              <a:rect l="l" t="t" r="r" b="b"/>
              <a:pathLst>
                <a:path w="5972" h="27052" extrusionOk="0">
                  <a:moveTo>
                    <a:pt x="1" y="0"/>
                  </a:moveTo>
                  <a:lnTo>
                    <a:pt x="1" y="27052"/>
                  </a:lnTo>
                  <a:lnTo>
                    <a:pt x="5972" y="27052"/>
                  </a:lnTo>
                  <a:lnTo>
                    <a:pt x="59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5"/>
            <p:cNvSpPr/>
            <p:nvPr/>
          </p:nvSpPr>
          <p:spPr>
            <a:xfrm>
              <a:off x="6780200" y="3453875"/>
              <a:ext cx="149300" cy="676300"/>
            </a:xfrm>
            <a:custGeom>
              <a:avLst/>
              <a:gdLst/>
              <a:ahLst/>
              <a:cxnLst/>
              <a:rect l="l" t="t" r="r" b="b"/>
              <a:pathLst>
                <a:path w="5972" h="27052" extrusionOk="0">
                  <a:moveTo>
                    <a:pt x="1" y="0"/>
                  </a:moveTo>
                  <a:lnTo>
                    <a:pt x="1" y="27052"/>
                  </a:lnTo>
                  <a:lnTo>
                    <a:pt x="5972" y="27052"/>
                  </a:lnTo>
                  <a:lnTo>
                    <a:pt x="59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5"/>
            <p:cNvSpPr/>
            <p:nvPr/>
          </p:nvSpPr>
          <p:spPr>
            <a:xfrm>
              <a:off x="4836500" y="1738625"/>
              <a:ext cx="2545375" cy="1789900"/>
            </a:xfrm>
            <a:custGeom>
              <a:avLst/>
              <a:gdLst/>
              <a:ahLst/>
              <a:cxnLst/>
              <a:rect l="l" t="t" r="r" b="b"/>
              <a:pathLst>
                <a:path w="101815" h="71596" extrusionOk="0">
                  <a:moveTo>
                    <a:pt x="1" y="0"/>
                  </a:moveTo>
                  <a:lnTo>
                    <a:pt x="1" y="71596"/>
                  </a:lnTo>
                  <a:lnTo>
                    <a:pt x="101815" y="71596"/>
                  </a:lnTo>
                  <a:lnTo>
                    <a:pt x="1018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5"/>
            <p:cNvSpPr/>
            <p:nvPr/>
          </p:nvSpPr>
          <p:spPr>
            <a:xfrm>
              <a:off x="4985775" y="1887900"/>
              <a:ext cx="2246825" cy="1491350"/>
            </a:xfrm>
            <a:custGeom>
              <a:avLst/>
              <a:gdLst/>
              <a:ahLst/>
              <a:cxnLst/>
              <a:rect l="l" t="t" r="r" b="b"/>
              <a:pathLst>
                <a:path w="89873" h="59654" extrusionOk="0">
                  <a:moveTo>
                    <a:pt x="1" y="1"/>
                  </a:moveTo>
                  <a:lnTo>
                    <a:pt x="1" y="59653"/>
                  </a:lnTo>
                  <a:lnTo>
                    <a:pt x="89873" y="59653"/>
                  </a:lnTo>
                  <a:lnTo>
                    <a:pt x="898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5"/>
            <p:cNvSpPr/>
            <p:nvPr/>
          </p:nvSpPr>
          <p:spPr>
            <a:xfrm>
              <a:off x="6630925" y="2335750"/>
              <a:ext cx="447875" cy="148550"/>
            </a:xfrm>
            <a:custGeom>
              <a:avLst/>
              <a:gdLst/>
              <a:ahLst/>
              <a:cxnLst/>
              <a:rect l="l" t="t" r="r" b="b"/>
              <a:pathLst>
                <a:path w="17915" h="5942" extrusionOk="0">
                  <a:moveTo>
                    <a:pt x="0" y="1"/>
                  </a:moveTo>
                  <a:lnTo>
                    <a:pt x="0" y="5942"/>
                  </a:lnTo>
                  <a:lnTo>
                    <a:pt x="17914" y="5942"/>
                  </a:lnTo>
                  <a:lnTo>
                    <a:pt x="17914"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5"/>
            <p:cNvSpPr/>
            <p:nvPr/>
          </p:nvSpPr>
          <p:spPr>
            <a:xfrm>
              <a:off x="6630925" y="2633575"/>
              <a:ext cx="447875" cy="149300"/>
            </a:xfrm>
            <a:custGeom>
              <a:avLst/>
              <a:gdLst/>
              <a:ahLst/>
              <a:cxnLst/>
              <a:rect l="l" t="t" r="r" b="b"/>
              <a:pathLst>
                <a:path w="17915" h="5972" extrusionOk="0">
                  <a:moveTo>
                    <a:pt x="0" y="0"/>
                  </a:moveTo>
                  <a:lnTo>
                    <a:pt x="0" y="5971"/>
                  </a:lnTo>
                  <a:lnTo>
                    <a:pt x="17914" y="5971"/>
                  </a:lnTo>
                  <a:lnTo>
                    <a:pt x="17914" y="0"/>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5"/>
            <p:cNvSpPr/>
            <p:nvPr/>
          </p:nvSpPr>
          <p:spPr>
            <a:xfrm>
              <a:off x="6630925" y="2932125"/>
              <a:ext cx="447875" cy="149300"/>
            </a:xfrm>
            <a:custGeom>
              <a:avLst/>
              <a:gdLst/>
              <a:ahLst/>
              <a:cxnLst/>
              <a:rect l="l" t="t" r="r" b="b"/>
              <a:pathLst>
                <a:path w="17915" h="5972" extrusionOk="0">
                  <a:moveTo>
                    <a:pt x="0" y="1"/>
                  </a:moveTo>
                  <a:lnTo>
                    <a:pt x="0" y="5972"/>
                  </a:lnTo>
                  <a:lnTo>
                    <a:pt x="17914" y="5972"/>
                  </a:lnTo>
                  <a:lnTo>
                    <a:pt x="17914" y="1"/>
                  </a:lnTo>
                  <a:close/>
                </a:path>
              </a:pathLst>
            </a:custGeom>
            <a:solidFill>
              <a:srgbClr val="212135">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5"/>
            <p:cNvSpPr/>
            <p:nvPr/>
          </p:nvSpPr>
          <p:spPr>
            <a:xfrm>
              <a:off x="5475100" y="2041700"/>
              <a:ext cx="671050" cy="854275"/>
            </a:xfrm>
            <a:custGeom>
              <a:avLst/>
              <a:gdLst/>
              <a:ahLst/>
              <a:cxnLst/>
              <a:rect l="l" t="t" r="r" b="b"/>
              <a:pathLst>
                <a:path w="26842" h="34171" extrusionOk="0">
                  <a:moveTo>
                    <a:pt x="13421" y="1"/>
                  </a:moveTo>
                  <a:lnTo>
                    <a:pt x="1" y="6726"/>
                  </a:lnTo>
                  <a:lnTo>
                    <a:pt x="1" y="20508"/>
                  </a:lnTo>
                  <a:lnTo>
                    <a:pt x="13361" y="34170"/>
                  </a:lnTo>
                  <a:lnTo>
                    <a:pt x="21473" y="28561"/>
                  </a:lnTo>
                  <a:lnTo>
                    <a:pt x="25364" y="22800"/>
                  </a:lnTo>
                  <a:lnTo>
                    <a:pt x="26842" y="20508"/>
                  </a:lnTo>
                  <a:lnTo>
                    <a:pt x="26842" y="6726"/>
                  </a:lnTo>
                  <a:lnTo>
                    <a:pt x="25364" y="5972"/>
                  </a:lnTo>
                  <a:lnTo>
                    <a:pt x="134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5"/>
            <p:cNvSpPr/>
            <p:nvPr/>
          </p:nvSpPr>
          <p:spPr>
            <a:xfrm>
              <a:off x="5647000" y="2554400"/>
              <a:ext cx="834650" cy="680100"/>
            </a:xfrm>
            <a:custGeom>
              <a:avLst/>
              <a:gdLst/>
              <a:ahLst/>
              <a:cxnLst/>
              <a:rect l="l" t="t" r="r" b="b"/>
              <a:pathLst>
                <a:path w="33386" h="27204" extrusionOk="0">
                  <a:moveTo>
                    <a:pt x="19966" y="0"/>
                  </a:moveTo>
                  <a:lnTo>
                    <a:pt x="18488" y="785"/>
                  </a:lnTo>
                  <a:lnTo>
                    <a:pt x="6545" y="6756"/>
                  </a:lnTo>
                  <a:lnTo>
                    <a:pt x="1" y="12365"/>
                  </a:lnTo>
                  <a:lnTo>
                    <a:pt x="6545" y="20478"/>
                  </a:lnTo>
                  <a:lnTo>
                    <a:pt x="18488" y="26449"/>
                  </a:lnTo>
                  <a:lnTo>
                    <a:pt x="19966" y="27203"/>
                  </a:lnTo>
                  <a:lnTo>
                    <a:pt x="33386" y="20478"/>
                  </a:lnTo>
                  <a:lnTo>
                    <a:pt x="33386" y="6756"/>
                  </a:lnTo>
                  <a:lnTo>
                    <a:pt x="199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5"/>
            <p:cNvSpPr/>
            <p:nvPr/>
          </p:nvSpPr>
          <p:spPr>
            <a:xfrm>
              <a:off x="5139600" y="2554400"/>
              <a:ext cx="671050" cy="680100"/>
            </a:xfrm>
            <a:custGeom>
              <a:avLst/>
              <a:gdLst/>
              <a:ahLst/>
              <a:cxnLst/>
              <a:rect l="l" t="t" r="r" b="b"/>
              <a:pathLst>
                <a:path w="26842" h="27204" extrusionOk="0">
                  <a:moveTo>
                    <a:pt x="13421" y="0"/>
                  </a:moveTo>
                  <a:lnTo>
                    <a:pt x="0" y="6726"/>
                  </a:lnTo>
                  <a:lnTo>
                    <a:pt x="0" y="20508"/>
                  </a:lnTo>
                  <a:lnTo>
                    <a:pt x="13421" y="27203"/>
                  </a:lnTo>
                  <a:lnTo>
                    <a:pt x="26841" y="20508"/>
                  </a:lnTo>
                  <a:lnTo>
                    <a:pt x="26841" y="6726"/>
                  </a:lnTo>
                  <a:lnTo>
                    <a:pt x="134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3182;p35">
            <a:extLst>
              <a:ext uri="{FF2B5EF4-FFF2-40B4-BE49-F238E27FC236}">
                <a16:creationId xmlns:a16="http://schemas.microsoft.com/office/drawing/2014/main" id="{BABF9457-EDEE-CD80-92FB-052F2F1F9534}"/>
              </a:ext>
            </a:extLst>
          </p:cNvPr>
          <p:cNvSpPr txBox="1">
            <a:spLocks/>
          </p:cNvSpPr>
          <p:nvPr/>
        </p:nvSpPr>
        <p:spPr>
          <a:xfrm>
            <a:off x="4963815" y="3179896"/>
            <a:ext cx="3854885" cy="731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lt1"/>
              </a:buClr>
              <a:buSzPts val="2800"/>
              <a:buFont typeface="Manjari"/>
              <a:buNone/>
              <a:defRPr sz="1500" b="0" i="0" u="none" strike="noStrike" cap="none">
                <a:solidFill>
                  <a:schemeClr val="lt1"/>
                </a:solidFill>
                <a:latin typeface="Manjari"/>
                <a:ea typeface="Manjari"/>
                <a:cs typeface="Manjari"/>
                <a:sym typeface="Manjari"/>
              </a:defRPr>
            </a:lvl1pPr>
            <a:lvl2pPr marL="914400" marR="0" lvl="1"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2pPr>
            <a:lvl3pPr marL="1371600" marR="0" lvl="2"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3pPr>
            <a:lvl4pPr marL="1828800" marR="0" lvl="3"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4pPr>
            <a:lvl5pPr marL="2286000" marR="0" lvl="4"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5pPr>
            <a:lvl6pPr marL="2743200" marR="0" lvl="5"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6pPr>
            <a:lvl7pPr marL="3200400" marR="0" lvl="6"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7pPr>
            <a:lvl8pPr marL="3657600" marR="0" lvl="7"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8pPr>
            <a:lvl9pPr marL="4114800" marR="0" lvl="8"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9pPr>
          </a:lstStyle>
          <a:p>
            <a:pPr marL="171450" indent="-171450" algn="l">
              <a:buSzPct val="100000"/>
              <a:buFont typeface="Wingdings" panose="05000000000000000000" pitchFamily="2" charset="2"/>
              <a:buChar char="q"/>
            </a:pPr>
            <a:r>
              <a:rPr lang="fr-FR" sz="1200" dirty="0">
                <a:latin typeface="Raleway" panose="020B0503030101060003" pitchFamily="34" charset="0"/>
              </a:rPr>
              <a:t>Intégrer une équipe au sein </a:t>
            </a:r>
            <a:r>
              <a:rPr lang="fr-FR" sz="1200" b="1" dirty="0">
                <a:solidFill>
                  <a:srgbClr val="81BED7"/>
                </a:solidFill>
                <a:latin typeface="Raleway" panose="020B0503030101060003" pitchFamily="34" charset="0"/>
              </a:rPr>
              <a:t>d’un laboratoire</a:t>
            </a:r>
          </a:p>
          <a:p>
            <a:pPr marL="0" indent="0" algn="l">
              <a:buSzPct val="100000"/>
            </a:pPr>
            <a:endParaRPr lang="fr-FR" sz="1200" b="1" dirty="0">
              <a:solidFill>
                <a:srgbClr val="81BED7"/>
              </a:solidFill>
              <a:latin typeface="Raleway" panose="020B0503030101060003" pitchFamily="34" charset="0"/>
            </a:endParaRPr>
          </a:p>
          <a:p>
            <a:pPr marL="171450" indent="-171450" algn="l">
              <a:buSzPct val="100000"/>
              <a:buFont typeface="Wingdings" panose="05000000000000000000" pitchFamily="2" charset="2"/>
              <a:buChar char="q"/>
            </a:pPr>
            <a:r>
              <a:rPr lang="fr-FR" sz="1200" b="1" dirty="0">
                <a:solidFill>
                  <a:srgbClr val="81BED7"/>
                </a:solidFill>
                <a:latin typeface="Raleway" panose="020B0503030101060003" pitchFamily="34" charset="0"/>
              </a:rPr>
              <a:t>Piloter un projet dans le milieu de la santé et par l’innovation thérapeutique </a:t>
            </a:r>
          </a:p>
          <a:p>
            <a:pPr marL="0" indent="0" algn="l">
              <a:buSzPct val="100000"/>
            </a:pPr>
            <a:endParaRPr lang="fr-FR" sz="1200" b="1" dirty="0">
              <a:solidFill>
                <a:srgbClr val="81BED7"/>
              </a:solidFill>
              <a:latin typeface="Raleway" panose="020B0503030101060003" pitchFamily="34" charset="0"/>
            </a:endParaRPr>
          </a:p>
          <a:p>
            <a:pPr marL="171450" indent="-171450" algn="l">
              <a:buSzPct val="100000"/>
              <a:buFont typeface="Wingdings" panose="05000000000000000000" pitchFamily="2" charset="2"/>
              <a:buChar char="q"/>
            </a:pPr>
            <a:r>
              <a:rPr lang="fr-FR" sz="1200" dirty="0">
                <a:latin typeface="Raleway" panose="020B0503030101060003" pitchFamily="34" charset="0"/>
              </a:rPr>
              <a:t>Organiser une </a:t>
            </a:r>
            <a:r>
              <a:rPr lang="fr-FR" sz="1200" b="1" dirty="0">
                <a:solidFill>
                  <a:srgbClr val="81BED7"/>
                </a:solidFill>
                <a:latin typeface="Raleway" panose="020B0503030101060003" pitchFamily="34" charset="0"/>
              </a:rPr>
              <a:t>exposition photographique en y exposant mes réalisations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23"/>
        <p:cNvGrpSpPr/>
        <p:nvPr/>
      </p:nvGrpSpPr>
      <p:grpSpPr>
        <a:xfrm>
          <a:off x="0" y="0"/>
          <a:ext cx="0" cy="0"/>
          <a:chOff x="0" y="0"/>
          <a:chExt cx="0" cy="0"/>
        </a:xfrm>
      </p:grpSpPr>
      <p:sp>
        <p:nvSpPr>
          <p:cNvPr id="3224" name="Google Shape;3224;p36"/>
          <p:cNvSpPr txBox="1">
            <a:spLocks noGrp="1"/>
          </p:cNvSpPr>
          <p:nvPr>
            <p:ph type="title"/>
          </p:nvPr>
        </p:nvSpPr>
        <p:spPr>
          <a:xfrm>
            <a:off x="720000" y="539500"/>
            <a:ext cx="7704000" cy="4572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accent3"/>
                </a:solidFill>
              </a:rPr>
              <a:t>Mes projets</a:t>
            </a:r>
            <a:endParaRPr dirty="0">
              <a:solidFill>
                <a:schemeClr val="accent3"/>
              </a:solidFill>
            </a:endParaRPr>
          </a:p>
        </p:txBody>
      </p:sp>
      <p:sp>
        <p:nvSpPr>
          <p:cNvPr id="3225" name="Google Shape;3225;p36"/>
          <p:cNvSpPr txBox="1">
            <a:spLocks noGrp="1"/>
          </p:cNvSpPr>
          <p:nvPr>
            <p:ph type="subTitle" idx="1"/>
          </p:nvPr>
        </p:nvSpPr>
        <p:spPr>
          <a:xfrm>
            <a:off x="1674553" y="3392788"/>
            <a:ext cx="2644743" cy="3044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000" dirty="0">
                <a:latin typeface="Raleway" panose="020B0503030101060003" pitchFamily="34" charset="0"/>
                <a:hlinkClick r:id="rId4"/>
              </a:rPr>
              <a:t>Rapport de stage</a:t>
            </a:r>
            <a:endParaRPr sz="2000" dirty="0">
              <a:latin typeface="Raleway" panose="020B0503030101060003" pitchFamily="34" charset="0"/>
              <a:hlinkClick r:id="rId4"/>
            </a:endParaRPr>
          </a:p>
        </p:txBody>
      </p:sp>
      <p:grpSp>
        <p:nvGrpSpPr>
          <p:cNvPr id="2" name="Groupe 1">
            <a:extLst>
              <a:ext uri="{FF2B5EF4-FFF2-40B4-BE49-F238E27FC236}">
                <a16:creationId xmlns:a16="http://schemas.microsoft.com/office/drawing/2014/main" id="{456E128F-6F5D-DD3A-DA99-F5E8588C1D12}"/>
              </a:ext>
            </a:extLst>
          </p:cNvPr>
          <p:cNvGrpSpPr/>
          <p:nvPr/>
        </p:nvGrpSpPr>
        <p:grpSpPr>
          <a:xfrm>
            <a:off x="2386013" y="2155278"/>
            <a:ext cx="1104900" cy="1104900"/>
            <a:chOff x="3939148" y="2238452"/>
            <a:chExt cx="1104900" cy="1104900"/>
          </a:xfrm>
        </p:grpSpPr>
        <p:sp>
          <p:nvSpPr>
            <p:cNvPr id="3231" name="Google Shape;3231;p36"/>
            <p:cNvSpPr/>
            <p:nvPr/>
          </p:nvSpPr>
          <p:spPr>
            <a:xfrm>
              <a:off x="3939148" y="2238452"/>
              <a:ext cx="1104900" cy="1104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12005;p74">
              <a:extLst>
                <a:ext uri="{FF2B5EF4-FFF2-40B4-BE49-F238E27FC236}">
                  <a16:creationId xmlns:a16="http://schemas.microsoft.com/office/drawing/2014/main" id="{1920322C-CAD3-22C5-FE0F-2CCB73F5B6EE}"/>
                </a:ext>
              </a:extLst>
            </p:cNvPr>
            <p:cNvGrpSpPr/>
            <p:nvPr/>
          </p:nvGrpSpPr>
          <p:grpSpPr>
            <a:xfrm>
              <a:off x="4269183" y="2483463"/>
              <a:ext cx="444830" cy="614878"/>
              <a:chOff x="908482" y="1502585"/>
              <a:chExt cx="257112" cy="362808"/>
            </a:xfrm>
          </p:grpSpPr>
          <p:sp>
            <p:nvSpPr>
              <p:cNvPr id="69" name="Google Shape;12006;p74">
                <a:extLst>
                  <a:ext uri="{FF2B5EF4-FFF2-40B4-BE49-F238E27FC236}">
                    <a16:creationId xmlns:a16="http://schemas.microsoft.com/office/drawing/2014/main" id="{B7688912-04B0-B558-44DD-098635E80202}"/>
                  </a:ext>
                </a:extLst>
              </p:cNvPr>
              <p:cNvSpPr/>
              <p:nvPr/>
            </p:nvSpPr>
            <p:spPr>
              <a:xfrm>
                <a:off x="908482" y="1526088"/>
                <a:ext cx="257112" cy="339305"/>
              </a:xfrm>
              <a:custGeom>
                <a:avLst/>
                <a:gdLst/>
                <a:ahLst/>
                <a:cxnLst/>
                <a:rect l="l" t="t" r="r" b="b"/>
                <a:pathLst>
                  <a:path w="9791" h="12921" extrusionOk="0">
                    <a:moveTo>
                      <a:pt x="670" y="0"/>
                    </a:moveTo>
                    <a:cubicBezTo>
                      <a:pt x="297" y="0"/>
                      <a:pt x="0" y="297"/>
                      <a:pt x="0" y="670"/>
                    </a:cubicBezTo>
                    <a:lnTo>
                      <a:pt x="0" y="12250"/>
                    </a:lnTo>
                    <a:cubicBezTo>
                      <a:pt x="0" y="12623"/>
                      <a:pt x="297" y="12920"/>
                      <a:pt x="670" y="12920"/>
                    </a:cubicBezTo>
                    <a:lnTo>
                      <a:pt x="9131" y="12920"/>
                    </a:lnTo>
                    <a:cubicBezTo>
                      <a:pt x="9494" y="12920"/>
                      <a:pt x="9791" y="12623"/>
                      <a:pt x="9791" y="12250"/>
                    </a:cubicBezTo>
                    <a:lnTo>
                      <a:pt x="9791" y="670"/>
                    </a:lnTo>
                    <a:cubicBezTo>
                      <a:pt x="9791" y="297"/>
                      <a:pt x="9494" y="0"/>
                      <a:pt x="9131" y="0"/>
                    </a:cubicBezTo>
                    <a:lnTo>
                      <a:pt x="5561" y="0"/>
                    </a:lnTo>
                    <a:cubicBezTo>
                      <a:pt x="5551" y="354"/>
                      <a:pt x="5255" y="642"/>
                      <a:pt x="4900" y="642"/>
                    </a:cubicBezTo>
                    <a:cubicBezTo>
                      <a:pt x="4537" y="642"/>
                      <a:pt x="4240" y="354"/>
                      <a:pt x="4231" y="0"/>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007;p74">
                <a:extLst>
                  <a:ext uri="{FF2B5EF4-FFF2-40B4-BE49-F238E27FC236}">
                    <a16:creationId xmlns:a16="http://schemas.microsoft.com/office/drawing/2014/main" id="{C51F7845-89B2-26C7-A9FB-65A0563ED343}"/>
                  </a:ext>
                </a:extLst>
              </p:cNvPr>
              <p:cNvSpPr/>
              <p:nvPr/>
            </p:nvSpPr>
            <p:spPr>
              <a:xfrm>
                <a:off x="920036" y="1526088"/>
                <a:ext cx="234003" cy="315671"/>
              </a:xfrm>
              <a:custGeom>
                <a:avLst/>
                <a:gdLst/>
                <a:ahLst/>
                <a:cxnLst/>
                <a:rect l="l" t="t" r="r" b="b"/>
                <a:pathLst>
                  <a:path w="8911" h="12021" extrusionOk="0">
                    <a:moveTo>
                      <a:pt x="2010" y="0"/>
                    </a:moveTo>
                    <a:lnTo>
                      <a:pt x="2010" y="220"/>
                    </a:lnTo>
                    <a:cubicBezTo>
                      <a:pt x="2001" y="345"/>
                      <a:pt x="1905" y="441"/>
                      <a:pt x="1790" y="441"/>
                    </a:cubicBezTo>
                    <a:lnTo>
                      <a:pt x="450" y="441"/>
                    </a:lnTo>
                    <a:cubicBezTo>
                      <a:pt x="202" y="441"/>
                      <a:pt x="1" y="642"/>
                      <a:pt x="1" y="890"/>
                    </a:cubicBezTo>
                    <a:lnTo>
                      <a:pt x="1" y="11580"/>
                    </a:lnTo>
                    <a:cubicBezTo>
                      <a:pt x="1" y="11820"/>
                      <a:pt x="202" y="12021"/>
                      <a:pt x="450" y="12021"/>
                    </a:cubicBezTo>
                    <a:lnTo>
                      <a:pt x="8461" y="12021"/>
                    </a:lnTo>
                    <a:cubicBezTo>
                      <a:pt x="8710" y="12021"/>
                      <a:pt x="8911" y="11820"/>
                      <a:pt x="8911" y="11580"/>
                    </a:cubicBezTo>
                    <a:lnTo>
                      <a:pt x="8911" y="890"/>
                    </a:lnTo>
                    <a:cubicBezTo>
                      <a:pt x="8911" y="642"/>
                      <a:pt x="8710" y="441"/>
                      <a:pt x="8470" y="441"/>
                    </a:cubicBezTo>
                    <a:lnTo>
                      <a:pt x="7131" y="441"/>
                    </a:lnTo>
                    <a:cubicBezTo>
                      <a:pt x="7006" y="441"/>
                      <a:pt x="6910" y="345"/>
                      <a:pt x="6910" y="220"/>
                    </a:cubicBezTo>
                    <a:lnTo>
                      <a:pt x="6910" y="0"/>
                    </a:lnTo>
                    <a:lnTo>
                      <a:pt x="5121" y="0"/>
                    </a:lnTo>
                    <a:cubicBezTo>
                      <a:pt x="5111" y="354"/>
                      <a:pt x="4815" y="642"/>
                      <a:pt x="4460" y="642"/>
                    </a:cubicBezTo>
                    <a:cubicBezTo>
                      <a:pt x="4097" y="642"/>
                      <a:pt x="3800" y="354"/>
                      <a:pt x="3791"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008;p74">
                <a:hlinkClick r:id="rId4"/>
                <a:extLst>
                  <a:ext uri="{FF2B5EF4-FFF2-40B4-BE49-F238E27FC236}">
                    <a16:creationId xmlns:a16="http://schemas.microsoft.com/office/drawing/2014/main" id="{5E1B3547-2D81-46CB-EE90-7E34659AE869}"/>
                  </a:ext>
                </a:extLst>
              </p:cNvPr>
              <p:cNvSpPr/>
              <p:nvPr/>
            </p:nvSpPr>
            <p:spPr>
              <a:xfrm>
                <a:off x="931853" y="1549459"/>
                <a:ext cx="210631" cy="280746"/>
              </a:xfrm>
              <a:custGeom>
                <a:avLst/>
                <a:gdLst/>
                <a:ahLst/>
                <a:cxnLst/>
                <a:rect l="l" t="t" r="r" b="b"/>
                <a:pathLst>
                  <a:path w="8021" h="10691" extrusionOk="0">
                    <a:moveTo>
                      <a:pt x="221" y="0"/>
                    </a:moveTo>
                    <a:cubicBezTo>
                      <a:pt x="96" y="0"/>
                      <a:pt x="0" y="106"/>
                      <a:pt x="0" y="220"/>
                    </a:cubicBezTo>
                    <a:lnTo>
                      <a:pt x="0" y="10470"/>
                    </a:lnTo>
                    <a:cubicBezTo>
                      <a:pt x="0" y="10595"/>
                      <a:pt x="96" y="10690"/>
                      <a:pt x="221" y="10690"/>
                    </a:cubicBezTo>
                    <a:lnTo>
                      <a:pt x="7791" y="10690"/>
                    </a:lnTo>
                    <a:cubicBezTo>
                      <a:pt x="7915" y="10690"/>
                      <a:pt x="8020" y="10595"/>
                      <a:pt x="8020" y="10470"/>
                    </a:cubicBezTo>
                    <a:lnTo>
                      <a:pt x="8020" y="220"/>
                    </a:lnTo>
                    <a:cubicBezTo>
                      <a:pt x="8020" y="106"/>
                      <a:pt x="7915" y="0"/>
                      <a:pt x="77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009;p74">
                <a:extLst>
                  <a:ext uri="{FF2B5EF4-FFF2-40B4-BE49-F238E27FC236}">
                    <a16:creationId xmlns:a16="http://schemas.microsoft.com/office/drawing/2014/main" id="{81F41E45-8B21-7CFA-7F58-A646F835C6DC}"/>
                  </a:ext>
                </a:extLst>
              </p:cNvPr>
              <p:cNvSpPr/>
              <p:nvPr/>
            </p:nvSpPr>
            <p:spPr>
              <a:xfrm>
                <a:off x="984373" y="1502585"/>
                <a:ext cx="105329" cy="52678"/>
              </a:xfrm>
              <a:custGeom>
                <a:avLst/>
                <a:gdLst/>
                <a:ahLst/>
                <a:cxnLst/>
                <a:rect l="l" t="t" r="r" b="b"/>
                <a:pathLst>
                  <a:path w="4011" h="2006" extrusionOk="0">
                    <a:moveTo>
                      <a:pt x="2004" y="558"/>
                    </a:moveTo>
                    <a:cubicBezTo>
                      <a:pt x="2178" y="558"/>
                      <a:pt x="2345" y="694"/>
                      <a:pt x="2345" y="895"/>
                    </a:cubicBezTo>
                    <a:cubicBezTo>
                      <a:pt x="2345" y="1087"/>
                      <a:pt x="2192" y="1230"/>
                      <a:pt x="2010" y="1230"/>
                    </a:cubicBezTo>
                    <a:cubicBezTo>
                      <a:pt x="1714" y="1230"/>
                      <a:pt x="1561" y="867"/>
                      <a:pt x="1771" y="656"/>
                    </a:cubicBezTo>
                    <a:cubicBezTo>
                      <a:pt x="1839" y="589"/>
                      <a:pt x="1922" y="558"/>
                      <a:pt x="2004" y="558"/>
                    </a:cubicBezTo>
                    <a:close/>
                    <a:moveTo>
                      <a:pt x="2006" y="0"/>
                    </a:moveTo>
                    <a:cubicBezTo>
                      <a:pt x="1707" y="0"/>
                      <a:pt x="1408" y="149"/>
                      <a:pt x="1235" y="446"/>
                    </a:cubicBezTo>
                    <a:lnTo>
                      <a:pt x="450" y="446"/>
                    </a:lnTo>
                    <a:cubicBezTo>
                      <a:pt x="202" y="446"/>
                      <a:pt x="1" y="646"/>
                      <a:pt x="1" y="895"/>
                    </a:cubicBezTo>
                    <a:lnTo>
                      <a:pt x="1" y="1785"/>
                    </a:lnTo>
                    <a:cubicBezTo>
                      <a:pt x="1" y="1910"/>
                      <a:pt x="106" y="2005"/>
                      <a:pt x="230" y="2005"/>
                    </a:cubicBezTo>
                    <a:lnTo>
                      <a:pt x="3791" y="2005"/>
                    </a:lnTo>
                    <a:cubicBezTo>
                      <a:pt x="3915" y="2005"/>
                      <a:pt x="4011" y="1910"/>
                      <a:pt x="4011" y="1785"/>
                    </a:cubicBezTo>
                    <a:lnTo>
                      <a:pt x="4011" y="895"/>
                    </a:lnTo>
                    <a:cubicBezTo>
                      <a:pt x="4011" y="646"/>
                      <a:pt x="3810" y="446"/>
                      <a:pt x="3570" y="446"/>
                    </a:cubicBezTo>
                    <a:lnTo>
                      <a:pt x="2776" y="446"/>
                    </a:lnTo>
                    <a:cubicBezTo>
                      <a:pt x="2604" y="149"/>
                      <a:pt x="2305" y="0"/>
                      <a:pt x="2006" y="0"/>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010;p74">
                <a:extLst>
                  <a:ext uri="{FF2B5EF4-FFF2-40B4-BE49-F238E27FC236}">
                    <a16:creationId xmlns:a16="http://schemas.microsoft.com/office/drawing/2014/main" id="{A7BE478C-85D8-41B8-6D5A-1F45A0716B9B}"/>
                  </a:ext>
                </a:extLst>
              </p:cNvPr>
              <p:cNvSpPr/>
              <p:nvPr/>
            </p:nvSpPr>
            <p:spPr>
              <a:xfrm>
                <a:off x="964022" y="1663559"/>
                <a:ext cx="29175" cy="29175"/>
              </a:xfrm>
              <a:custGeom>
                <a:avLst/>
                <a:gdLst/>
                <a:ahLst/>
                <a:cxnLst/>
                <a:rect l="l" t="t" r="r" b="b"/>
                <a:pathLst>
                  <a:path w="1111" h="1111" extrusionOk="0">
                    <a:moveTo>
                      <a:pt x="556" y="0"/>
                    </a:moveTo>
                    <a:cubicBezTo>
                      <a:pt x="249" y="0"/>
                      <a:pt x="0" y="249"/>
                      <a:pt x="0" y="555"/>
                    </a:cubicBezTo>
                    <a:cubicBezTo>
                      <a:pt x="0" y="862"/>
                      <a:pt x="249" y="1110"/>
                      <a:pt x="556" y="1110"/>
                    </a:cubicBezTo>
                    <a:cubicBezTo>
                      <a:pt x="862" y="1110"/>
                      <a:pt x="1111" y="862"/>
                      <a:pt x="1111" y="555"/>
                    </a:cubicBezTo>
                    <a:cubicBezTo>
                      <a:pt x="1111" y="249"/>
                      <a:pt x="862" y="0"/>
                      <a:pt x="556" y="0"/>
                    </a:cubicBez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011;p74">
                <a:extLst>
                  <a:ext uri="{FF2B5EF4-FFF2-40B4-BE49-F238E27FC236}">
                    <a16:creationId xmlns:a16="http://schemas.microsoft.com/office/drawing/2014/main" id="{AB0B7477-0607-678F-C86E-CB027B27F866}"/>
                  </a:ext>
                </a:extLst>
              </p:cNvPr>
              <p:cNvSpPr/>
              <p:nvPr/>
            </p:nvSpPr>
            <p:spPr>
              <a:xfrm>
                <a:off x="964022" y="1716079"/>
                <a:ext cx="29175" cy="29437"/>
              </a:xfrm>
              <a:custGeom>
                <a:avLst/>
                <a:gdLst/>
                <a:ahLst/>
                <a:cxnLst/>
                <a:rect l="l" t="t" r="r" b="b"/>
                <a:pathLst>
                  <a:path w="1111" h="1121" extrusionOk="0">
                    <a:moveTo>
                      <a:pt x="556" y="0"/>
                    </a:moveTo>
                    <a:cubicBezTo>
                      <a:pt x="249" y="0"/>
                      <a:pt x="0" y="249"/>
                      <a:pt x="0" y="565"/>
                    </a:cubicBezTo>
                    <a:cubicBezTo>
                      <a:pt x="0" y="871"/>
                      <a:pt x="249" y="1120"/>
                      <a:pt x="556" y="1120"/>
                    </a:cubicBezTo>
                    <a:cubicBezTo>
                      <a:pt x="862" y="1120"/>
                      <a:pt x="1111" y="871"/>
                      <a:pt x="1111" y="565"/>
                    </a:cubicBezTo>
                    <a:cubicBezTo>
                      <a:pt x="1111" y="249"/>
                      <a:pt x="862" y="0"/>
                      <a:pt x="556" y="0"/>
                    </a:cubicBez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012;p74">
                <a:extLst>
                  <a:ext uri="{FF2B5EF4-FFF2-40B4-BE49-F238E27FC236}">
                    <a16:creationId xmlns:a16="http://schemas.microsoft.com/office/drawing/2014/main" id="{F2D4B6D7-5974-EDAA-3CFC-43A87BD1E1E8}"/>
                  </a:ext>
                </a:extLst>
              </p:cNvPr>
              <p:cNvSpPr/>
              <p:nvPr/>
            </p:nvSpPr>
            <p:spPr>
              <a:xfrm>
                <a:off x="964022" y="1768862"/>
                <a:ext cx="29175" cy="29175"/>
              </a:xfrm>
              <a:custGeom>
                <a:avLst/>
                <a:gdLst/>
                <a:ahLst/>
                <a:cxnLst/>
                <a:rect l="l" t="t" r="r" b="b"/>
                <a:pathLst>
                  <a:path w="1111" h="1111" extrusionOk="0">
                    <a:moveTo>
                      <a:pt x="556" y="0"/>
                    </a:moveTo>
                    <a:cubicBezTo>
                      <a:pt x="249" y="0"/>
                      <a:pt x="0" y="249"/>
                      <a:pt x="0" y="555"/>
                    </a:cubicBezTo>
                    <a:cubicBezTo>
                      <a:pt x="0" y="861"/>
                      <a:pt x="249" y="1110"/>
                      <a:pt x="556" y="1110"/>
                    </a:cubicBezTo>
                    <a:cubicBezTo>
                      <a:pt x="862" y="1110"/>
                      <a:pt x="1111" y="861"/>
                      <a:pt x="1111" y="555"/>
                    </a:cubicBezTo>
                    <a:cubicBezTo>
                      <a:pt x="1111" y="249"/>
                      <a:pt x="862" y="0"/>
                      <a:pt x="556" y="0"/>
                    </a:cubicBezTo>
                    <a:close/>
                  </a:path>
                </a:pathLst>
              </a:custGeom>
              <a:solidFill>
                <a:srgbClr val="5D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013;p74">
                <a:extLst>
                  <a:ext uri="{FF2B5EF4-FFF2-40B4-BE49-F238E27FC236}">
                    <a16:creationId xmlns:a16="http://schemas.microsoft.com/office/drawing/2014/main" id="{0C94F264-CAFB-E4B2-09A3-A80B663E5DAB}"/>
                  </a:ext>
                </a:extLst>
              </p:cNvPr>
              <p:cNvSpPr/>
              <p:nvPr/>
            </p:nvSpPr>
            <p:spPr>
              <a:xfrm>
                <a:off x="1005985" y="1660539"/>
                <a:ext cx="68145" cy="11843"/>
              </a:xfrm>
              <a:custGeom>
                <a:avLst/>
                <a:gdLst/>
                <a:ahLst/>
                <a:cxnLst/>
                <a:rect l="l" t="t" r="r" b="b"/>
                <a:pathLst>
                  <a:path w="2595" h="451" extrusionOk="0">
                    <a:moveTo>
                      <a:pt x="297" y="0"/>
                    </a:moveTo>
                    <a:cubicBezTo>
                      <a:pt x="1" y="0"/>
                      <a:pt x="1" y="450"/>
                      <a:pt x="297" y="450"/>
                    </a:cubicBezTo>
                    <a:lnTo>
                      <a:pt x="2307" y="450"/>
                    </a:lnTo>
                    <a:cubicBezTo>
                      <a:pt x="2594" y="450"/>
                      <a:pt x="2594" y="0"/>
                      <a:pt x="2307"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014;p74">
                <a:extLst>
                  <a:ext uri="{FF2B5EF4-FFF2-40B4-BE49-F238E27FC236}">
                    <a16:creationId xmlns:a16="http://schemas.microsoft.com/office/drawing/2014/main" id="{29E915BE-F613-FD50-DDCA-77EEAB4864A7}"/>
                  </a:ext>
                </a:extLst>
              </p:cNvPr>
              <p:cNvSpPr/>
              <p:nvPr/>
            </p:nvSpPr>
            <p:spPr>
              <a:xfrm>
                <a:off x="1005985" y="1683910"/>
                <a:ext cx="109110" cy="11843"/>
              </a:xfrm>
              <a:custGeom>
                <a:avLst/>
                <a:gdLst/>
                <a:ahLst/>
                <a:cxnLst/>
                <a:rect l="l" t="t" r="r" b="b"/>
                <a:pathLst>
                  <a:path w="4155" h="451" extrusionOk="0">
                    <a:moveTo>
                      <a:pt x="297" y="0"/>
                    </a:moveTo>
                    <a:cubicBezTo>
                      <a:pt x="1" y="0"/>
                      <a:pt x="1" y="450"/>
                      <a:pt x="297" y="450"/>
                    </a:cubicBezTo>
                    <a:lnTo>
                      <a:pt x="3858" y="450"/>
                    </a:lnTo>
                    <a:cubicBezTo>
                      <a:pt x="4154" y="450"/>
                      <a:pt x="4154" y="0"/>
                      <a:pt x="3858" y="0"/>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015;p74">
                <a:extLst>
                  <a:ext uri="{FF2B5EF4-FFF2-40B4-BE49-F238E27FC236}">
                    <a16:creationId xmlns:a16="http://schemas.microsoft.com/office/drawing/2014/main" id="{F80C2F0C-E7B5-9440-5753-9572F700511F}"/>
                  </a:ext>
                </a:extLst>
              </p:cNvPr>
              <p:cNvSpPr/>
              <p:nvPr/>
            </p:nvSpPr>
            <p:spPr>
              <a:xfrm>
                <a:off x="1005985" y="1713322"/>
                <a:ext cx="68145" cy="11581"/>
              </a:xfrm>
              <a:custGeom>
                <a:avLst/>
                <a:gdLst/>
                <a:ahLst/>
                <a:cxnLst/>
                <a:rect l="l" t="t" r="r" b="b"/>
                <a:pathLst>
                  <a:path w="2595" h="441" extrusionOk="0">
                    <a:moveTo>
                      <a:pt x="297" y="0"/>
                    </a:moveTo>
                    <a:cubicBezTo>
                      <a:pt x="1" y="0"/>
                      <a:pt x="1" y="440"/>
                      <a:pt x="297" y="440"/>
                    </a:cubicBezTo>
                    <a:lnTo>
                      <a:pt x="2307" y="440"/>
                    </a:lnTo>
                    <a:cubicBezTo>
                      <a:pt x="2594" y="440"/>
                      <a:pt x="2594" y="0"/>
                      <a:pt x="2307"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016;p74">
                <a:extLst>
                  <a:ext uri="{FF2B5EF4-FFF2-40B4-BE49-F238E27FC236}">
                    <a16:creationId xmlns:a16="http://schemas.microsoft.com/office/drawing/2014/main" id="{4A10F03A-5542-39C1-5222-37ED8F3FD041}"/>
                  </a:ext>
                </a:extLst>
              </p:cNvPr>
              <p:cNvSpPr/>
              <p:nvPr/>
            </p:nvSpPr>
            <p:spPr>
              <a:xfrm>
                <a:off x="1005985" y="1736693"/>
                <a:ext cx="109110" cy="11581"/>
              </a:xfrm>
              <a:custGeom>
                <a:avLst/>
                <a:gdLst/>
                <a:ahLst/>
                <a:cxnLst/>
                <a:rect l="l" t="t" r="r" b="b"/>
                <a:pathLst>
                  <a:path w="4155" h="441" extrusionOk="0">
                    <a:moveTo>
                      <a:pt x="297" y="0"/>
                    </a:moveTo>
                    <a:cubicBezTo>
                      <a:pt x="1" y="0"/>
                      <a:pt x="1" y="440"/>
                      <a:pt x="297" y="440"/>
                    </a:cubicBezTo>
                    <a:lnTo>
                      <a:pt x="3858" y="440"/>
                    </a:lnTo>
                    <a:cubicBezTo>
                      <a:pt x="4154" y="440"/>
                      <a:pt x="4154" y="0"/>
                      <a:pt x="3858" y="0"/>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017;p74">
                <a:extLst>
                  <a:ext uri="{FF2B5EF4-FFF2-40B4-BE49-F238E27FC236}">
                    <a16:creationId xmlns:a16="http://schemas.microsoft.com/office/drawing/2014/main" id="{621EF1C5-F894-74AD-8CDF-13D4D5EDADCC}"/>
                  </a:ext>
                </a:extLst>
              </p:cNvPr>
              <p:cNvSpPr/>
              <p:nvPr/>
            </p:nvSpPr>
            <p:spPr>
              <a:xfrm>
                <a:off x="1005985" y="1765842"/>
                <a:ext cx="68145" cy="11843"/>
              </a:xfrm>
              <a:custGeom>
                <a:avLst/>
                <a:gdLst/>
                <a:ahLst/>
                <a:cxnLst/>
                <a:rect l="l" t="t" r="r" b="b"/>
                <a:pathLst>
                  <a:path w="2595" h="451" extrusionOk="0">
                    <a:moveTo>
                      <a:pt x="297" y="0"/>
                    </a:moveTo>
                    <a:cubicBezTo>
                      <a:pt x="1" y="0"/>
                      <a:pt x="1" y="450"/>
                      <a:pt x="297" y="450"/>
                    </a:cubicBezTo>
                    <a:lnTo>
                      <a:pt x="2307" y="450"/>
                    </a:lnTo>
                    <a:cubicBezTo>
                      <a:pt x="2594" y="450"/>
                      <a:pt x="2594" y="0"/>
                      <a:pt x="2307"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018;p74">
                <a:extLst>
                  <a:ext uri="{FF2B5EF4-FFF2-40B4-BE49-F238E27FC236}">
                    <a16:creationId xmlns:a16="http://schemas.microsoft.com/office/drawing/2014/main" id="{35B9782A-9DB0-AA48-DE86-6515C8D0213D}"/>
                  </a:ext>
                </a:extLst>
              </p:cNvPr>
              <p:cNvSpPr/>
              <p:nvPr/>
            </p:nvSpPr>
            <p:spPr>
              <a:xfrm>
                <a:off x="1005985" y="1789213"/>
                <a:ext cx="109110" cy="11843"/>
              </a:xfrm>
              <a:custGeom>
                <a:avLst/>
                <a:gdLst/>
                <a:ahLst/>
                <a:cxnLst/>
                <a:rect l="l" t="t" r="r" b="b"/>
                <a:pathLst>
                  <a:path w="4155" h="451" extrusionOk="0">
                    <a:moveTo>
                      <a:pt x="297" y="0"/>
                    </a:moveTo>
                    <a:cubicBezTo>
                      <a:pt x="1" y="0"/>
                      <a:pt x="1" y="450"/>
                      <a:pt x="297" y="450"/>
                    </a:cubicBezTo>
                    <a:lnTo>
                      <a:pt x="3858" y="450"/>
                    </a:lnTo>
                    <a:cubicBezTo>
                      <a:pt x="4154" y="450"/>
                      <a:pt x="4154" y="0"/>
                      <a:pt x="3858" y="0"/>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019;p74">
                <a:extLst>
                  <a:ext uri="{FF2B5EF4-FFF2-40B4-BE49-F238E27FC236}">
                    <a16:creationId xmlns:a16="http://schemas.microsoft.com/office/drawing/2014/main" id="{5C690249-9329-E791-B91E-4E80153BD3BB}"/>
                  </a:ext>
                </a:extLst>
              </p:cNvPr>
              <p:cNvSpPr/>
              <p:nvPr/>
            </p:nvSpPr>
            <p:spPr>
              <a:xfrm>
                <a:off x="1005985" y="1572831"/>
                <a:ext cx="103333" cy="11843"/>
              </a:xfrm>
              <a:custGeom>
                <a:avLst/>
                <a:gdLst/>
                <a:ahLst/>
                <a:cxnLst/>
                <a:rect l="l" t="t" r="r" b="b"/>
                <a:pathLst>
                  <a:path w="3935" h="451" extrusionOk="0">
                    <a:moveTo>
                      <a:pt x="297" y="0"/>
                    </a:moveTo>
                    <a:cubicBezTo>
                      <a:pt x="1" y="0"/>
                      <a:pt x="1" y="450"/>
                      <a:pt x="297" y="450"/>
                    </a:cubicBezTo>
                    <a:lnTo>
                      <a:pt x="3637" y="450"/>
                    </a:lnTo>
                    <a:cubicBezTo>
                      <a:pt x="3934" y="450"/>
                      <a:pt x="3934" y="0"/>
                      <a:pt x="3637"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020;p74">
                <a:extLst>
                  <a:ext uri="{FF2B5EF4-FFF2-40B4-BE49-F238E27FC236}">
                    <a16:creationId xmlns:a16="http://schemas.microsoft.com/office/drawing/2014/main" id="{EC0C15C0-5DF9-5F7E-0C85-706AA5F41004}"/>
                  </a:ext>
                </a:extLst>
              </p:cNvPr>
              <p:cNvSpPr/>
              <p:nvPr/>
            </p:nvSpPr>
            <p:spPr>
              <a:xfrm>
                <a:off x="959243" y="1625613"/>
                <a:ext cx="155853" cy="11581"/>
              </a:xfrm>
              <a:custGeom>
                <a:avLst/>
                <a:gdLst/>
                <a:ahLst/>
                <a:cxnLst/>
                <a:rect l="l" t="t" r="r" b="b"/>
                <a:pathLst>
                  <a:path w="5935" h="441" extrusionOk="0">
                    <a:moveTo>
                      <a:pt x="297" y="0"/>
                    </a:moveTo>
                    <a:cubicBezTo>
                      <a:pt x="1" y="0"/>
                      <a:pt x="1" y="440"/>
                      <a:pt x="297" y="440"/>
                    </a:cubicBezTo>
                    <a:lnTo>
                      <a:pt x="5638" y="440"/>
                    </a:lnTo>
                    <a:cubicBezTo>
                      <a:pt x="5934" y="440"/>
                      <a:pt x="5934" y="0"/>
                      <a:pt x="5638" y="0"/>
                    </a:cubicBezTo>
                    <a:close/>
                  </a:path>
                </a:pathLst>
              </a:custGeom>
              <a:solidFill>
                <a:srgbClr val="C3CD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021;p74">
                <a:extLst>
                  <a:ext uri="{FF2B5EF4-FFF2-40B4-BE49-F238E27FC236}">
                    <a16:creationId xmlns:a16="http://schemas.microsoft.com/office/drawing/2014/main" id="{20C29797-66C0-B935-0AA5-A39C2F9A9635}"/>
                  </a:ext>
                </a:extLst>
              </p:cNvPr>
              <p:cNvSpPr/>
              <p:nvPr/>
            </p:nvSpPr>
            <p:spPr>
              <a:xfrm>
                <a:off x="1005985" y="1596202"/>
                <a:ext cx="27179" cy="11843"/>
              </a:xfrm>
              <a:custGeom>
                <a:avLst/>
                <a:gdLst/>
                <a:ahLst/>
                <a:cxnLst/>
                <a:rect l="l" t="t" r="r" b="b"/>
                <a:pathLst>
                  <a:path w="1035" h="451" extrusionOk="0">
                    <a:moveTo>
                      <a:pt x="297" y="0"/>
                    </a:moveTo>
                    <a:cubicBezTo>
                      <a:pt x="1" y="0"/>
                      <a:pt x="1" y="450"/>
                      <a:pt x="297" y="450"/>
                    </a:cubicBezTo>
                    <a:lnTo>
                      <a:pt x="738" y="450"/>
                    </a:lnTo>
                    <a:cubicBezTo>
                      <a:pt x="1034" y="450"/>
                      <a:pt x="1034" y="0"/>
                      <a:pt x="738" y="0"/>
                    </a:cubicBezTo>
                    <a:close/>
                  </a:path>
                </a:pathLst>
              </a:custGeom>
              <a:solidFill>
                <a:srgbClr val="8E9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022;p74">
                <a:extLst>
                  <a:ext uri="{FF2B5EF4-FFF2-40B4-BE49-F238E27FC236}">
                    <a16:creationId xmlns:a16="http://schemas.microsoft.com/office/drawing/2014/main" id="{A7D18968-CF80-8894-FB10-A1E6D8C0770C}"/>
                  </a:ext>
                </a:extLst>
              </p:cNvPr>
              <p:cNvSpPr/>
              <p:nvPr/>
            </p:nvSpPr>
            <p:spPr>
              <a:xfrm>
                <a:off x="1040911" y="1596202"/>
                <a:ext cx="38996" cy="11843"/>
              </a:xfrm>
              <a:custGeom>
                <a:avLst/>
                <a:gdLst/>
                <a:ahLst/>
                <a:cxnLst/>
                <a:rect l="l" t="t" r="r" b="b"/>
                <a:pathLst>
                  <a:path w="1485" h="451" extrusionOk="0">
                    <a:moveTo>
                      <a:pt x="298" y="0"/>
                    </a:moveTo>
                    <a:cubicBezTo>
                      <a:pt x="1" y="0"/>
                      <a:pt x="1" y="450"/>
                      <a:pt x="298" y="450"/>
                    </a:cubicBezTo>
                    <a:lnTo>
                      <a:pt x="1188" y="450"/>
                    </a:lnTo>
                    <a:cubicBezTo>
                      <a:pt x="1484" y="450"/>
                      <a:pt x="1484" y="0"/>
                      <a:pt x="1188"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023;p74">
                <a:extLst>
                  <a:ext uri="{FF2B5EF4-FFF2-40B4-BE49-F238E27FC236}">
                    <a16:creationId xmlns:a16="http://schemas.microsoft.com/office/drawing/2014/main" id="{56851C02-8B0A-64A1-E646-77961DD4A00A}"/>
                  </a:ext>
                </a:extLst>
              </p:cNvPr>
              <p:cNvSpPr/>
              <p:nvPr/>
            </p:nvSpPr>
            <p:spPr>
              <a:xfrm>
                <a:off x="961002" y="1572831"/>
                <a:ext cx="35215" cy="35215"/>
              </a:xfrm>
              <a:custGeom>
                <a:avLst/>
                <a:gdLst/>
                <a:ahLst/>
                <a:cxnLst/>
                <a:rect l="l" t="t" r="r" b="b"/>
                <a:pathLst>
                  <a:path w="1341" h="1341" extrusionOk="0">
                    <a:moveTo>
                      <a:pt x="230" y="0"/>
                    </a:moveTo>
                    <a:cubicBezTo>
                      <a:pt x="106" y="0"/>
                      <a:pt x="1" y="106"/>
                      <a:pt x="1" y="230"/>
                    </a:cubicBezTo>
                    <a:lnTo>
                      <a:pt x="1" y="1120"/>
                    </a:lnTo>
                    <a:cubicBezTo>
                      <a:pt x="1" y="1235"/>
                      <a:pt x="106" y="1340"/>
                      <a:pt x="230" y="1340"/>
                    </a:cubicBezTo>
                    <a:lnTo>
                      <a:pt x="1120" y="1340"/>
                    </a:lnTo>
                    <a:cubicBezTo>
                      <a:pt x="1235" y="1340"/>
                      <a:pt x="1340" y="1245"/>
                      <a:pt x="1340" y="1120"/>
                    </a:cubicBezTo>
                    <a:lnTo>
                      <a:pt x="1340" y="230"/>
                    </a:lnTo>
                    <a:cubicBezTo>
                      <a:pt x="1340" y="106"/>
                      <a:pt x="1235" y="0"/>
                      <a:pt x="112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024;p74">
                <a:extLst>
                  <a:ext uri="{FF2B5EF4-FFF2-40B4-BE49-F238E27FC236}">
                    <a16:creationId xmlns:a16="http://schemas.microsoft.com/office/drawing/2014/main" id="{6A15EBED-4800-DADC-D0C4-3D57946CB1F6}"/>
                  </a:ext>
                </a:extLst>
              </p:cNvPr>
              <p:cNvSpPr/>
              <p:nvPr/>
            </p:nvSpPr>
            <p:spPr>
              <a:xfrm>
                <a:off x="984373" y="1543682"/>
                <a:ext cx="105329" cy="11581"/>
              </a:xfrm>
              <a:custGeom>
                <a:avLst/>
                <a:gdLst/>
                <a:ahLst/>
                <a:cxnLst/>
                <a:rect l="l" t="t" r="r" b="b"/>
                <a:pathLst>
                  <a:path w="4011" h="441" extrusionOk="0">
                    <a:moveTo>
                      <a:pt x="230" y="0"/>
                    </a:moveTo>
                    <a:cubicBezTo>
                      <a:pt x="106" y="0"/>
                      <a:pt x="1" y="96"/>
                      <a:pt x="1" y="220"/>
                    </a:cubicBezTo>
                    <a:cubicBezTo>
                      <a:pt x="1" y="345"/>
                      <a:pt x="106" y="440"/>
                      <a:pt x="230" y="440"/>
                    </a:cubicBezTo>
                    <a:lnTo>
                      <a:pt x="3791" y="440"/>
                    </a:lnTo>
                    <a:cubicBezTo>
                      <a:pt x="3915" y="440"/>
                      <a:pt x="4011" y="345"/>
                      <a:pt x="4011" y="220"/>
                    </a:cubicBezTo>
                    <a:cubicBezTo>
                      <a:pt x="4011" y="96"/>
                      <a:pt x="3915" y="0"/>
                      <a:pt x="3791"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025;p74">
                <a:extLst>
                  <a:ext uri="{FF2B5EF4-FFF2-40B4-BE49-F238E27FC236}">
                    <a16:creationId xmlns:a16="http://schemas.microsoft.com/office/drawing/2014/main" id="{6B930D75-8598-983A-219E-9A457AAA7AF9}"/>
                  </a:ext>
                </a:extLst>
              </p:cNvPr>
              <p:cNvSpPr/>
              <p:nvPr/>
            </p:nvSpPr>
            <p:spPr>
              <a:xfrm>
                <a:off x="969799" y="1581628"/>
                <a:ext cx="17620" cy="17620"/>
              </a:xfrm>
              <a:custGeom>
                <a:avLst/>
                <a:gdLst/>
                <a:ahLst/>
                <a:cxnLst/>
                <a:rect l="l" t="t" r="r" b="b"/>
                <a:pathLst>
                  <a:path w="671" h="671" extrusionOk="0">
                    <a:moveTo>
                      <a:pt x="336" y="0"/>
                    </a:moveTo>
                    <a:cubicBezTo>
                      <a:pt x="154" y="0"/>
                      <a:pt x="1" y="153"/>
                      <a:pt x="1" y="335"/>
                    </a:cubicBezTo>
                    <a:cubicBezTo>
                      <a:pt x="1" y="517"/>
                      <a:pt x="154" y="670"/>
                      <a:pt x="336" y="670"/>
                    </a:cubicBezTo>
                    <a:cubicBezTo>
                      <a:pt x="517" y="670"/>
                      <a:pt x="671" y="517"/>
                      <a:pt x="671" y="335"/>
                    </a:cubicBezTo>
                    <a:cubicBezTo>
                      <a:pt x="671" y="153"/>
                      <a:pt x="517" y="0"/>
                      <a:pt x="336"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 name="Google Shape;3225;p36">
            <a:extLst>
              <a:ext uri="{FF2B5EF4-FFF2-40B4-BE49-F238E27FC236}">
                <a16:creationId xmlns:a16="http://schemas.microsoft.com/office/drawing/2014/main" id="{32DB5BE3-E53A-6E99-574C-1B8CEF884652}"/>
              </a:ext>
            </a:extLst>
          </p:cNvPr>
          <p:cNvSpPr txBox="1">
            <a:spLocks/>
          </p:cNvSpPr>
          <p:nvPr/>
        </p:nvSpPr>
        <p:spPr>
          <a:xfrm>
            <a:off x="2676480" y="1332456"/>
            <a:ext cx="3900768" cy="1828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lt1"/>
              </a:buClr>
              <a:buSzPts val="2500"/>
              <a:buFont typeface="Titillium Web"/>
              <a:buNone/>
              <a:defRPr sz="2500" b="0" i="0" u="none" strike="noStrike" cap="none">
                <a:solidFill>
                  <a:schemeClr val="lt1"/>
                </a:solidFill>
                <a:latin typeface="Baloo 2"/>
                <a:ea typeface="Baloo 2"/>
                <a:cs typeface="Baloo 2"/>
                <a:sym typeface="Baloo 2"/>
              </a:defRPr>
            </a:lvl1pPr>
            <a:lvl2pPr marL="914400" marR="0" lvl="1"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2pPr>
            <a:lvl3pPr marL="1371600" marR="0" lvl="2"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3pPr>
            <a:lvl4pPr marL="1828800" marR="0" lvl="3"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4pPr>
            <a:lvl5pPr marL="2286000" marR="0" lvl="4"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5pPr>
            <a:lvl6pPr marL="2743200" marR="0" lvl="5"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6pPr>
            <a:lvl7pPr marL="3200400" marR="0" lvl="6"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7pPr>
            <a:lvl8pPr marL="3657600" marR="0" lvl="7"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8pPr>
            <a:lvl9pPr marL="4114800" marR="0" lvl="8"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9pPr>
          </a:lstStyle>
          <a:p>
            <a:pPr marL="0" indent="0"/>
            <a:r>
              <a:rPr lang="fr-FR" sz="2400" b="0" i="0" dirty="0">
                <a:solidFill>
                  <a:schemeClr val="bg1"/>
                </a:solidFill>
                <a:effectLst/>
                <a:latin typeface="Raleway" panose="020B0503030101060003" pitchFamily="34" charset="0"/>
              </a:rPr>
              <a:t>Travaux réalisés dans le cadre des études</a:t>
            </a:r>
            <a:endParaRPr lang="fr-FR" sz="2400" dirty="0">
              <a:solidFill>
                <a:schemeClr val="bg1"/>
              </a:solidFill>
              <a:latin typeface="Raleway" panose="020B0503030101060003" pitchFamily="34" charset="0"/>
            </a:endParaRPr>
          </a:p>
        </p:txBody>
      </p:sp>
      <p:sp>
        <p:nvSpPr>
          <p:cNvPr id="3" name="ZoneTexte 2">
            <a:extLst>
              <a:ext uri="{FF2B5EF4-FFF2-40B4-BE49-F238E27FC236}">
                <a16:creationId xmlns:a16="http://schemas.microsoft.com/office/drawing/2014/main" id="{0FAAF8C3-56C1-CCDD-1796-91A1BCC0A583}"/>
              </a:ext>
            </a:extLst>
          </p:cNvPr>
          <p:cNvSpPr txBox="1"/>
          <p:nvPr/>
        </p:nvSpPr>
        <p:spPr>
          <a:xfrm>
            <a:off x="3857849" y="4855832"/>
            <a:ext cx="4650632" cy="215444"/>
          </a:xfrm>
          <a:prstGeom prst="rect">
            <a:avLst/>
          </a:prstGeom>
          <a:noFill/>
        </p:spPr>
        <p:txBody>
          <a:bodyPr wrap="none" rtlCol="0">
            <a:spAutoFit/>
          </a:bodyPr>
          <a:lstStyle/>
          <a:p>
            <a:r>
              <a:rPr lang="fr-FR" sz="800" dirty="0">
                <a:solidFill>
                  <a:schemeClr val="bg1"/>
                </a:solidFill>
                <a:latin typeface="Raleway" panose="020B0503030101060003" pitchFamily="34" charset="0"/>
              </a:rPr>
              <a:t>Le réel rapport à cette adresse : </a:t>
            </a:r>
            <a:r>
              <a:rPr lang="fr-FR" sz="800" dirty="0">
                <a:solidFill>
                  <a:schemeClr val="bg1"/>
                </a:solidFill>
                <a:latin typeface="Raleway" panose="020B0503030101060003" pitchFamily="34" charset="0"/>
                <a:hlinkClick r:id="rId5"/>
              </a:rPr>
              <a:t>http://storage.canalblog.com/40/10/1018094/77855034.pdf </a:t>
            </a:r>
            <a:endParaRPr lang="fr-FR" sz="800" dirty="0">
              <a:solidFill>
                <a:schemeClr val="bg1"/>
              </a:solidFill>
              <a:latin typeface="Raleway" panose="020B0503030101060003" pitchFamily="34" charset="0"/>
            </a:endParaRPr>
          </a:p>
        </p:txBody>
      </p:sp>
      <p:grpSp>
        <p:nvGrpSpPr>
          <p:cNvPr id="55" name="Groupe 54">
            <a:extLst>
              <a:ext uri="{FF2B5EF4-FFF2-40B4-BE49-F238E27FC236}">
                <a16:creationId xmlns:a16="http://schemas.microsoft.com/office/drawing/2014/main" id="{8CFC7E5D-20CC-8BBB-EDA7-1D0D4D1DE97B}"/>
              </a:ext>
            </a:extLst>
          </p:cNvPr>
          <p:cNvGrpSpPr/>
          <p:nvPr/>
        </p:nvGrpSpPr>
        <p:grpSpPr>
          <a:xfrm>
            <a:off x="5472348" y="2204991"/>
            <a:ext cx="1104900" cy="1104900"/>
            <a:chOff x="5472348" y="2204991"/>
            <a:chExt cx="1104900" cy="1104900"/>
          </a:xfrm>
        </p:grpSpPr>
        <p:sp>
          <p:nvSpPr>
            <p:cNvPr id="5" name="Google Shape;3231;p36">
              <a:extLst>
                <a:ext uri="{FF2B5EF4-FFF2-40B4-BE49-F238E27FC236}">
                  <a16:creationId xmlns:a16="http://schemas.microsoft.com/office/drawing/2014/main" id="{EC5427C1-00F7-412C-AF6C-957CCD3AD965}"/>
                </a:ext>
              </a:extLst>
            </p:cNvPr>
            <p:cNvSpPr/>
            <p:nvPr/>
          </p:nvSpPr>
          <p:spPr>
            <a:xfrm>
              <a:off x="5472348" y="2204991"/>
              <a:ext cx="1104900" cy="1104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10423;p72">
              <a:extLst>
                <a:ext uri="{FF2B5EF4-FFF2-40B4-BE49-F238E27FC236}">
                  <a16:creationId xmlns:a16="http://schemas.microsoft.com/office/drawing/2014/main" id="{89D8B85E-368B-9E20-78E9-56985B1AFAC9}"/>
                </a:ext>
              </a:extLst>
            </p:cNvPr>
            <p:cNvGrpSpPr/>
            <p:nvPr/>
          </p:nvGrpSpPr>
          <p:grpSpPr>
            <a:xfrm>
              <a:off x="5617932" y="2479730"/>
              <a:ext cx="813732" cy="507702"/>
              <a:chOff x="6317360" y="3276808"/>
              <a:chExt cx="363217" cy="248590"/>
            </a:xfrm>
          </p:grpSpPr>
          <p:sp>
            <p:nvSpPr>
              <p:cNvPr id="28" name="Google Shape;10424;p72">
                <a:extLst>
                  <a:ext uri="{FF2B5EF4-FFF2-40B4-BE49-F238E27FC236}">
                    <a16:creationId xmlns:a16="http://schemas.microsoft.com/office/drawing/2014/main" id="{09D59B04-287F-02EF-6EEE-644E14D57386}"/>
                  </a:ext>
                </a:extLst>
              </p:cNvPr>
              <p:cNvSpPr/>
              <p:nvPr/>
            </p:nvSpPr>
            <p:spPr>
              <a:xfrm>
                <a:off x="6568840" y="3420045"/>
                <a:ext cx="77110" cy="49051"/>
              </a:xfrm>
              <a:custGeom>
                <a:avLst/>
                <a:gdLst/>
                <a:ahLst/>
                <a:cxnLst/>
                <a:rect l="l" t="t" r="r" b="b"/>
                <a:pathLst>
                  <a:path w="2935" h="1867" extrusionOk="0">
                    <a:moveTo>
                      <a:pt x="0" y="1"/>
                    </a:moveTo>
                    <a:lnTo>
                      <a:pt x="0" y="1867"/>
                    </a:lnTo>
                    <a:lnTo>
                      <a:pt x="2934" y="1867"/>
                    </a:lnTo>
                    <a:lnTo>
                      <a:pt x="2934" y="1"/>
                    </a:ln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425;p72">
                <a:extLst>
                  <a:ext uri="{FF2B5EF4-FFF2-40B4-BE49-F238E27FC236}">
                    <a16:creationId xmlns:a16="http://schemas.microsoft.com/office/drawing/2014/main" id="{39853403-12A5-1D3E-296E-B016897D6A75}"/>
                  </a:ext>
                </a:extLst>
              </p:cNvPr>
              <p:cNvSpPr/>
              <p:nvPr/>
            </p:nvSpPr>
            <p:spPr>
              <a:xfrm>
                <a:off x="6568840" y="3444663"/>
                <a:ext cx="77110" cy="24433"/>
              </a:xfrm>
              <a:custGeom>
                <a:avLst/>
                <a:gdLst/>
                <a:ahLst/>
                <a:cxnLst/>
                <a:rect l="l" t="t" r="r" b="b"/>
                <a:pathLst>
                  <a:path w="2935" h="930" extrusionOk="0">
                    <a:moveTo>
                      <a:pt x="0" y="0"/>
                    </a:moveTo>
                    <a:lnTo>
                      <a:pt x="0" y="930"/>
                    </a:lnTo>
                    <a:lnTo>
                      <a:pt x="2934" y="930"/>
                    </a:lnTo>
                    <a:lnTo>
                      <a:pt x="2934" y="0"/>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426;p72">
                <a:extLst>
                  <a:ext uri="{FF2B5EF4-FFF2-40B4-BE49-F238E27FC236}">
                    <a16:creationId xmlns:a16="http://schemas.microsoft.com/office/drawing/2014/main" id="{F9440EAF-3DDF-BA74-8CD9-99618E1B671E}"/>
                  </a:ext>
                </a:extLst>
              </p:cNvPr>
              <p:cNvSpPr/>
              <p:nvPr/>
            </p:nvSpPr>
            <p:spPr>
              <a:xfrm>
                <a:off x="6626797" y="3387178"/>
                <a:ext cx="53780" cy="114890"/>
              </a:xfrm>
              <a:custGeom>
                <a:avLst/>
                <a:gdLst/>
                <a:ahLst/>
                <a:cxnLst/>
                <a:rect l="l" t="t" r="r" b="b"/>
                <a:pathLst>
                  <a:path w="2047" h="4373" extrusionOk="0">
                    <a:moveTo>
                      <a:pt x="1827" y="1"/>
                    </a:moveTo>
                    <a:cubicBezTo>
                      <a:pt x="1806" y="1"/>
                      <a:pt x="1784" y="4"/>
                      <a:pt x="1762" y="10"/>
                    </a:cubicBezTo>
                    <a:lnTo>
                      <a:pt x="167" y="447"/>
                    </a:lnTo>
                    <a:cubicBezTo>
                      <a:pt x="69" y="475"/>
                      <a:pt x="0" y="558"/>
                      <a:pt x="0" y="662"/>
                    </a:cubicBezTo>
                    <a:lnTo>
                      <a:pt x="0" y="3707"/>
                    </a:lnTo>
                    <a:cubicBezTo>
                      <a:pt x="0" y="3811"/>
                      <a:pt x="69" y="3901"/>
                      <a:pt x="167" y="3922"/>
                    </a:cubicBezTo>
                    <a:lnTo>
                      <a:pt x="1762" y="4366"/>
                    </a:lnTo>
                    <a:cubicBezTo>
                      <a:pt x="1781" y="4371"/>
                      <a:pt x="1800" y="4373"/>
                      <a:pt x="1818" y="4373"/>
                    </a:cubicBezTo>
                    <a:cubicBezTo>
                      <a:pt x="1941" y="4373"/>
                      <a:pt x="2046" y="4277"/>
                      <a:pt x="2046" y="4144"/>
                    </a:cubicBezTo>
                    <a:lnTo>
                      <a:pt x="2046" y="225"/>
                    </a:lnTo>
                    <a:cubicBezTo>
                      <a:pt x="2046" y="96"/>
                      <a:pt x="1946" y="1"/>
                      <a:pt x="1827"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427;p72">
                <a:extLst>
                  <a:ext uri="{FF2B5EF4-FFF2-40B4-BE49-F238E27FC236}">
                    <a16:creationId xmlns:a16="http://schemas.microsoft.com/office/drawing/2014/main" id="{145D0A2C-4641-1BA8-9F51-A6174132A5B9}"/>
                  </a:ext>
                </a:extLst>
              </p:cNvPr>
              <p:cNvSpPr/>
              <p:nvPr/>
            </p:nvSpPr>
            <p:spPr>
              <a:xfrm>
                <a:off x="6345051" y="3363743"/>
                <a:ext cx="247855" cy="161655"/>
              </a:xfrm>
              <a:custGeom>
                <a:avLst/>
                <a:gdLst/>
                <a:ahLst/>
                <a:cxnLst/>
                <a:rect l="l" t="t" r="r" b="b"/>
                <a:pathLst>
                  <a:path w="9434" h="6153" extrusionOk="0">
                    <a:moveTo>
                      <a:pt x="320" y="1"/>
                    </a:moveTo>
                    <a:cubicBezTo>
                      <a:pt x="146" y="1"/>
                      <a:pt x="1" y="146"/>
                      <a:pt x="1" y="320"/>
                    </a:cubicBezTo>
                    <a:lnTo>
                      <a:pt x="1" y="5834"/>
                    </a:lnTo>
                    <a:cubicBezTo>
                      <a:pt x="1" y="6014"/>
                      <a:pt x="146" y="6153"/>
                      <a:pt x="320" y="6153"/>
                    </a:cubicBezTo>
                    <a:lnTo>
                      <a:pt x="9115" y="6153"/>
                    </a:lnTo>
                    <a:cubicBezTo>
                      <a:pt x="9288" y="6153"/>
                      <a:pt x="9434" y="6014"/>
                      <a:pt x="9434" y="5834"/>
                    </a:cubicBezTo>
                    <a:lnTo>
                      <a:pt x="9434" y="320"/>
                    </a:lnTo>
                    <a:cubicBezTo>
                      <a:pt x="9434" y="146"/>
                      <a:pt x="9288" y="1"/>
                      <a:pt x="9115" y="1"/>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428;p72">
                <a:extLst>
                  <a:ext uri="{FF2B5EF4-FFF2-40B4-BE49-F238E27FC236}">
                    <a16:creationId xmlns:a16="http://schemas.microsoft.com/office/drawing/2014/main" id="{06B43D39-72DD-66F3-4C2B-15EA922F04EB}"/>
                  </a:ext>
                </a:extLst>
              </p:cNvPr>
              <p:cNvSpPr/>
              <p:nvPr/>
            </p:nvSpPr>
            <p:spPr>
              <a:xfrm>
                <a:off x="6345051" y="3363743"/>
                <a:ext cx="247671" cy="161655"/>
              </a:xfrm>
              <a:custGeom>
                <a:avLst/>
                <a:gdLst/>
                <a:ahLst/>
                <a:cxnLst/>
                <a:rect l="l" t="t" r="r" b="b"/>
                <a:pathLst>
                  <a:path w="9427" h="6153" extrusionOk="0">
                    <a:moveTo>
                      <a:pt x="7658" y="1"/>
                    </a:moveTo>
                    <a:cubicBezTo>
                      <a:pt x="7832" y="1"/>
                      <a:pt x="7970" y="146"/>
                      <a:pt x="7970" y="320"/>
                    </a:cubicBezTo>
                    <a:lnTo>
                      <a:pt x="7970" y="5314"/>
                    </a:lnTo>
                    <a:cubicBezTo>
                      <a:pt x="7970" y="5549"/>
                      <a:pt x="7783" y="5744"/>
                      <a:pt x="7547" y="5744"/>
                    </a:cubicBezTo>
                    <a:lnTo>
                      <a:pt x="313" y="5744"/>
                    </a:lnTo>
                    <a:cubicBezTo>
                      <a:pt x="160" y="5744"/>
                      <a:pt x="28" y="5633"/>
                      <a:pt x="1" y="5480"/>
                    </a:cubicBezTo>
                    <a:lnTo>
                      <a:pt x="1" y="5841"/>
                    </a:lnTo>
                    <a:cubicBezTo>
                      <a:pt x="1" y="6014"/>
                      <a:pt x="146" y="6153"/>
                      <a:pt x="320" y="6153"/>
                    </a:cubicBezTo>
                    <a:lnTo>
                      <a:pt x="9115" y="6153"/>
                    </a:lnTo>
                    <a:cubicBezTo>
                      <a:pt x="9288" y="6153"/>
                      <a:pt x="9427" y="6014"/>
                      <a:pt x="9427" y="5841"/>
                    </a:cubicBezTo>
                    <a:lnTo>
                      <a:pt x="9427" y="320"/>
                    </a:lnTo>
                    <a:cubicBezTo>
                      <a:pt x="9427" y="313"/>
                      <a:pt x="9427" y="299"/>
                      <a:pt x="9427" y="292"/>
                    </a:cubicBezTo>
                    <a:cubicBezTo>
                      <a:pt x="9413" y="125"/>
                      <a:pt x="9274" y="1"/>
                      <a:pt x="9115" y="1"/>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429;p72">
                <a:extLst>
                  <a:ext uri="{FF2B5EF4-FFF2-40B4-BE49-F238E27FC236}">
                    <a16:creationId xmlns:a16="http://schemas.microsoft.com/office/drawing/2014/main" id="{7A8E6A6A-690F-8B34-9EB3-077664A8A584}"/>
                  </a:ext>
                </a:extLst>
              </p:cNvPr>
              <p:cNvSpPr/>
              <p:nvPr/>
            </p:nvSpPr>
            <p:spPr>
              <a:xfrm>
                <a:off x="6317360" y="3276808"/>
                <a:ext cx="147993" cy="147835"/>
              </a:xfrm>
              <a:custGeom>
                <a:avLst/>
                <a:gdLst/>
                <a:ahLst/>
                <a:cxnLst/>
                <a:rect l="l" t="t" r="r" b="b"/>
                <a:pathLst>
                  <a:path w="5633" h="5627" extrusionOk="0">
                    <a:moveTo>
                      <a:pt x="2817" y="1"/>
                    </a:moveTo>
                    <a:cubicBezTo>
                      <a:pt x="1263" y="1"/>
                      <a:pt x="0" y="1256"/>
                      <a:pt x="0" y="2810"/>
                    </a:cubicBezTo>
                    <a:cubicBezTo>
                      <a:pt x="0" y="4371"/>
                      <a:pt x="1263" y="5626"/>
                      <a:pt x="2817" y="5626"/>
                    </a:cubicBezTo>
                    <a:cubicBezTo>
                      <a:pt x="4370" y="5626"/>
                      <a:pt x="5633" y="4371"/>
                      <a:pt x="5633" y="2810"/>
                    </a:cubicBezTo>
                    <a:cubicBezTo>
                      <a:pt x="5633" y="1256"/>
                      <a:pt x="4370" y="1"/>
                      <a:pt x="2817" y="1"/>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430;p72">
                <a:extLst>
                  <a:ext uri="{FF2B5EF4-FFF2-40B4-BE49-F238E27FC236}">
                    <a16:creationId xmlns:a16="http://schemas.microsoft.com/office/drawing/2014/main" id="{64E5FD62-26A1-348C-C2F2-B4F879C48D23}"/>
                  </a:ext>
                </a:extLst>
              </p:cNvPr>
              <p:cNvSpPr/>
              <p:nvPr/>
            </p:nvSpPr>
            <p:spPr>
              <a:xfrm>
                <a:off x="6339035" y="3298325"/>
                <a:ext cx="133622" cy="126344"/>
              </a:xfrm>
              <a:custGeom>
                <a:avLst/>
                <a:gdLst/>
                <a:ahLst/>
                <a:cxnLst/>
                <a:rect l="l" t="t" r="r" b="b"/>
                <a:pathLst>
                  <a:path w="5086" h="4809" extrusionOk="0">
                    <a:moveTo>
                      <a:pt x="3982" y="0"/>
                    </a:moveTo>
                    <a:lnTo>
                      <a:pt x="1" y="3982"/>
                    </a:lnTo>
                    <a:cubicBezTo>
                      <a:pt x="552" y="4533"/>
                      <a:pt x="1274" y="4809"/>
                      <a:pt x="1994" y="4809"/>
                    </a:cubicBezTo>
                    <a:cubicBezTo>
                      <a:pt x="2715" y="4809"/>
                      <a:pt x="3434" y="4533"/>
                      <a:pt x="3982" y="3982"/>
                    </a:cubicBezTo>
                    <a:cubicBezTo>
                      <a:pt x="5085" y="2886"/>
                      <a:pt x="5085" y="1103"/>
                      <a:pt x="3982" y="0"/>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431;p72">
                <a:extLst>
                  <a:ext uri="{FF2B5EF4-FFF2-40B4-BE49-F238E27FC236}">
                    <a16:creationId xmlns:a16="http://schemas.microsoft.com/office/drawing/2014/main" id="{B6094F40-DDEC-C67C-0BB2-47E2BEDC45D3}"/>
                  </a:ext>
                </a:extLst>
              </p:cNvPr>
              <p:cNvSpPr/>
              <p:nvPr/>
            </p:nvSpPr>
            <p:spPr>
              <a:xfrm>
                <a:off x="6505051" y="3446659"/>
                <a:ext cx="54148" cy="54148"/>
              </a:xfrm>
              <a:custGeom>
                <a:avLst/>
                <a:gdLst/>
                <a:ahLst/>
                <a:cxnLst/>
                <a:rect l="l" t="t" r="r" b="b"/>
                <a:pathLst>
                  <a:path w="2061" h="2061" extrusionOk="0">
                    <a:moveTo>
                      <a:pt x="98" y="0"/>
                    </a:moveTo>
                    <a:cubicBezTo>
                      <a:pt x="42" y="0"/>
                      <a:pt x="1" y="42"/>
                      <a:pt x="1" y="98"/>
                    </a:cubicBezTo>
                    <a:lnTo>
                      <a:pt x="1" y="1970"/>
                    </a:lnTo>
                    <a:cubicBezTo>
                      <a:pt x="1" y="2019"/>
                      <a:pt x="42" y="2061"/>
                      <a:pt x="98" y="2061"/>
                    </a:cubicBezTo>
                    <a:lnTo>
                      <a:pt x="1971" y="2061"/>
                    </a:lnTo>
                    <a:cubicBezTo>
                      <a:pt x="2019" y="2061"/>
                      <a:pt x="2061" y="2019"/>
                      <a:pt x="2061" y="1970"/>
                    </a:cubicBezTo>
                    <a:lnTo>
                      <a:pt x="2061" y="98"/>
                    </a:lnTo>
                    <a:cubicBezTo>
                      <a:pt x="2061" y="42"/>
                      <a:pt x="2019" y="0"/>
                      <a:pt x="1971" y="0"/>
                    </a:cubicBez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432;p72">
                <a:extLst>
                  <a:ext uri="{FF2B5EF4-FFF2-40B4-BE49-F238E27FC236}">
                    <a16:creationId xmlns:a16="http://schemas.microsoft.com/office/drawing/2014/main" id="{52F79340-EA44-B274-8EB4-12FFDED0EFDE}"/>
                  </a:ext>
                </a:extLst>
              </p:cNvPr>
              <p:cNvSpPr/>
              <p:nvPr/>
            </p:nvSpPr>
            <p:spPr>
              <a:xfrm>
                <a:off x="6358371" y="3325885"/>
                <a:ext cx="57773" cy="49550"/>
              </a:xfrm>
              <a:custGeom>
                <a:avLst/>
                <a:gdLst/>
                <a:ahLst/>
                <a:cxnLst/>
                <a:rect l="l" t="t" r="r" b="b"/>
                <a:pathLst>
                  <a:path w="2199" h="1886" extrusionOk="0">
                    <a:moveTo>
                      <a:pt x="1251" y="0"/>
                    </a:moveTo>
                    <a:cubicBezTo>
                      <a:pt x="1019" y="0"/>
                      <a:pt x="783" y="86"/>
                      <a:pt x="590" y="276"/>
                    </a:cubicBezTo>
                    <a:cubicBezTo>
                      <a:pt x="0" y="873"/>
                      <a:pt x="416" y="1885"/>
                      <a:pt x="1256" y="1885"/>
                    </a:cubicBezTo>
                    <a:cubicBezTo>
                      <a:pt x="1776" y="1885"/>
                      <a:pt x="2199" y="1462"/>
                      <a:pt x="2199" y="942"/>
                    </a:cubicBezTo>
                    <a:cubicBezTo>
                      <a:pt x="2199" y="374"/>
                      <a:pt x="1735" y="0"/>
                      <a:pt x="1251"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433;p72">
                <a:extLst>
                  <a:ext uri="{FF2B5EF4-FFF2-40B4-BE49-F238E27FC236}">
                    <a16:creationId xmlns:a16="http://schemas.microsoft.com/office/drawing/2014/main" id="{BFF2CBC4-D648-6E16-5A59-BA8E65594392}"/>
                  </a:ext>
                </a:extLst>
              </p:cNvPr>
              <p:cNvSpPr/>
              <p:nvPr/>
            </p:nvSpPr>
            <p:spPr>
              <a:xfrm>
                <a:off x="6484821" y="3293937"/>
                <a:ext cx="113734" cy="113576"/>
              </a:xfrm>
              <a:custGeom>
                <a:avLst/>
                <a:gdLst/>
                <a:ahLst/>
                <a:cxnLst/>
                <a:rect l="l" t="t" r="r" b="b"/>
                <a:pathLst>
                  <a:path w="4329" h="4323" extrusionOk="0">
                    <a:moveTo>
                      <a:pt x="2165" y="1"/>
                    </a:moveTo>
                    <a:cubicBezTo>
                      <a:pt x="972" y="1"/>
                      <a:pt x="1" y="965"/>
                      <a:pt x="1" y="2158"/>
                    </a:cubicBezTo>
                    <a:cubicBezTo>
                      <a:pt x="1" y="3351"/>
                      <a:pt x="972" y="4322"/>
                      <a:pt x="2165" y="4322"/>
                    </a:cubicBezTo>
                    <a:cubicBezTo>
                      <a:pt x="3358" y="4322"/>
                      <a:pt x="4329" y="3351"/>
                      <a:pt x="4329" y="2158"/>
                    </a:cubicBezTo>
                    <a:cubicBezTo>
                      <a:pt x="4329" y="965"/>
                      <a:pt x="3358" y="1"/>
                      <a:pt x="2165" y="1"/>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434;p72">
                <a:extLst>
                  <a:ext uri="{FF2B5EF4-FFF2-40B4-BE49-F238E27FC236}">
                    <a16:creationId xmlns:a16="http://schemas.microsoft.com/office/drawing/2014/main" id="{3B283D3A-3918-4EE5-88D0-D64144844B73}"/>
                  </a:ext>
                </a:extLst>
              </p:cNvPr>
              <p:cNvSpPr/>
              <p:nvPr/>
            </p:nvSpPr>
            <p:spPr>
              <a:xfrm>
                <a:off x="6501583" y="3310541"/>
                <a:ext cx="102463" cy="96919"/>
              </a:xfrm>
              <a:custGeom>
                <a:avLst/>
                <a:gdLst/>
                <a:ahLst/>
                <a:cxnLst/>
                <a:rect l="l" t="t" r="r" b="b"/>
                <a:pathLst>
                  <a:path w="3900" h="3689" extrusionOk="0">
                    <a:moveTo>
                      <a:pt x="3053" y="0"/>
                    </a:moveTo>
                    <a:lnTo>
                      <a:pt x="1" y="3059"/>
                    </a:lnTo>
                    <a:cubicBezTo>
                      <a:pt x="421" y="3479"/>
                      <a:pt x="974" y="3688"/>
                      <a:pt x="1527" y="3688"/>
                    </a:cubicBezTo>
                    <a:cubicBezTo>
                      <a:pt x="2080" y="3688"/>
                      <a:pt x="2633" y="3479"/>
                      <a:pt x="3053" y="3059"/>
                    </a:cubicBezTo>
                    <a:cubicBezTo>
                      <a:pt x="3899" y="2213"/>
                      <a:pt x="3899" y="846"/>
                      <a:pt x="3053" y="0"/>
                    </a:cubicBezTo>
                    <a:close/>
                  </a:path>
                </a:pathLst>
              </a:custGeom>
              <a:solidFill>
                <a:srgbClr val="274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435;p72">
                <a:extLst>
                  <a:ext uri="{FF2B5EF4-FFF2-40B4-BE49-F238E27FC236}">
                    <a16:creationId xmlns:a16="http://schemas.microsoft.com/office/drawing/2014/main" id="{71CF9910-73BF-2D9A-30FB-0257FC4E60C0}"/>
                  </a:ext>
                </a:extLst>
              </p:cNvPr>
              <p:cNvSpPr/>
              <p:nvPr/>
            </p:nvSpPr>
            <p:spPr>
              <a:xfrm>
                <a:off x="6521445" y="3335448"/>
                <a:ext cx="35389" cy="30502"/>
              </a:xfrm>
              <a:custGeom>
                <a:avLst/>
                <a:gdLst/>
                <a:ahLst/>
                <a:cxnLst/>
                <a:rect l="l" t="t" r="r" b="b"/>
                <a:pathLst>
                  <a:path w="1347" h="1161" extrusionOk="0">
                    <a:moveTo>
                      <a:pt x="766" y="0"/>
                    </a:moveTo>
                    <a:cubicBezTo>
                      <a:pt x="625" y="0"/>
                      <a:pt x="480" y="53"/>
                      <a:pt x="362" y="169"/>
                    </a:cubicBezTo>
                    <a:cubicBezTo>
                      <a:pt x="1" y="536"/>
                      <a:pt x="258" y="1161"/>
                      <a:pt x="771" y="1161"/>
                    </a:cubicBezTo>
                    <a:cubicBezTo>
                      <a:pt x="1090" y="1161"/>
                      <a:pt x="1347" y="897"/>
                      <a:pt x="1347" y="578"/>
                    </a:cubicBezTo>
                    <a:cubicBezTo>
                      <a:pt x="1347" y="230"/>
                      <a:pt x="1063" y="0"/>
                      <a:pt x="766"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436;p72">
                <a:extLst>
                  <a:ext uri="{FF2B5EF4-FFF2-40B4-BE49-F238E27FC236}">
                    <a16:creationId xmlns:a16="http://schemas.microsoft.com/office/drawing/2014/main" id="{9EFCC61A-A1E9-1F0D-FF71-F005616C3C83}"/>
                  </a:ext>
                </a:extLst>
              </p:cNvPr>
              <p:cNvSpPr/>
              <p:nvPr/>
            </p:nvSpPr>
            <p:spPr>
              <a:xfrm>
                <a:off x="6413071" y="3305234"/>
                <a:ext cx="25800" cy="21806"/>
              </a:xfrm>
              <a:custGeom>
                <a:avLst/>
                <a:gdLst/>
                <a:ahLst/>
                <a:cxnLst/>
                <a:rect l="l" t="t" r="r" b="b"/>
                <a:pathLst>
                  <a:path w="982" h="830" extrusionOk="0">
                    <a:moveTo>
                      <a:pt x="693" y="1"/>
                    </a:moveTo>
                    <a:cubicBezTo>
                      <a:pt x="647" y="1"/>
                      <a:pt x="599" y="17"/>
                      <a:pt x="554" y="56"/>
                    </a:cubicBezTo>
                    <a:lnTo>
                      <a:pt x="131" y="480"/>
                    </a:lnTo>
                    <a:cubicBezTo>
                      <a:pt x="1" y="631"/>
                      <a:pt x="133" y="830"/>
                      <a:pt x="293" y="830"/>
                    </a:cubicBezTo>
                    <a:cubicBezTo>
                      <a:pt x="338" y="830"/>
                      <a:pt x="385" y="814"/>
                      <a:pt x="429" y="778"/>
                    </a:cubicBezTo>
                    <a:lnTo>
                      <a:pt x="852" y="348"/>
                    </a:lnTo>
                    <a:cubicBezTo>
                      <a:pt x="981" y="197"/>
                      <a:pt x="852" y="1"/>
                      <a:pt x="693"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437;p72">
                <a:extLst>
                  <a:ext uri="{FF2B5EF4-FFF2-40B4-BE49-F238E27FC236}">
                    <a16:creationId xmlns:a16="http://schemas.microsoft.com/office/drawing/2014/main" id="{1E4490C6-23BA-5978-8750-47EBDEF2D2C9}"/>
                  </a:ext>
                </a:extLst>
              </p:cNvPr>
              <p:cNvSpPr/>
              <p:nvPr/>
            </p:nvSpPr>
            <p:spPr>
              <a:xfrm>
                <a:off x="6343869" y="3373779"/>
                <a:ext cx="26956" cy="22358"/>
              </a:xfrm>
              <a:custGeom>
                <a:avLst/>
                <a:gdLst/>
                <a:ahLst/>
                <a:cxnLst/>
                <a:rect l="l" t="t" r="r" b="b"/>
                <a:pathLst>
                  <a:path w="1026" h="851" extrusionOk="0">
                    <a:moveTo>
                      <a:pt x="712" y="1"/>
                    </a:moveTo>
                    <a:cubicBezTo>
                      <a:pt x="660" y="1"/>
                      <a:pt x="606" y="23"/>
                      <a:pt x="559" y="76"/>
                    </a:cubicBezTo>
                    <a:lnTo>
                      <a:pt x="136" y="499"/>
                    </a:lnTo>
                    <a:cubicBezTo>
                      <a:pt x="1" y="656"/>
                      <a:pt x="135" y="850"/>
                      <a:pt x="292" y="850"/>
                    </a:cubicBezTo>
                    <a:cubicBezTo>
                      <a:pt x="337" y="850"/>
                      <a:pt x="384" y="835"/>
                      <a:pt x="427" y="798"/>
                    </a:cubicBezTo>
                    <a:lnTo>
                      <a:pt x="857" y="375"/>
                    </a:lnTo>
                    <a:cubicBezTo>
                      <a:pt x="1026" y="222"/>
                      <a:pt x="878" y="1"/>
                      <a:pt x="712"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438;p72">
                <a:hlinkClick r:id="rId6" action="ppaction://hlinksldjump"/>
                <a:extLst>
                  <a:ext uri="{FF2B5EF4-FFF2-40B4-BE49-F238E27FC236}">
                    <a16:creationId xmlns:a16="http://schemas.microsoft.com/office/drawing/2014/main" id="{5AA80359-3CCD-1215-7CE8-F58A4F3B9062}"/>
                  </a:ext>
                </a:extLst>
              </p:cNvPr>
              <p:cNvSpPr/>
              <p:nvPr/>
            </p:nvSpPr>
            <p:spPr>
              <a:xfrm>
                <a:off x="6412072" y="3373779"/>
                <a:ext cx="27823" cy="22962"/>
              </a:xfrm>
              <a:custGeom>
                <a:avLst/>
                <a:gdLst/>
                <a:ahLst/>
                <a:cxnLst/>
                <a:rect l="l" t="t" r="r" b="b"/>
                <a:pathLst>
                  <a:path w="1059" h="874" extrusionOk="0">
                    <a:moveTo>
                      <a:pt x="311" y="1"/>
                    </a:moveTo>
                    <a:cubicBezTo>
                      <a:pt x="144" y="1"/>
                      <a:pt x="0" y="222"/>
                      <a:pt x="169" y="375"/>
                    </a:cubicBezTo>
                    <a:lnTo>
                      <a:pt x="592" y="798"/>
                    </a:lnTo>
                    <a:cubicBezTo>
                      <a:pt x="640" y="851"/>
                      <a:pt x="695" y="873"/>
                      <a:pt x="748" y="873"/>
                    </a:cubicBezTo>
                    <a:cubicBezTo>
                      <a:pt x="915" y="873"/>
                      <a:pt x="1059" y="652"/>
                      <a:pt x="890" y="499"/>
                    </a:cubicBezTo>
                    <a:lnTo>
                      <a:pt x="467" y="76"/>
                    </a:lnTo>
                    <a:cubicBezTo>
                      <a:pt x="419" y="23"/>
                      <a:pt x="363" y="1"/>
                      <a:pt x="311"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439;p72">
                <a:extLst>
                  <a:ext uri="{FF2B5EF4-FFF2-40B4-BE49-F238E27FC236}">
                    <a16:creationId xmlns:a16="http://schemas.microsoft.com/office/drawing/2014/main" id="{F0BE53A8-49DE-DA5B-B875-B0A7AC1EED36}"/>
                  </a:ext>
                </a:extLst>
              </p:cNvPr>
              <p:cNvSpPr/>
              <p:nvPr/>
            </p:nvSpPr>
            <p:spPr>
              <a:xfrm>
                <a:off x="6342870" y="3304656"/>
                <a:ext cx="27980" cy="22988"/>
              </a:xfrm>
              <a:custGeom>
                <a:avLst/>
                <a:gdLst/>
                <a:ahLst/>
                <a:cxnLst/>
                <a:rect l="l" t="t" r="r" b="b"/>
                <a:pathLst>
                  <a:path w="1065" h="875" extrusionOk="0">
                    <a:moveTo>
                      <a:pt x="310" y="0"/>
                    </a:moveTo>
                    <a:cubicBezTo>
                      <a:pt x="145" y="0"/>
                      <a:pt x="1" y="223"/>
                      <a:pt x="174" y="370"/>
                    </a:cubicBezTo>
                    <a:lnTo>
                      <a:pt x="597" y="800"/>
                    </a:lnTo>
                    <a:cubicBezTo>
                      <a:pt x="643" y="853"/>
                      <a:pt x="697" y="874"/>
                      <a:pt x="749" y="874"/>
                    </a:cubicBezTo>
                    <a:cubicBezTo>
                      <a:pt x="915" y="874"/>
                      <a:pt x="1064" y="650"/>
                      <a:pt x="895" y="502"/>
                    </a:cubicBezTo>
                    <a:lnTo>
                      <a:pt x="465" y="78"/>
                    </a:lnTo>
                    <a:cubicBezTo>
                      <a:pt x="418" y="23"/>
                      <a:pt x="363" y="0"/>
                      <a:pt x="310"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440;p72">
                <a:extLst>
                  <a:ext uri="{FF2B5EF4-FFF2-40B4-BE49-F238E27FC236}">
                    <a16:creationId xmlns:a16="http://schemas.microsoft.com/office/drawing/2014/main" id="{F3AD7569-F336-D1C0-4BF1-DA208877A44F}"/>
                  </a:ext>
                </a:extLst>
              </p:cNvPr>
              <p:cNvSpPr/>
              <p:nvPr/>
            </p:nvSpPr>
            <p:spPr>
              <a:xfrm>
                <a:off x="6557727" y="3315402"/>
                <a:ext cx="21754" cy="17392"/>
              </a:xfrm>
              <a:custGeom>
                <a:avLst/>
                <a:gdLst/>
                <a:ahLst/>
                <a:cxnLst/>
                <a:rect l="l" t="t" r="r" b="b"/>
                <a:pathLst>
                  <a:path w="828" h="662" extrusionOk="0">
                    <a:moveTo>
                      <a:pt x="516" y="0"/>
                    </a:moveTo>
                    <a:cubicBezTo>
                      <a:pt x="463" y="0"/>
                      <a:pt x="408" y="23"/>
                      <a:pt x="361" y="79"/>
                    </a:cubicBezTo>
                    <a:lnTo>
                      <a:pt x="132" y="308"/>
                    </a:lnTo>
                    <a:cubicBezTo>
                      <a:pt x="0" y="439"/>
                      <a:pt x="90" y="661"/>
                      <a:pt x="278" y="661"/>
                    </a:cubicBezTo>
                    <a:cubicBezTo>
                      <a:pt x="333" y="661"/>
                      <a:pt x="389" y="641"/>
                      <a:pt x="430" y="599"/>
                    </a:cubicBezTo>
                    <a:lnTo>
                      <a:pt x="659" y="370"/>
                    </a:lnTo>
                    <a:cubicBezTo>
                      <a:pt x="827" y="223"/>
                      <a:pt x="681" y="0"/>
                      <a:pt x="516"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441;p72">
                <a:extLst>
                  <a:ext uri="{FF2B5EF4-FFF2-40B4-BE49-F238E27FC236}">
                    <a16:creationId xmlns:a16="http://schemas.microsoft.com/office/drawing/2014/main" id="{7F4B1A14-0454-6B19-695B-740FA792AC82}"/>
                  </a:ext>
                </a:extLst>
              </p:cNvPr>
              <p:cNvSpPr/>
              <p:nvPr/>
            </p:nvSpPr>
            <p:spPr>
              <a:xfrm>
                <a:off x="6504945" y="3368761"/>
                <a:ext cx="20676" cy="16683"/>
              </a:xfrm>
              <a:custGeom>
                <a:avLst/>
                <a:gdLst/>
                <a:ahLst/>
                <a:cxnLst/>
                <a:rect l="l" t="t" r="r" b="b"/>
                <a:pathLst>
                  <a:path w="787" h="635" extrusionOk="0">
                    <a:moveTo>
                      <a:pt x="494" y="0"/>
                    </a:moveTo>
                    <a:cubicBezTo>
                      <a:pt x="449" y="0"/>
                      <a:pt x="402" y="16"/>
                      <a:pt x="358" y="52"/>
                    </a:cubicBezTo>
                    <a:lnTo>
                      <a:pt x="130" y="288"/>
                    </a:lnTo>
                    <a:cubicBezTo>
                      <a:pt x="1" y="439"/>
                      <a:pt x="130" y="635"/>
                      <a:pt x="288" y="635"/>
                    </a:cubicBezTo>
                    <a:cubicBezTo>
                      <a:pt x="334" y="635"/>
                      <a:pt x="383" y="618"/>
                      <a:pt x="428" y="579"/>
                    </a:cubicBezTo>
                    <a:lnTo>
                      <a:pt x="657" y="351"/>
                    </a:lnTo>
                    <a:cubicBezTo>
                      <a:pt x="787" y="199"/>
                      <a:pt x="654" y="0"/>
                      <a:pt x="494"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442;p72">
                <a:extLst>
                  <a:ext uri="{FF2B5EF4-FFF2-40B4-BE49-F238E27FC236}">
                    <a16:creationId xmlns:a16="http://schemas.microsoft.com/office/drawing/2014/main" id="{44D000E6-17B3-4D61-16AA-BA16F10B45EB}"/>
                  </a:ext>
                </a:extLst>
              </p:cNvPr>
              <p:cNvSpPr/>
              <p:nvPr/>
            </p:nvSpPr>
            <p:spPr>
              <a:xfrm>
                <a:off x="6557753" y="3368761"/>
                <a:ext cx="20703" cy="16683"/>
              </a:xfrm>
              <a:custGeom>
                <a:avLst/>
                <a:gdLst/>
                <a:ahLst/>
                <a:cxnLst/>
                <a:rect l="l" t="t" r="r" b="b"/>
                <a:pathLst>
                  <a:path w="788" h="635" extrusionOk="0">
                    <a:moveTo>
                      <a:pt x="294" y="0"/>
                    </a:moveTo>
                    <a:cubicBezTo>
                      <a:pt x="133" y="0"/>
                      <a:pt x="1" y="199"/>
                      <a:pt x="131" y="351"/>
                    </a:cubicBezTo>
                    <a:lnTo>
                      <a:pt x="360" y="579"/>
                    </a:lnTo>
                    <a:cubicBezTo>
                      <a:pt x="405" y="618"/>
                      <a:pt x="454" y="635"/>
                      <a:pt x="500" y="635"/>
                    </a:cubicBezTo>
                    <a:cubicBezTo>
                      <a:pt x="658" y="635"/>
                      <a:pt x="787" y="439"/>
                      <a:pt x="658" y="288"/>
                    </a:cubicBezTo>
                    <a:lnTo>
                      <a:pt x="429" y="52"/>
                    </a:lnTo>
                    <a:cubicBezTo>
                      <a:pt x="385" y="16"/>
                      <a:pt x="338" y="0"/>
                      <a:pt x="294"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443;p72">
                <a:extLst>
                  <a:ext uri="{FF2B5EF4-FFF2-40B4-BE49-F238E27FC236}">
                    <a16:creationId xmlns:a16="http://schemas.microsoft.com/office/drawing/2014/main" id="{9CC8A9FB-75A6-389E-1F46-6EEF81EA0ABA}"/>
                  </a:ext>
                </a:extLst>
              </p:cNvPr>
              <p:cNvSpPr/>
              <p:nvPr/>
            </p:nvSpPr>
            <p:spPr>
              <a:xfrm>
                <a:off x="6504945" y="3316006"/>
                <a:ext cx="20808" cy="16604"/>
              </a:xfrm>
              <a:custGeom>
                <a:avLst/>
                <a:gdLst/>
                <a:ahLst/>
                <a:cxnLst/>
                <a:rect l="l" t="t" r="r" b="b"/>
                <a:pathLst>
                  <a:path w="792" h="632" extrusionOk="0">
                    <a:moveTo>
                      <a:pt x="291" y="0"/>
                    </a:moveTo>
                    <a:cubicBezTo>
                      <a:pt x="134" y="0"/>
                      <a:pt x="1" y="197"/>
                      <a:pt x="130" y="347"/>
                    </a:cubicBezTo>
                    <a:lnTo>
                      <a:pt x="358" y="576"/>
                    </a:lnTo>
                    <a:cubicBezTo>
                      <a:pt x="404" y="615"/>
                      <a:pt x="452" y="631"/>
                      <a:pt x="499" y="631"/>
                    </a:cubicBezTo>
                    <a:cubicBezTo>
                      <a:pt x="659" y="631"/>
                      <a:pt x="791" y="435"/>
                      <a:pt x="657" y="285"/>
                    </a:cubicBezTo>
                    <a:lnTo>
                      <a:pt x="428" y="56"/>
                    </a:lnTo>
                    <a:cubicBezTo>
                      <a:pt x="384" y="17"/>
                      <a:pt x="337" y="0"/>
                      <a:pt x="291"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444;p72">
                <a:extLst>
                  <a:ext uri="{FF2B5EF4-FFF2-40B4-BE49-F238E27FC236}">
                    <a16:creationId xmlns:a16="http://schemas.microsoft.com/office/drawing/2014/main" id="{7F7226E6-ADEF-1151-BC65-E6529FAC2D4A}"/>
                  </a:ext>
                </a:extLst>
              </p:cNvPr>
              <p:cNvSpPr/>
              <p:nvPr/>
            </p:nvSpPr>
            <p:spPr>
              <a:xfrm>
                <a:off x="6367094" y="3441168"/>
                <a:ext cx="105931" cy="11008"/>
              </a:xfrm>
              <a:custGeom>
                <a:avLst/>
                <a:gdLst/>
                <a:ahLst/>
                <a:cxnLst/>
                <a:rect l="l" t="t" r="r" b="b"/>
                <a:pathLst>
                  <a:path w="4032" h="419" extrusionOk="0">
                    <a:moveTo>
                      <a:pt x="273" y="1"/>
                    </a:moveTo>
                    <a:cubicBezTo>
                      <a:pt x="1" y="1"/>
                      <a:pt x="1" y="418"/>
                      <a:pt x="273" y="418"/>
                    </a:cubicBezTo>
                    <a:cubicBezTo>
                      <a:pt x="279" y="418"/>
                      <a:pt x="286" y="418"/>
                      <a:pt x="292" y="418"/>
                    </a:cubicBezTo>
                    <a:lnTo>
                      <a:pt x="3740" y="418"/>
                    </a:lnTo>
                    <a:cubicBezTo>
                      <a:pt x="3746" y="418"/>
                      <a:pt x="3753" y="418"/>
                      <a:pt x="3759" y="418"/>
                    </a:cubicBezTo>
                    <a:cubicBezTo>
                      <a:pt x="4031" y="418"/>
                      <a:pt x="4031" y="1"/>
                      <a:pt x="3759" y="1"/>
                    </a:cubicBezTo>
                    <a:cubicBezTo>
                      <a:pt x="3753" y="1"/>
                      <a:pt x="3746" y="1"/>
                      <a:pt x="3740" y="1"/>
                    </a:cubicBezTo>
                    <a:lnTo>
                      <a:pt x="292" y="1"/>
                    </a:lnTo>
                    <a:cubicBezTo>
                      <a:pt x="286" y="1"/>
                      <a:pt x="279" y="1"/>
                      <a:pt x="2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445;p72">
                <a:extLst>
                  <a:ext uri="{FF2B5EF4-FFF2-40B4-BE49-F238E27FC236}">
                    <a16:creationId xmlns:a16="http://schemas.microsoft.com/office/drawing/2014/main" id="{F38CFCC6-473E-AD24-EC98-C90706736B65}"/>
                  </a:ext>
                </a:extLst>
              </p:cNvPr>
              <p:cNvSpPr/>
              <p:nvPr/>
            </p:nvSpPr>
            <p:spPr>
              <a:xfrm>
                <a:off x="6368013" y="3495290"/>
                <a:ext cx="105011" cy="11008"/>
              </a:xfrm>
              <a:custGeom>
                <a:avLst/>
                <a:gdLst/>
                <a:ahLst/>
                <a:cxnLst/>
                <a:rect l="l" t="t" r="r" b="b"/>
                <a:pathLst>
                  <a:path w="3997" h="419" extrusionOk="0">
                    <a:moveTo>
                      <a:pt x="3724" y="1"/>
                    </a:moveTo>
                    <a:cubicBezTo>
                      <a:pt x="3718" y="1"/>
                      <a:pt x="3711" y="1"/>
                      <a:pt x="3705" y="1"/>
                    </a:cubicBezTo>
                    <a:lnTo>
                      <a:pt x="257" y="1"/>
                    </a:lnTo>
                    <a:cubicBezTo>
                      <a:pt x="1" y="22"/>
                      <a:pt x="1" y="404"/>
                      <a:pt x="257" y="418"/>
                    </a:cubicBezTo>
                    <a:lnTo>
                      <a:pt x="3705" y="418"/>
                    </a:lnTo>
                    <a:cubicBezTo>
                      <a:pt x="3711" y="418"/>
                      <a:pt x="3718" y="418"/>
                      <a:pt x="3724" y="418"/>
                    </a:cubicBezTo>
                    <a:cubicBezTo>
                      <a:pt x="3996" y="418"/>
                      <a:pt x="3996" y="1"/>
                      <a:pt x="37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446;p72">
                <a:extLst>
                  <a:ext uri="{FF2B5EF4-FFF2-40B4-BE49-F238E27FC236}">
                    <a16:creationId xmlns:a16="http://schemas.microsoft.com/office/drawing/2014/main" id="{2A4474F2-F9E4-88E0-3A08-4E046F5A4115}"/>
                  </a:ext>
                </a:extLst>
              </p:cNvPr>
              <p:cNvSpPr/>
              <p:nvPr/>
            </p:nvSpPr>
            <p:spPr>
              <a:xfrm>
                <a:off x="6367094" y="3468334"/>
                <a:ext cx="105931" cy="10982"/>
              </a:xfrm>
              <a:custGeom>
                <a:avLst/>
                <a:gdLst/>
                <a:ahLst/>
                <a:cxnLst/>
                <a:rect l="l" t="t" r="r" b="b"/>
                <a:pathLst>
                  <a:path w="4032" h="418" extrusionOk="0">
                    <a:moveTo>
                      <a:pt x="273" y="0"/>
                    </a:moveTo>
                    <a:cubicBezTo>
                      <a:pt x="1" y="0"/>
                      <a:pt x="1" y="418"/>
                      <a:pt x="273" y="418"/>
                    </a:cubicBezTo>
                    <a:cubicBezTo>
                      <a:pt x="279" y="418"/>
                      <a:pt x="286" y="418"/>
                      <a:pt x="292" y="417"/>
                    </a:cubicBezTo>
                    <a:lnTo>
                      <a:pt x="3740" y="417"/>
                    </a:lnTo>
                    <a:cubicBezTo>
                      <a:pt x="3746" y="418"/>
                      <a:pt x="3753" y="418"/>
                      <a:pt x="3759" y="418"/>
                    </a:cubicBezTo>
                    <a:cubicBezTo>
                      <a:pt x="4031" y="418"/>
                      <a:pt x="4031" y="0"/>
                      <a:pt x="3759" y="0"/>
                    </a:cubicBezTo>
                    <a:cubicBezTo>
                      <a:pt x="3753" y="0"/>
                      <a:pt x="3746" y="0"/>
                      <a:pt x="3740" y="1"/>
                    </a:cubicBezTo>
                    <a:lnTo>
                      <a:pt x="292" y="1"/>
                    </a:lnTo>
                    <a:cubicBezTo>
                      <a:pt x="286" y="0"/>
                      <a:pt x="279" y="0"/>
                      <a:pt x="2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447;p72">
                <a:extLst>
                  <a:ext uri="{FF2B5EF4-FFF2-40B4-BE49-F238E27FC236}">
                    <a16:creationId xmlns:a16="http://schemas.microsoft.com/office/drawing/2014/main" id="{D6D36156-96B4-2A8C-FB33-A89623B7980A}"/>
                  </a:ext>
                </a:extLst>
              </p:cNvPr>
              <p:cNvSpPr/>
              <p:nvPr/>
            </p:nvSpPr>
            <p:spPr>
              <a:xfrm>
                <a:off x="6532216" y="3446659"/>
                <a:ext cx="27166" cy="54148"/>
              </a:xfrm>
              <a:custGeom>
                <a:avLst/>
                <a:gdLst/>
                <a:ahLst/>
                <a:cxnLst/>
                <a:rect l="l" t="t" r="r" b="b"/>
                <a:pathLst>
                  <a:path w="1034" h="2061" extrusionOk="0">
                    <a:moveTo>
                      <a:pt x="0" y="0"/>
                    </a:moveTo>
                    <a:lnTo>
                      <a:pt x="0" y="2061"/>
                    </a:lnTo>
                    <a:lnTo>
                      <a:pt x="937" y="2061"/>
                    </a:lnTo>
                    <a:cubicBezTo>
                      <a:pt x="985" y="2061"/>
                      <a:pt x="1034" y="2019"/>
                      <a:pt x="1034" y="1970"/>
                    </a:cubicBezTo>
                    <a:lnTo>
                      <a:pt x="1034" y="98"/>
                    </a:lnTo>
                    <a:cubicBezTo>
                      <a:pt x="1034" y="42"/>
                      <a:pt x="985" y="0"/>
                      <a:pt x="937"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448;p72">
                <a:extLst>
                  <a:ext uri="{FF2B5EF4-FFF2-40B4-BE49-F238E27FC236}">
                    <a16:creationId xmlns:a16="http://schemas.microsoft.com/office/drawing/2014/main" id="{E74A857C-8A25-207B-3EC6-05627EDEEE7B}"/>
                  </a:ext>
                </a:extLst>
              </p:cNvPr>
              <p:cNvSpPr/>
              <p:nvPr/>
            </p:nvSpPr>
            <p:spPr>
              <a:xfrm>
                <a:off x="6626797" y="3444663"/>
                <a:ext cx="53780" cy="57458"/>
              </a:xfrm>
              <a:custGeom>
                <a:avLst/>
                <a:gdLst/>
                <a:ahLst/>
                <a:cxnLst/>
                <a:rect l="l" t="t" r="r" b="b"/>
                <a:pathLst>
                  <a:path w="2047" h="2187" extrusionOk="0">
                    <a:moveTo>
                      <a:pt x="0" y="0"/>
                    </a:moveTo>
                    <a:lnTo>
                      <a:pt x="0" y="1526"/>
                    </a:lnTo>
                    <a:cubicBezTo>
                      <a:pt x="0" y="1623"/>
                      <a:pt x="69" y="1713"/>
                      <a:pt x="167" y="1741"/>
                    </a:cubicBezTo>
                    <a:lnTo>
                      <a:pt x="1762" y="2178"/>
                    </a:lnTo>
                    <a:cubicBezTo>
                      <a:pt x="1783" y="2184"/>
                      <a:pt x="1804" y="2187"/>
                      <a:pt x="1824" y="2187"/>
                    </a:cubicBezTo>
                    <a:cubicBezTo>
                      <a:pt x="1945" y="2187"/>
                      <a:pt x="2046" y="2088"/>
                      <a:pt x="2046" y="1963"/>
                    </a:cubicBezTo>
                    <a:lnTo>
                      <a:pt x="2046" y="0"/>
                    </a:ln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449;p72">
                <a:extLst>
                  <a:ext uri="{FF2B5EF4-FFF2-40B4-BE49-F238E27FC236}">
                    <a16:creationId xmlns:a16="http://schemas.microsoft.com/office/drawing/2014/main" id="{1DA24E19-66E9-6665-4027-E229041F3656}"/>
                  </a:ext>
                </a:extLst>
              </p:cNvPr>
              <p:cNvSpPr/>
              <p:nvPr/>
            </p:nvSpPr>
            <p:spPr>
              <a:xfrm>
                <a:off x="6391343" y="3325832"/>
                <a:ext cx="24801" cy="49602"/>
              </a:xfrm>
              <a:custGeom>
                <a:avLst/>
                <a:gdLst/>
                <a:ahLst/>
                <a:cxnLst/>
                <a:rect l="l" t="t" r="r" b="b"/>
                <a:pathLst>
                  <a:path w="944" h="1888" extrusionOk="0">
                    <a:moveTo>
                      <a:pt x="1" y="1"/>
                    </a:moveTo>
                    <a:lnTo>
                      <a:pt x="1" y="1887"/>
                    </a:lnTo>
                    <a:cubicBezTo>
                      <a:pt x="521" y="1887"/>
                      <a:pt x="944" y="1464"/>
                      <a:pt x="944" y="944"/>
                    </a:cubicBezTo>
                    <a:cubicBezTo>
                      <a:pt x="944" y="424"/>
                      <a:pt x="521" y="1"/>
                      <a:pt x="1" y="1"/>
                    </a:cubicBez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450;p72">
                <a:extLst>
                  <a:ext uri="{FF2B5EF4-FFF2-40B4-BE49-F238E27FC236}">
                    <a16:creationId xmlns:a16="http://schemas.microsoft.com/office/drawing/2014/main" id="{A8168568-E73C-B970-B282-F089E179F1AE}"/>
                  </a:ext>
                </a:extLst>
              </p:cNvPr>
              <p:cNvSpPr/>
              <p:nvPr/>
            </p:nvSpPr>
            <p:spPr>
              <a:xfrm>
                <a:off x="6541674" y="3335500"/>
                <a:ext cx="14608" cy="30450"/>
              </a:xfrm>
              <a:custGeom>
                <a:avLst/>
                <a:gdLst/>
                <a:ahLst/>
                <a:cxnLst/>
                <a:rect l="l" t="t" r="r" b="b"/>
                <a:pathLst>
                  <a:path w="556" h="1159" extrusionOk="0">
                    <a:moveTo>
                      <a:pt x="1" y="0"/>
                    </a:moveTo>
                    <a:lnTo>
                      <a:pt x="1" y="1159"/>
                    </a:lnTo>
                    <a:cubicBezTo>
                      <a:pt x="313" y="1145"/>
                      <a:pt x="556" y="888"/>
                      <a:pt x="556" y="576"/>
                    </a:cubicBezTo>
                    <a:cubicBezTo>
                      <a:pt x="556" y="271"/>
                      <a:pt x="313" y="14"/>
                      <a:pt x="1" y="0"/>
                    </a:cubicBez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3225;p36">
            <a:extLst>
              <a:ext uri="{FF2B5EF4-FFF2-40B4-BE49-F238E27FC236}">
                <a16:creationId xmlns:a16="http://schemas.microsoft.com/office/drawing/2014/main" id="{1B9442E9-7BDF-CA78-2772-85E5DFFFC028}"/>
              </a:ext>
            </a:extLst>
          </p:cNvPr>
          <p:cNvSpPr txBox="1">
            <a:spLocks/>
          </p:cNvSpPr>
          <p:nvPr/>
        </p:nvSpPr>
        <p:spPr>
          <a:xfrm>
            <a:off x="4670731" y="3392788"/>
            <a:ext cx="2644743" cy="30446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lt1"/>
              </a:buClr>
              <a:buSzPts val="2500"/>
              <a:buFont typeface="Titillium Web"/>
              <a:buNone/>
              <a:defRPr sz="2500" b="0" i="0" u="none" strike="noStrike" cap="none">
                <a:solidFill>
                  <a:schemeClr val="lt1"/>
                </a:solidFill>
                <a:latin typeface="Baloo 2"/>
                <a:ea typeface="Baloo 2"/>
                <a:cs typeface="Baloo 2"/>
                <a:sym typeface="Baloo 2"/>
              </a:defRPr>
            </a:lvl1pPr>
            <a:lvl2pPr marL="914400" marR="0" lvl="1"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2pPr>
            <a:lvl3pPr marL="1371600" marR="0" lvl="2"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3pPr>
            <a:lvl4pPr marL="1828800" marR="0" lvl="3"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4pPr>
            <a:lvl5pPr marL="2286000" marR="0" lvl="4"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5pPr>
            <a:lvl6pPr marL="2743200" marR="0" lvl="5"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6pPr>
            <a:lvl7pPr marL="3200400" marR="0" lvl="6"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7pPr>
            <a:lvl8pPr marL="3657600" marR="0" lvl="7"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8pPr>
            <a:lvl9pPr marL="4114800" marR="0" lvl="8"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9pPr>
          </a:lstStyle>
          <a:p>
            <a:pPr marL="0" indent="0"/>
            <a:r>
              <a:rPr lang="fr-FR" sz="2000" dirty="0">
                <a:latin typeface="Raleway" panose="020B0503030101060003" pitchFamily="34" charset="0"/>
                <a:hlinkClick r:id="rId6" action="ppaction://hlinksldjump"/>
              </a:rPr>
              <a:t>Présentation vidéo</a:t>
            </a:r>
            <a:endParaRPr lang="fr-FR" sz="2000" dirty="0">
              <a:latin typeface="Raleway" panose="020B0503030101060003" pitchFamily="34" charset="0"/>
              <a:hlinkClick r:id="rId4"/>
            </a:endParaRPr>
          </a:p>
        </p:txBody>
      </p:sp>
    </p:spTree>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23"/>
        <p:cNvGrpSpPr/>
        <p:nvPr/>
      </p:nvGrpSpPr>
      <p:grpSpPr>
        <a:xfrm>
          <a:off x="0" y="0"/>
          <a:ext cx="0" cy="0"/>
          <a:chOff x="0" y="0"/>
          <a:chExt cx="0" cy="0"/>
        </a:xfrm>
      </p:grpSpPr>
      <p:sp>
        <p:nvSpPr>
          <p:cNvPr id="3224" name="Google Shape;3224;p36"/>
          <p:cNvSpPr txBox="1">
            <a:spLocks noGrp="1"/>
          </p:cNvSpPr>
          <p:nvPr>
            <p:ph type="title"/>
          </p:nvPr>
        </p:nvSpPr>
        <p:spPr>
          <a:xfrm>
            <a:off x="720000" y="539500"/>
            <a:ext cx="7704000" cy="4572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accent3"/>
                </a:solidFill>
              </a:rPr>
              <a:t>Mes projets</a:t>
            </a:r>
            <a:endParaRPr dirty="0">
              <a:solidFill>
                <a:schemeClr val="accent3"/>
              </a:solidFill>
            </a:endParaRPr>
          </a:p>
        </p:txBody>
      </p:sp>
      <p:sp>
        <p:nvSpPr>
          <p:cNvPr id="89" name="Google Shape;3225;p36">
            <a:extLst>
              <a:ext uri="{FF2B5EF4-FFF2-40B4-BE49-F238E27FC236}">
                <a16:creationId xmlns:a16="http://schemas.microsoft.com/office/drawing/2014/main" id="{32DB5BE3-E53A-6E99-574C-1B8CEF884652}"/>
              </a:ext>
            </a:extLst>
          </p:cNvPr>
          <p:cNvSpPr txBox="1">
            <a:spLocks/>
          </p:cNvSpPr>
          <p:nvPr/>
        </p:nvSpPr>
        <p:spPr>
          <a:xfrm>
            <a:off x="2676480" y="1332456"/>
            <a:ext cx="3900768" cy="1828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lt1"/>
              </a:buClr>
              <a:buSzPts val="2500"/>
              <a:buFont typeface="Titillium Web"/>
              <a:buNone/>
              <a:defRPr sz="2500" b="0" i="0" u="none" strike="noStrike" cap="none">
                <a:solidFill>
                  <a:schemeClr val="lt1"/>
                </a:solidFill>
                <a:latin typeface="Baloo 2"/>
                <a:ea typeface="Baloo 2"/>
                <a:cs typeface="Baloo 2"/>
                <a:sym typeface="Baloo 2"/>
              </a:defRPr>
            </a:lvl1pPr>
            <a:lvl2pPr marL="914400" marR="0" lvl="1"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2pPr>
            <a:lvl3pPr marL="1371600" marR="0" lvl="2"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3pPr>
            <a:lvl4pPr marL="1828800" marR="0" lvl="3"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4pPr>
            <a:lvl5pPr marL="2286000" marR="0" lvl="4"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5pPr>
            <a:lvl6pPr marL="2743200" marR="0" lvl="5"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6pPr>
            <a:lvl7pPr marL="3200400" marR="0" lvl="6"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7pPr>
            <a:lvl8pPr marL="3657600" marR="0" lvl="7"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8pPr>
            <a:lvl9pPr marL="4114800" marR="0" lvl="8"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9pPr>
          </a:lstStyle>
          <a:p>
            <a:pPr marL="0" indent="0"/>
            <a:r>
              <a:rPr lang="fr-FR" sz="2400" b="0" i="0" dirty="0">
                <a:solidFill>
                  <a:schemeClr val="bg1"/>
                </a:solidFill>
                <a:effectLst/>
                <a:latin typeface="Raleway" panose="020B0503030101060003" pitchFamily="34" charset="0"/>
              </a:rPr>
              <a:t>Travaux réalisés dans le cadre des études</a:t>
            </a:r>
            <a:endParaRPr lang="fr-FR" sz="2400" dirty="0">
              <a:solidFill>
                <a:schemeClr val="bg1"/>
              </a:solidFill>
              <a:latin typeface="Raleway" panose="020B0503030101060003" pitchFamily="34" charset="0"/>
            </a:endParaRPr>
          </a:p>
        </p:txBody>
      </p:sp>
      <p:pic>
        <p:nvPicPr>
          <p:cNvPr id="7" name="Image 6">
            <a:extLst>
              <a:ext uri="{FF2B5EF4-FFF2-40B4-BE49-F238E27FC236}">
                <a16:creationId xmlns:a16="http://schemas.microsoft.com/office/drawing/2014/main" id="{9FB1AAE5-2BB7-07F6-5CE8-82F092B61F93}"/>
              </a:ext>
            </a:extLst>
          </p:cNvPr>
          <p:cNvPicPr>
            <a:picLocks noChangeAspect="1"/>
          </p:cNvPicPr>
          <p:nvPr/>
        </p:nvPicPr>
        <p:blipFill>
          <a:blip r:embed="rId4"/>
          <a:stretch>
            <a:fillRect/>
          </a:stretch>
        </p:blipFill>
        <p:spPr>
          <a:xfrm>
            <a:off x="859871" y="1125056"/>
            <a:ext cx="7564129" cy="4018444"/>
          </a:xfrm>
          <a:prstGeom prst="rect">
            <a:avLst/>
          </a:prstGeom>
        </p:spPr>
      </p:pic>
    </p:spTree>
    <p:extLst>
      <p:ext uri="{BB962C8B-B14F-4D97-AF65-F5344CB8AC3E}">
        <p14:creationId xmlns:p14="http://schemas.microsoft.com/office/powerpoint/2010/main" val="2471458672"/>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3"/>
        <p:cNvGrpSpPr/>
        <p:nvPr/>
      </p:nvGrpSpPr>
      <p:grpSpPr>
        <a:xfrm>
          <a:off x="0" y="0"/>
          <a:ext cx="0" cy="0"/>
          <a:chOff x="0" y="0"/>
          <a:chExt cx="0" cy="0"/>
        </a:xfrm>
      </p:grpSpPr>
      <p:sp>
        <p:nvSpPr>
          <p:cNvPr id="3224" name="Google Shape;3224;p36"/>
          <p:cNvSpPr txBox="1">
            <a:spLocks noGrp="1"/>
          </p:cNvSpPr>
          <p:nvPr>
            <p:ph type="title"/>
          </p:nvPr>
        </p:nvSpPr>
        <p:spPr>
          <a:xfrm>
            <a:off x="720000" y="539500"/>
            <a:ext cx="7704000" cy="4572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accent3"/>
                </a:solidFill>
              </a:rPr>
              <a:t>Mes projets</a:t>
            </a:r>
            <a:endParaRPr dirty="0">
              <a:solidFill>
                <a:schemeClr val="accent3"/>
              </a:solidFill>
            </a:endParaRPr>
          </a:p>
        </p:txBody>
      </p:sp>
      <p:sp>
        <p:nvSpPr>
          <p:cNvPr id="3225" name="Google Shape;3225;p36"/>
          <p:cNvSpPr txBox="1">
            <a:spLocks noGrp="1"/>
          </p:cNvSpPr>
          <p:nvPr>
            <p:ph type="subTitle" idx="1"/>
          </p:nvPr>
        </p:nvSpPr>
        <p:spPr>
          <a:xfrm>
            <a:off x="1033128" y="3676858"/>
            <a:ext cx="2621357" cy="1828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000" dirty="0">
                <a:latin typeface="Raleway" panose="020B0503030101060003" pitchFamily="34" charset="0"/>
                <a:hlinkClick r:id="rId4" action="ppaction://hlinksldjump"/>
              </a:rPr>
              <a:t>Expériences professionnelles</a:t>
            </a:r>
            <a:endParaRPr sz="2000" dirty="0">
              <a:latin typeface="Raleway" panose="020B0503030101060003" pitchFamily="34" charset="0"/>
            </a:endParaRPr>
          </a:p>
        </p:txBody>
      </p:sp>
      <p:sp>
        <p:nvSpPr>
          <p:cNvPr id="3231" name="Google Shape;3231;p36"/>
          <p:cNvSpPr/>
          <p:nvPr/>
        </p:nvSpPr>
        <p:spPr>
          <a:xfrm>
            <a:off x="1744588" y="2283402"/>
            <a:ext cx="1104900" cy="1104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225;p36">
            <a:extLst>
              <a:ext uri="{FF2B5EF4-FFF2-40B4-BE49-F238E27FC236}">
                <a16:creationId xmlns:a16="http://schemas.microsoft.com/office/drawing/2014/main" id="{32DB5BE3-E53A-6E99-574C-1B8CEF884652}"/>
              </a:ext>
            </a:extLst>
          </p:cNvPr>
          <p:cNvSpPr txBox="1">
            <a:spLocks/>
          </p:cNvSpPr>
          <p:nvPr/>
        </p:nvSpPr>
        <p:spPr>
          <a:xfrm>
            <a:off x="2621616" y="1332456"/>
            <a:ext cx="3900768" cy="1828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lt1"/>
              </a:buClr>
              <a:buSzPts val="2500"/>
              <a:buFont typeface="Titillium Web"/>
              <a:buNone/>
              <a:defRPr sz="2500" b="0" i="0" u="none" strike="noStrike" cap="none">
                <a:solidFill>
                  <a:schemeClr val="lt1"/>
                </a:solidFill>
                <a:latin typeface="Baloo 2"/>
                <a:ea typeface="Baloo 2"/>
                <a:cs typeface="Baloo 2"/>
                <a:sym typeface="Baloo 2"/>
              </a:defRPr>
            </a:lvl1pPr>
            <a:lvl2pPr marL="914400" marR="0" lvl="1"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2pPr>
            <a:lvl3pPr marL="1371600" marR="0" lvl="2"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3pPr>
            <a:lvl4pPr marL="1828800" marR="0" lvl="3"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4pPr>
            <a:lvl5pPr marL="2286000" marR="0" lvl="4"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5pPr>
            <a:lvl6pPr marL="2743200" marR="0" lvl="5"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6pPr>
            <a:lvl7pPr marL="3200400" marR="0" lvl="6"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7pPr>
            <a:lvl8pPr marL="3657600" marR="0" lvl="7"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8pPr>
            <a:lvl9pPr marL="4114800" marR="0" lvl="8"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9pPr>
          </a:lstStyle>
          <a:p>
            <a:pPr marL="0" indent="0"/>
            <a:r>
              <a:rPr lang="fr-FR" sz="2400" b="0" i="0" dirty="0">
                <a:solidFill>
                  <a:schemeClr val="bg1"/>
                </a:solidFill>
                <a:effectLst/>
                <a:latin typeface="Raleway" panose="020B0503030101060003" pitchFamily="34" charset="0"/>
              </a:rPr>
              <a:t>Apprentissage extra académique</a:t>
            </a:r>
            <a:endParaRPr lang="fr-FR" sz="2400" dirty="0">
              <a:solidFill>
                <a:schemeClr val="bg1"/>
              </a:solidFill>
              <a:latin typeface="Raleway" panose="020B0503030101060003" pitchFamily="34" charset="0"/>
            </a:endParaRPr>
          </a:p>
        </p:txBody>
      </p:sp>
      <p:sp>
        <p:nvSpPr>
          <p:cNvPr id="27" name="Google Shape;3225;p36">
            <a:extLst>
              <a:ext uri="{FF2B5EF4-FFF2-40B4-BE49-F238E27FC236}">
                <a16:creationId xmlns:a16="http://schemas.microsoft.com/office/drawing/2014/main" id="{C83BC6F3-B547-B1AF-8A06-D0212799D502}"/>
              </a:ext>
            </a:extLst>
          </p:cNvPr>
          <p:cNvSpPr txBox="1">
            <a:spLocks/>
          </p:cNvSpPr>
          <p:nvPr/>
        </p:nvSpPr>
        <p:spPr>
          <a:xfrm>
            <a:off x="3517248" y="3555243"/>
            <a:ext cx="2644743" cy="30446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lt1"/>
              </a:buClr>
              <a:buSzPts val="2500"/>
              <a:buFont typeface="Titillium Web"/>
              <a:buNone/>
              <a:defRPr sz="2500" b="0" i="0" u="none" strike="noStrike" cap="none">
                <a:solidFill>
                  <a:schemeClr val="lt1"/>
                </a:solidFill>
                <a:latin typeface="Baloo 2"/>
                <a:ea typeface="Baloo 2"/>
                <a:cs typeface="Baloo 2"/>
                <a:sym typeface="Baloo 2"/>
              </a:defRPr>
            </a:lvl1pPr>
            <a:lvl2pPr marL="914400" marR="0" lvl="1"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2pPr>
            <a:lvl3pPr marL="1371600" marR="0" lvl="2"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3pPr>
            <a:lvl4pPr marL="1828800" marR="0" lvl="3"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4pPr>
            <a:lvl5pPr marL="2286000" marR="0" lvl="4"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5pPr>
            <a:lvl6pPr marL="2743200" marR="0" lvl="5"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6pPr>
            <a:lvl7pPr marL="3200400" marR="0" lvl="6"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7pPr>
            <a:lvl8pPr marL="3657600" marR="0" lvl="7"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8pPr>
            <a:lvl9pPr marL="4114800" marR="0" lvl="8"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9pPr>
          </a:lstStyle>
          <a:p>
            <a:pPr marL="0" indent="0"/>
            <a:r>
              <a:rPr lang="fr-FR" sz="2000" dirty="0">
                <a:latin typeface="Raleway" panose="020B0503030101060003" pitchFamily="34" charset="0"/>
                <a:hlinkClick r:id="rId5" action="ppaction://hlinksldjump"/>
              </a:rPr>
              <a:t>Centres d’intérêt</a:t>
            </a:r>
            <a:endParaRPr lang="fr-FR" sz="2000" dirty="0">
              <a:latin typeface="Raleway" panose="020B0503030101060003" pitchFamily="34" charset="0"/>
            </a:endParaRPr>
          </a:p>
        </p:txBody>
      </p:sp>
      <p:sp>
        <p:nvSpPr>
          <p:cNvPr id="50" name="Google Shape;3225;p36">
            <a:extLst>
              <a:ext uri="{FF2B5EF4-FFF2-40B4-BE49-F238E27FC236}">
                <a16:creationId xmlns:a16="http://schemas.microsoft.com/office/drawing/2014/main" id="{A25D9B12-55D8-1B3B-672A-AB73701218B6}"/>
              </a:ext>
            </a:extLst>
          </p:cNvPr>
          <p:cNvSpPr txBox="1">
            <a:spLocks/>
          </p:cNvSpPr>
          <p:nvPr/>
        </p:nvSpPr>
        <p:spPr>
          <a:xfrm>
            <a:off x="5977982" y="3555472"/>
            <a:ext cx="2644743" cy="30446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lt1"/>
              </a:buClr>
              <a:buSzPts val="2500"/>
              <a:buFont typeface="Titillium Web"/>
              <a:buNone/>
              <a:defRPr sz="2500" b="0" i="0" u="none" strike="noStrike" cap="none">
                <a:solidFill>
                  <a:schemeClr val="lt1"/>
                </a:solidFill>
                <a:latin typeface="Baloo 2"/>
                <a:ea typeface="Baloo 2"/>
                <a:cs typeface="Baloo 2"/>
                <a:sym typeface="Baloo 2"/>
              </a:defRPr>
            </a:lvl1pPr>
            <a:lvl2pPr marL="914400" marR="0" lvl="1"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2pPr>
            <a:lvl3pPr marL="1371600" marR="0" lvl="2"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3pPr>
            <a:lvl4pPr marL="1828800" marR="0" lvl="3"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4pPr>
            <a:lvl5pPr marL="2286000" marR="0" lvl="4"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5pPr>
            <a:lvl6pPr marL="2743200" marR="0" lvl="5"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6pPr>
            <a:lvl7pPr marL="3200400" marR="0" lvl="6"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7pPr>
            <a:lvl8pPr marL="3657600" marR="0" lvl="7"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8pPr>
            <a:lvl9pPr marL="4114800" marR="0" lvl="8"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9pPr>
          </a:lstStyle>
          <a:p>
            <a:pPr marL="0" indent="0"/>
            <a:r>
              <a:rPr lang="fr-FR" sz="2000" dirty="0">
                <a:latin typeface="Raleway" panose="020B0503030101060003" pitchFamily="34" charset="0"/>
                <a:hlinkClick r:id="rId6" action="ppaction://hlinksldjump"/>
              </a:rPr>
              <a:t>Voyages</a:t>
            </a:r>
            <a:endParaRPr lang="fr-FR" sz="2000" dirty="0">
              <a:latin typeface="Raleway" panose="020B0503030101060003" pitchFamily="34" charset="0"/>
            </a:endParaRPr>
          </a:p>
        </p:txBody>
      </p:sp>
      <p:grpSp>
        <p:nvGrpSpPr>
          <p:cNvPr id="2" name="Groupe 1">
            <a:extLst>
              <a:ext uri="{FF2B5EF4-FFF2-40B4-BE49-F238E27FC236}">
                <a16:creationId xmlns:a16="http://schemas.microsoft.com/office/drawing/2014/main" id="{E695957C-B325-093F-8D79-F1E974DDC6CA}"/>
              </a:ext>
            </a:extLst>
          </p:cNvPr>
          <p:cNvGrpSpPr/>
          <p:nvPr/>
        </p:nvGrpSpPr>
        <p:grpSpPr>
          <a:xfrm>
            <a:off x="4228708" y="2262869"/>
            <a:ext cx="1104900" cy="1104900"/>
            <a:chOff x="4228708" y="2262869"/>
            <a:chExt cx="1104900" cy="1104900"/>
          </a:xfrm>
        </p:grpSpPr>
        <p:sp>
          <p:nvSpPr>
            <p:cNvPr id="28" name="Google Shape;3231;p36">
              <a:hlinkClick r:id="rId5" action="ppaction://hlinksldjump"/>
              <a:extLst>
                <a:ext uri="{FF2B5EF4-FFF2-40B4-BE49-F238E27FC236}">
                  <a16:creationId xmlns:a16="http://schemas.microsoft.com/office/drawing/2014/main" id="{A8CE06BA-A2FA-72A0-0529-87A6A8370009}"/>
                </a:ext>
              </a:extLst>
            </p:cNvPr>
            <p:cNvSpPr/>
            <p:nvPr/>
          </p:nvSpPr>
          <p:spPr>
            <a:xfrm>
              <a:off x="4228708" y="2262869"/>
              <a:ext cx="1104900" cy="1104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17895;p76">
              <a:extLst>
                <a:ext uri="{FF2B5EF4-FFF2-40B4-BE49-F238E27FC236}">
                  <a16:creationId xmlns:a16="http://schemas.microsoft.com/office/drawing/2014/main" id="{308AEE0F-E732-4BB9-F68B-F90B9F88BFC1}"/>
                </a:ext>
              </a:extLst>
            </p:cNvPr>
            <p:cNvGrpSpPr/>
            <p:nvPr/>
          </p:nvGrpSpPr>
          <p:grpSpPr>
            <a:xfrm>
              <a:off x="4477780" y="2637195"/>
              <a:ext cx="548759" cy="374599"/>
              <a:chOff x="6634912" y="3394969"/>
              <a:chExt cx="360367" cy="252309"/>
            </a:xfrm>
          </p:grpSpPr>
          <p:sp>
            <p:nvSpPr>
              <p:cNvPr id="96" name="Google Shape;17896;p76">
                <a:extLst>
                  <a:ext uri="{FF2B5EF4-FFF2-40B4-BE49-F238E27FC236}">
                    <a16:creationId xmlns:a16="http://schemas.microsoft.com/office/drawing/2014/main" id="{6945654B-453F-F1D7-D82A-9D4E57B7BD8B}"/>
                  </a:ext>
                </a:extLst>
              </p:cNvPr>
              <p:cNvSpPr/>
              <p:nvPr/>
            </p:nvSpPr>
            <p:spPr>
              <a:xfrm>
                <a:off x="6784913" y="3403749"/>
                <a:ext cx="106830" cy="39748"/>
              </a:xfrm>
              <a:custGeom>
                <a:avLst/>
                <a:gdLst/>
                <a:ahLst/>
                <a:cxnLst/>
                <a:rect l="l" t="t" r="r" b="b"/>
                <a:pathLst>
                  <a:path w="4088" h="1521" extrusionOk="0">
                    <a:moveTo>
                      <a:pt x="1184" y="1"/>
                    </a:moveTo>
                    <a:cubicBezTo>
                      <a:pt x="895" y="1"/>
                      <a:pt x="626" y="174"/>
                      <a:pt x="501" y="443"/>
                    </a:cubicBezTo>
                    <a:lnTo>
                      <a:pt x="1" y="1520"/>
                    </a:lnTo>
                    <a:lnTo>
                      <a:pt x="4088" y="1520"/>
                    </a:lnTo>
                    <a:lnTo>
                      <a:pt x="3588" y="443"/>
                    </a:lnTo>
                    <a:cubicBezTo>
                      <a:pt x="3463" y="174"/>
                      <a:pt x="3193" y="1"/>
                      <a:pt x="2905" y="1"/>
                    </a:cubicBezTo>
                    <a:close/>
                  </a:path>
                </a:pathLst>
              </a:custGeom>
              <a:solidFill>
                <a:srgbClr val="485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897;p76">
                <a:extLst>
                  <a:ext uri="{FF2B5EF4-FFF2-40B4-BE49-F238E27FC236}">
                    <a16:creationId xmlns:a16="http://schemas.microsoft.com/office/drawing/2014/main" id="{F20963B3-D4E9-6916-EB0E-5BBF93F2C2A3}"/>
                  </a:ext>
                </a:extLst>
              </p:cNvPr>
              <p:cNvSpPr/>
              <p:nvPr/>
            </p:nvSpPr>
            <p:spPr>
              <a:xfrm>
                <a:off x="6916333" y="3417835"/>
                <a:ext cx="56080" cy="30444"/>
              </a:xfrm>
              <a:custGeom>
                <a:avLst/>
                <a:gdLst/>
                <a:ahLst/>
                <a:cxnLst/>
                <a:rect l="l" t="t" r="r" b="b"/>
                <a:pathLst>
                  <a:path w="2146" h="1165" extrusionOk="0">
                    <a:moveTo>
                      <a:pt x="338" y="0"/>
                    </a:moveTo>
                    <a:cubicBezTo>
                      <a:pt x="155" y="0"/>
                      <a:pt x="1" y="154"/>
                      <a:pt x="1" y="337"/>
                    </a:cubicBezTo>
                    <a:lnTo>
                      <a:pt x="1" y="1164"/>
                    </a:lnTo>
                    <a:lnTo>
                      <a:pt x="2145" y="1164"/>
                    </a:lnTo>
                    <a:lnTo>
                      <a:pt x="2145" y="337"/>
                    </a:lnTo>
                    <a:cubicBezTo>
                      <a:pt x="2145" y="154"/>
                      <a:pt x="1991" y="0"/>
                      <a:pt x="1809" y="0"/>
                    </a:cubicBezTo>
                    <a:close/>
                  </a:path>
                </a:pathLst>
              </a:custGeom>
              <a:solidFill>
                <a:srgbClr val="485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7898;p76">
                <a:extLst>
                  <a:ext uri="{FF2B5EF4-FFF2-40B4-BE49-F238E27FC236}">
                    <a16:creationId xmlns:a16="http://schemas.microsoft.com/office/drawing/2014/main" id="{4CFE9456-A34E-5C30-D29A-1B26FA9C2AC0}"/>
                  </a:ext>
                </a:extLst>
              </p:cNvPr>
              <p:cNvSpPr/>
              <p:nvPr/>
            </p:nvSpPr>
            <p:spPr>
              <a:xfrm>
                <a:off x="6634912" y="3442974"/>
                <a:ext cx="360367" cy="204304"/>
              </a:xfrm>
              <a:custGeom>
                <a:avLst/>
                <a:gdLst/>
                <a:ahLst/>
                <a:cxnLst/>
                <a:rect l="l" t="t" r="r" b="b"/>
                <a:pathLst>
                  <a:path w="13790" h="7818" extrusionOk="0">
                    <a:moveTo>
                      <a:pt x="837" y="0"/>
                    </a:moveTo>
                    <a:cubicBezTo>
                      <a:pt x="375" y="0"/>
                      <a:pt x="0" y="375"/>
                      <a:pt x="0" y="837"/>
                    </a:cubicBezTo>
                    <a:lnTo>
                      <a:pt x="0" y="6972"/>
                    </a:lnTo>
                    <a:cubicBezTo>
                      <a:pt x="0" y="7433"/>
                      <a:pt x="375" y="7818"/>
                      <a:pt x="837" y="7818"/>
                    </a:cubicBezTo>
                    <a:lnTo>
                      <a:pt x="12953" y="7818"/>
                    </a:lnTo>
                    <a:cubicBezTo>
                      <a:pt x="13414" y="7818"/>
                      <a:pt x="13789" y="7433"/>
                      <a:pt x="13789" y="6972"/>
                    </a:cubicBezTo>
                    <a:lnTo>
                      <a:pt x="13789" y="837"/>
                    </a:lnTo>
                    <a:cubicBezTo>
                      <a:pt x="13789" y="375"/>
                      <a:pt x="13414" y="0"/>
                      <a:pt x="12953" y="0"/>
                    </a:cubicBezTo>
                    <a:close/>
                  </a:path>
                </a:pathLst>
              </a:custGeom>
              <a:solidFill>
                <a:srgbClr val="6C7E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7899;p76">
                <a:extLst>
                  <a:ext uri="{FF2B5EF4-FFF2-40B4-BE49-F238E27FC236}">
                    <a16:creationId xmlns:a16="http://schemas.microsoft.com/office/drawing/2014/main" id="{30523082-0ECD-3EA5-55F3-9B93B1A80F7D}"/>
                  </a:ext>
                </a:extLst>
              </p:cNvPr>
              <p:cNvSpPr/>
              <p:nvPr/>
            </p:nvSpPr>
            <p:spPr>
              <a:xfrm>
                <a:off x="6943981" y="3477129"/>
                <a:ext cx="51298" cy="142762"/>
              </a:xfrm>
              <a:custGeom>
                <a:avLst/>
                <a:gdLst/>
                <a:ahLst/>
                <a:cxnLst/>
                <a:rect l="l" t="t" r="r" b="b"/>
                <a:pathLst>
                  <a:path w="1963" h="5463" extrusionOk="0">
                    <a:moveTo>
                      <a:pt x="741" y="1"/>
                    </a:moveTo>
                    <a:cubicBezTo>
                      <a:pt x="318" y="30"/>
                      <a:pt x="1" y="376"/>
                      <a:pt x="1" y="789"/>
                    </a:cubicBezTo>
                    <a:lnTo>
                      <a:pt x="1" y="4674"/>
                    </a:lnTo>
                    <a:cubicBezTo>
                      <a:pt x="1" y="5107"/>
                      <a:pt x="347" y="5453"/>
                      <a:pt x="789" y="5463"/>
                    </a:cubicBezTo>
                    <a:lnTo>
                      <a:pt x="1962" y="5463"/>
                    </a:lnTo>
                    <a:lnTo>
                      <a:pt x="1962" y="1"/>
                    </a:lnTo>
                    <a:close/>
                  </a:path>
                </a:pathLst>
              </a:custGeom>
              <a:solidFill>
                <a:srgbClr val="586C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7900;p76">
                <a:extLst>
                  <a:ext uri="{FF2B5EF4-FFF2-40B4-BE49-F238E27FC236}">
                    <a16:creationId xmlns:a16="http://schemas.microsoft.com/office/drawing/2014/main" id="{77FC4479-B41B-30FE-9718-EC4913B59E25}"/>
                  </a:ext>
                </a:extLst>
              </p:cNvPr>
              <p:cNvSpPr/>
              <p:nvPr/>
            </p:nvSpPr>
            <p:spPr>
              <a:xfrm>
                <a:off x="6723344" y="3457530"/>
                <a:ext cx="205846" cy="176081"/>
              </a:xfrm>
              <a:custGeom>
                <a:avLst/>
                <a:gdLst/>
                <a:ahLst/>
                <a:cxnLst/>
                <a:rect l="l" t="t" r="r" b="b"/>
                <a:pathLst>
                  <a:path w="7877" h="6738" extrusionOk="0">
                    <a:moveTo>
                      <a:pt x="4519" y="1"/>
                    </a:moveTo>
                    <a:cubicBezTo>
                      <a:pt x="4513" y="1"/>
                      <a:pt x="4507" y="1"/>
                      <a:pt x="4501" y="1"/>
                    </a:cubicBezTo>
                    <a:cubicBezTo>
                      <a:pt x="1501" y="1"/>
                      <a:pt x="1" y="3626"/>
                      <a:pt x="2126" y="5751"/>
                    </a:cubicBezTo>
                    <a:cubicBezTo>
                      <a:pt x="2770" y="6395"/>
                      <a:pt x="3629" y="6737"/>
                      <a:pt x="4505" y="6737"/>
                    </a:cubicBezTo>
                    <a:cubicBezTo>
                      <a:pt x="4937" y="6737"/>
                      <a:pt x="5373" y="6654"/>
                      <a:pt x="5790" y="6482"/>
                    </a:cubicBezTo>
                    <a:cubicBezTo>
                      <a:pt x="7049" y="5963"/>
                      <a:pt x="7867" y="4732"/>
                      <a:pt x="7867" y="3366"/>
                    </a:cubicBezTo>
                    <a:cubicBezTo>
                      <a:pt x="7876" y="1516"/>
                      <a:pt x="6376" y="1"/>
                      <a:pt x="4519" y="1"/>
                    </a:cubicBezTo>
                    <a:close/>
                  </a:path>
                </a:pathLst>
              </a:custGeom>
              <a:solidFill>
                <a:srgbClr val="485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7901;p76">
                <a:extLst>
                  <a:ext uri="{FF2B5EF4-FFF2-40B4-BE49-F238E27FC236}">
                    <a16:creationId xmlns:a16="http://schemas.microsoft.com/office/drawing/2014/main" id="{B3952463-7F8C-D56D-2243-D3A473E383FE}"/>
                  </a:ext>
                </a:extLst>
              </p:cNvPr>
              <p:cNvSpPr/>
              <p:nvPr/>
            </p:nvSpPr>
            <p:spPr>
              <a:xfrm>
                <a:off x="6743702" y="3472870"/>
                <a:ext cx="170410" cy="145793"/>
              </a:xfrm>
              <a:custGeom>
                <a:avLst/>
                <a:gdLst/>
                <a:ahLst/>
                <a:cxnLst/>
                <a:rect l="l" t="t" r="r" b="b"/>
                <a:pathLst>
                  <a:path w="6521" h="5579" extrusionOk="0">
                    <a:moveTo>
                      <a:pt x="3740" y="0"/>
                    </a:moveTo>
                    <a:cubicBezTo>
                      <a:pt x="3734" y="0"/>
                      <a:pt x="3728" y="0"/>
                      <a:pt x="3722" y="0"/>
                    </a:cubicBezTo>
                    <a:cubicBezTo>
                      <a:pt x="1241" y="0"/>
                      <a:pt x="1" y="3001"/>
                      <a:pt x="1751" y="4760"/>
                    </a:cubicBezTo>
                    <a:cubicBezTo>
                      <a:pt x="2319" y="5326"/>
                      <a:pt x="3017" y="5579"/>
                      <a:pt x="3701" y="5579"/>
                    </a:cubicBezTo>
                    <a:cubicBezTo>
                      <a:pt x="5136" y="5579"/>
                      <a:pt x="6511" y="4466"/>
                      <a:pt x="6511" y="2779"/>
                    </a:cubicBezTo>
                    <a:cubicBezTo>
                      <a:pt x="6520" y="1247"/>
                      <a:pt x="5280" y="0"/>
                      <a:pt x="3740"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7902;p76">
                <a:extLst>
                  <a:ext uri="{FF2B5EF4-FFF2-40B4-BE49-F238E27FC236}">
                    <a16:creationId xmlns:a16="http://schemas.microsoft.com/office/drawing/2014/main" id="{4DAA4606-7EB1-DFD0-4E58-F033E6736DAD}"/>
                  </a:ext>
                </a:extLst>
              </p:cNvPr>
              <p:cNvSpPr/>
              <p:nvPr/>
            </p:nvSpPr>
            <p:spPr>
              <a:xfrm>
                <a:off x="6781411" y="3491816"/>
                <a:ext cx="119373" cy="106046"/>
              </a:xfrm>
              <a:custGeom>
                <a:avLst/>
                <a:gdLst/>
                <a:ahLst/>
                <a:cxnLst/>
                <a:rect l="l" t="t" r="r" b="b"/>
                <a:pathLst>
                  <a:path w="4568" h="4058" extrusionOk="0">
                    <a:moveTo>
                      <a:pt x="2277" y="0"/>
                    </a:moveTo>
                    <a:cubicBezTo>
                      <a:pt x="1674" y="0"/>
                      <a:pt x="1079" y="267"/>
                      <a:pt x="683" y="776"/>
                    </a:cubicBezTo>
                    <a:cubicBezTo>
                      <a:pt x="0" y="1651"/>
                      <a:pt x="135" y="2901"/>
                      <a:pt x="991" y="3593"/>
                    </a:cubicBezTo>
                    <a:cubicBezTo>
                      <a:pt x="1366" y="3905"/>
                      <a:pt x="1823" y="4057"/>
                      <a:pt x="2279" y="4057"/>
                    </a:cubicBezTo>
                    <a:cubicBezTo>
                      <a:pt x="2849" y="4057"/>
                      <a:pt x="3417" y="3818"/>
                      <a:pt x="3818" y="3353"/>
                    </a:cubicBezTo>
                    <a:lnTo>
                      <a:pt x="3818" y="3343"/>
                    </a:lnTo>
                    <a:cubicBezTo>
                      <a:pt x="3856" y="3295"/>
                      <a:pt x="3895" y="3256"/>
                      <a:pt x="3924" y="3208"/>
                    </a:cubicBezTo>
                    <a:cubicBezTo>
                      <a:pt x="4568" y="2304"/>
                      <a:pt x="4375" y="1064"/>
                      <a:pt x="3491" y="400"/>
                    </a:cubicBezTo>
                    <a:cubicBezTo>
                      <a:pt x="3126" y="131"/>
                      <a:pt x="2700" y="0"/>
                      <a:pt x="2277" y="0"/>
                    </a:cubicBezTo>
                    <a:close/>
                  </a:path>
                </a:pathLst>
              </a:custGeom>
              <a:solidFill>
                <a:srgbClr val="C7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7903;p76">
                <a:extLst>
                  <a:ext uri="{FF2B5EF4-FFF2-40B4-BE49-F238E27FC236}">
                    <a16:creationId xmlns:a16="http://schemas.microsoft.com/office/drawing/2014/main" id="{CB93E310-9F64-52D9-54EF-D36E9FD0BFF3}"/>
                  </a:ext>
                </a:extLst>
              </p:cNvPr>
              <p:cNvSpPr/>
              <p:nvPr/>
            </p:nvSpPr>
            <p:spPr>
              <a:xfrm>
                <a:off x="6783867" y="3491711"/>
                <a:ext cx="116159" cy="106176"/>
              </a:xfrm>
              <a:custGeom>
                <a:avLst/>
                <a:gdLst/>
                <a:ahLst/>
                <a:cxnLst/>
                <a:rect l="l" t="t" r="r" b="b"/>
                <a:pathLst>
                  <a:path w="4445" h="4063" extrusionOk="0">
                    <a:moveTo>
                      <a:pt x="2189" y="1"/>
                    </a:moveTo>
                    <a:cubicBezTo>
                      <a:pt x="1057" y="1"/>
                      <a:pt x="0" y="972"/>
                      <a:pt x="166" y="2289"/>
                    </a:cubicBezTo>
                    <a:cubicBezTo>
                      <a:pt x="307" y="3405"/>
                      <a:pt x="1245" y="4062"/>
                      <a:pt x="2196" y="4062"/>
                    </a:cubicBezTo>
                    <a:cubicBezTo>
                      <a:pt x="2803" y="4062"/>
                      <a:pt x="3414" y="3796"/>
                      <a:pt x="3830" y="3212"/>
                    </a:cubicBezTo>
                    <a:cubicBezTo>
                      <a:pt x="4445" y="2347"/>
                      <a:pt x="4291" y="1164"/>
                      <a:pt x="3493" y="491"/>
                    </a:cubicBezTo>
                    <a:cubicBezTo>
                      <a:pt x="3093" y="151"/>
                      <a:pt x="2635" y="1"/>
                      <a:pt x="2189" y="1"/>
                    </a:cubicBezTo>
                    <a:close/>
                  </a:path>
                </a:pathLst>
              </a:custGeom>
              <a:solidFill>
                <a:srgbClr val="D2D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7904;p76">
                <a:extLst>
                  <a:ext uri="{FF2B5EF4-FFF2-40B4-BE49-F238E27FC236}">
                    <a16:creationId xmlns:a16="http://schemas.microsoft.com/office/drawing/2014/main" id="{0B5ABB4D-9AD0-E34F-5487-51ECDF5CFB0F}"/>
                  </a:ext>
                </a:extLst>
              </p:cNvPr>
              <p:cNvSpPr/>
              <p:nvPr/>
            </p:nvSpPr>
            <p:spPr>
              <a:xfrm>
                <a:off x="6833414" y="3519595"/>
                <a:ext cx="33450" cy="33450"/>
              </a:xfrm>
              <a:custGeom>
                <a:avLst/>
                <a:gdLst/>
                <a:ahLst/>
                <a:cxnLst/>
                <a:rect l="l" t="t" r="r" b="b"/>
                <a:pathLst>
                  <a:path w="1280" h="1280" extrusionOk="0">
                    <a:moveTo>
                      <a:pt x="645" y="1"/>
                    </a:moveTo>
                    <a:cubicBezTo>
                      <a:pt x="289" y="1"/>
                      <a:pt x="1" y="280"/>
                      <a:pt x="1" y="636"/>
                    </a:cubicBezTo>
                    <a:cubicBezTo>
                      <a:pt x="1" y="991"/>
                      <a:pt x="289" y="1280"/>
                      <a:pt x="645" y="1280"/>
                    </a:cubicBezTo>
                    <a:cubicBezTo>
                      <a:pt x="991" y="1280"/>
                      <a:pt x="1280" y="991"/>
                      <a:pt x="1280" y="636"/>
                    </a:cubicBezTo>
                    <a:cubicBezTo>
                      <a:pt x="1280" y="280"/>
                      <a:pt x="991" y="1"/>
                      <a:pt x="645"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7905;p76">
                <a:extLst>
                  <a:ext uri="{FF2B5EF4-FFF2-40B4-BE49-F238E27FC236}">
                    <a16:creationId xmlns:a16="http://schemas.microsoft.com/office/drawing/2014/main" id="{1BE51005-90A4-B6B2-A171-7B32A8118238}"/>
                  </a:ext>
                </a:extLst>
              </p:cNvPr>
              <p:cNvSpPr/>
              <p:nvPr/>
            </p:nvSpPr>
            <p:spPr>
              <a:xfrm>
                <a:off x="6667055" y="3394969"/>
                <a:ext cx="34469" cy="30183"/>
              </a:xfrm>
              <a:custGeom>
                <a:avLst/>
                <a:gdLst/>
                <a:ahLst/>
                <a:cxnLst/>
                <a:rect l="l" t="t" r="r" b="b"/>
                <a:pathLst>
                  <a:path w="1319" h="1155" extrusionOk="0">
                    <a:moveTo>
                      <a:pt x="337" y="0"/>
                    </a:moveTo>
                    <a:cubicBezTo>
                      <a:pt x="155" y="0"/>
                      <a:pt x="1" y="145"/>
                      <a:pt x="1" y="337"/>
                    </a:cubicBezTo>
                    <a:lnTo>
                      <a:pt x="1" y="818"/>
                    </a:lnTo>
                    <a:cubicBezTo>
                      <a:pt x="1" y="1001"/>
                      <a:pt x="155" y="1154"/>
                      <a:pt x="337" y="1154"/>
                    </a:cubicBezTo>
                    <a:lnTo>
                      <a:pt x="982" y="1154"/>
                    </a:lnTo>
                    <a:cubicBezTo>
                      <a:pt x="1164" y="1154"/>
                      <a:pt x="1318" y="1001"/>
                      <a:pt x="1318" y="818"/>
                    </a:cubicBezTo>
                    <a:lnTo>
                      <a:pt x="1318" y="337"/>
                    </a:lnTo>
                    <a:cubicBezTo>
                      <a:pt x="1318" y="145"/>
                      <a:pt x="1164" y="0"/>
                      <a:pt x="982" y="0"/>
                    </a:cubicBezTo>
                    <a:close/>
                  </a:path>
                </a:pathLst>
              </a:custGeom>
              <a:solidFill>
                <a:srgbClr val="485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7906;p76">
                <a:extLst>
                  <a:ext uri="{FF2B5EF4-FFF2-40B4-BE49-F238E27FC236}">
                    <a16:creationId xmlns:a16="http://schemas.microsoft.com/office/drawing/2014/main" id="{13848447-ADCE-27C9-B042-7ADA168B6EA2}"/>
                  </a:ext>
                </a:extLst>
              </p:cNvPr>
              <p:cNvSpPr/>
              <p:nvPr/>
            </p:nvSpPr>
            <p:spPr>
              <a:xfrm>
                <a:off x="6634912" y="3416580"/>
                <a:ext cx="99016" cy="230463"/>
              </a:xfrm>
              <a:custGeom>
                <a:avLst/>
                <a:gdLst/>
                <a:ahLst/>
                <a:cxnLst/>
                <a:rect l="l" t="t" r="r" b="b"/>
                <a:pathLst>
                  <a:path w="3789" h="8819" extrusionOk="0">
                    <a:moveTo>
                      <a:pt x="846" y="0"/>
                    </a:moveTo>
                    <a:cubicBezTo>
                      <a:pt x="375" y="0"/>
                      <a:pt x="0" y="375"/>
                      <a:pt x="0" y="837"/>
                    </a:cubicBezTo>
                    <a:lnTo>
                      <a:pt x="0" y="7982"/>
                    </a:lnTo>
                    <a:cubicBezTo>
                      <a:pt x="0" y="8443"/>
                      <a:pt x="375" y="8818"/>
                      <a:pt x="846" y="8818"/>
                    </a:cubicBezTo>
                    <a:lnTo>
                      <a:pt x="2943" y="8818"/>
                    </a:lnTo>
                    <a:cubicBezTo>
                      <a:pt x="3414" y="8818"/>
                      <a:pt x="3789" y="8443"/>
                      <a:pt x="3789" y="7982"/>
                    </a:cubicBezTo>
                    <a:lnTo>
                      <a:pt x="3789" y="837"/>
                    </a:lnTo>
                    <a:cubicBezTo>
                      <a:pt x="3789" y="385"/>
                      <a:pt x="3423" y="10"/>
                      <a:pt x="2971" y="0"/>
                    </a:cubicBezTo>
                    <a:close/>
                  </a:path>
                </a:pathLst>
              </a:custGeom>
              <a:solidFill>
                <a:srgbClr val="485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7907;p76">
                <a:extLst>
                  <a:ext uri="{FF2B5EF4-FFF2-40B4-BE49-F238E27FC236}">
                    <a16:creationId xmlns:a16="http://schemas.microsoft.com/office/drawing/2014/main" id="{D0A92D44-B1B3-C769-E451-295E63437ADB}"/>
                  </a:ext>
                </a:extLst>
              </p:cNvPr>
              <p:cNvSpPr/>
              <p:nvPr/>
            </p:nvSpPr>
            <p:spPr>
              <a:xfrm>
                <a:off x="6634912" y="3416580"/>
                <a:ext cx="77666" cy="204827"/>
              </a:xfrm>
              <a:custGeom>
                <a:avLst/>
                <a:gdLst/>
                <a:ahLst/>
                <a:cxnLst/>
                <a:rect l="l" t="t" r="r" b="b"/>
                <a:pathLst>
                  <a:path w="2972" h="7838" extrusionOk="0">
                    <a:moveTo>
                      <a:pt x="837" y="0"/>
                    </a:moveTo>
                    <a:cubicBezTo>
                      <a:pt x="375" y="0"/>
                      <a:pt x="0" y="375"/>
                      <a:pt x="0" y="837"/>
                    </a:cubicBezTo>
                    <a:lnTo>
                      <a:pt x="0" y="7837"/>
                    </a:lnTo>
                    <a:lnTo>
                      <a:pt x="2125" y="7837"/>
                    </a:lnTo>
                    <a:cubicBezTo>
                      <a:pt x="2596" y="7837"/>
                      <a:pt x="2971" y="7462"/>
                      <a:pt x="2971" y="6991"/>
                    </a:cubicBezTo>
                    <a:lnTo>
                      <a:pt x="2971" y="0"/>
                    </a:lnTo>
                    <a:close/>
                  </a:path>
                </a:pathLst>
              </a:custGeom>
              <a:solidFill>
                <a:srgbClr val="586C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7908;p76">
                <a:extLst>
                  <a:ext uri="{FF2B5EF4-FFF2-40B4-BE49-F238E27FC236}">
                    <a16:creationId xmlns:a16="http://schemas.microsoft.com/office/drawing/2014/main" id="{A6FE87D0-0879-B324-9017-2198DE3C42B4}"/>
                  </a:ext>
                </a:extLst>
              </p:cNvPr>
              <p:cNvSpPr/>
              <p:nvPr/>
            </p:nvSpPr>
            <p:spPr>
              <a:xfrm>
                <a:off x="6915836" y="3461058"/>
                <a:ext cx="22134" cy="22134"/>
              </a:xfrm>
              <a:custGeom>
                <a:avLst/>
                <a:gdLst/>
                <a:ahLst/>
                <a:cxnLst/>
                <a:rect l="l" t="t" r="r" b="b"/>
                <a:pathLst>
                  <a:path w="847" h="847" extrusionOk="0">
                    <a:moveTo>
                      <a:pt x="424" y="0"/>
                    </a:moveTo>
                    <a:cubicBezTo>
                      <a:pt x="193" y="0"/>
                      <a:pt x="1" y="193"/>
                      <a:pt x="1" y="424"/>
                    </a:cubicBezTo>
                    <a:cubicBezTo>
                      <a:pt x="1" y="654"/>
                      <a:pt x="193" y="847"/>
                      <a:pt x="424" y="847"/>
                    </a:cubicBezTo>
                    <a:cubicBezTo>
                      <a:pt x="655" y="847"/>
                      <a:pt x="847" y="654"/>
                      <a:pt x="847" y="424"/>
                    </a:cubicBezTo>
                    <a:cubicBezTo>
                      <a:pt x="847" y="193"/>
                      <a:pt x="655" y="0"/>
                      <a:pt x="424" y="0"/>
                    </a:cubicBezTo>
                    <a:close/>
                  </a:path>
                </a:pathLst>
              </a:custGeom>
              <a:solidFill>
                <a:srgbClr val="B6C4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 name="Google Shape;12667;p74">
            <a:extLst>
              <a:ext uri="{FF2B5EF4-FFF2-40B4-BE49-F238E27FC236}">
                <a16:creationId xmlns:a16="http://schemas.microsoft.com/office/drawing/2014/main" id="{A0E99E9B-56C8-7ECC-A29A-705C7F254B79}"/>
              </a:ext>
            </a:extLst>
          </p:cNvPr>
          <p:cNvGrpSpPr/>
          <p:nvPr/>
        </p:nvGrpSpPr>
        <p:grpSpPr>
          <a:xfrm>
            <a:off x="1997103" y="2555656"/>
            <a:ext cx="573218" cy="549425"/>
            <a:chOff x="871534" y="4300588"/>
            <a:chExt cx="357661" cy="311155"/>
          </a:xfrm>
        </p:grpSpPr>
        <p:sp>
          <p:nvSpPr>
            <p:cNvPr id="110" name="Google Shape;12668;p74">
              <a:extLst>
                <a:ext uri="{FF2B5EF4-FFF2-40B4-BE49-F238E27FC236}">
                  <a16:creationId xmlns:a16="http://schemas.microsoft.com/office/drawing/2014/main" id="{E8D6E95C-758A-A060-361F-481357465055}"/>
                </a:ext>
              </a:extLst>
            </p:cNvPr>
            <p:cNvSpPr/>
            <p:nvPr/>
          </p:nvSpPr>
          <p:spPr>
            <a:xfrm>
              <a:off x="992672" y="4300588"/>
              <a:ext cx="115386" cy="62368"/>
            </a:xfrm>
            <a:custGeom>
              <a:avLst/>
              <a:gdLst/>
              <a:ahLst/>
              <a:cxnLst/>
              <a:rect l="l" t="t" r="r" b="b"/>
              <a:pathLst>
                <a:path w="4394" h="2375" extrusionOk="0">
                  <a:moveTo>
                    <a:pt x="1197" y="1"/>
                  </a:moveTo>
                  <a:cubicBezTo>
                    <a:pt x="785" y="1"/>
                    <a:pt x="422" y="298"/>
                    <a:pt x="335" y="709"/>
                  </a:cubicBezTo>
                  <a:lnTo>
                    <a:pt x="1" y="2374"/>
                  </a:lnTo>
                  <a:lnTo>
                    <a:pt x="450" y="2374"/>
                  </a:lnTo>
                  <a:lnTo>
                    <a:pt x="766" y="996"/>
                  </a:lnTo>
                  <a:cubicBezTo>
                    <a:pt x="812" y="802"/>
                    <a:pt x="975" y="661"/>
                    <a:pt x="1177" y="661"/>
                  </a:cubicBezTo>
                  <a:cubicBezTo>
                    <a:pt x="1184" y="661"/>
                    <a:pt x="1190" y="661"/>
                    <a:pt x="1197" y="661"/>
                  </a:cubicBezTo>
                  <a:lnTo>
                    <a:pt x="3207" y="661"/>
                  </a:lnTo>
                  <a:cubicBezTo>
                    <a:pt x="3408" y="661"/>
                    <a:pt x="3589" y="795"/>
                    <a:pt x="3637" y="996"/>
                  </a:cubicBezTo>
                  <a:lnTo>
                    <a:pt x="3943" y="2374"/>
                  </a:lnTo>
                  <a:lnTo>
                    <a:pt x="4393" y="2374"/>
                  </a:lnTo>
                  <a:lnTo>
                    <a:pt x="4058" y="709"/>
                  </a:lnTo>
                  <a:cubicBezTo>
                    <a:pt x="3972" y="298"/>
                    <a:pt x="3609" y="1"/>
                    <a:pt x="3197"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669;p74">
              <a:extLst>
                <a:ext uri="{FF2B5EF4-FFF2-40B4-BE49-F238E27FC236}">
                  <a16:creationId xmlns:a16="http://schemas.microsoft.com/office/drawing/2014/main" id="{5D3E3656-105B-3AF6-E11D-EFCE73319517}"/>
                </a:ext>
              </a:extLst>
            </p:cNvPr>
            <p:cNvSpPr/>
            <p:nvPr/>
          </p:nvSpPr>
          <p:spPr>
            <a:xfrm>
              <a:off x="883089" y="4473510"/>
              <a:ext cx="334526" cy="138233"/>
            </a:xfrm>
            <a:custGeom>
              <a:avLst/>
              <a:gdLst/>
              <a:ahLst/>
              <a:cxnLst/>
              <a:rect l="l" t="t" r="r" b="b"/>
              <a:pathLst>
                <a:path w="12739" h="5264" extrusionOk="0">
                  <a:moveTo>
                    <a:pt x="1" y="0"/>
                  </a:moveTo>
                  <a:lnTo>
                    <a:pt x="1" y="4613"/>
                  </a:lnTo>
                  <a:cubicBezTo>
                    <a:pt x="1" y="4977"/>
                    <a:pt x="298" y="5264"/>
                    <a:pt x="661" y="5264"/>
                  </a:cubicBezTo>
                  <a:lnTo>
                    <a:pt x="12079" y="5264"/>
                  </a:lnTo>
                  <a:cubicBezTo>
                    <a:pt x="12442" y="5264"/>
                    <a:pt x="12739" y="4977"/>
                    <a:pt x="12739" y="4613"/>
                  </a:cubicBezTo>
                  <a:lnTo>
                    <a:pt x="12739"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670;p74">
              <a:hlinkClick r:id="rId4" action="ppaction://hlinksldjump"/>
              <a:extLst>
                <a:ext uri="{FF2B5EF4-FFF2-40B4-BE49-F238E27FC236}">
                  <a16:creationId xmlns:a16="http://schemas.microsoft.com/office/drawing/2014/main" id="{8F7D6673-C344-B384-1575-BCAC7D50F1E2}"/>
                </a:ext>
              </a:extLst>
            </p:cNvPr>
            <p:cNvSpPr/>
            <p:nvPr/>
          </p:nvSpPr>
          <p:spPr>
            <a:xfrm>
              <a:off x="883089" y="4473248"/>
              <a:ext cx="334526" cy="138495"/>
            </a:xfrm>
            <a:custGeom>
              <a:avLst/>
              <a:gdLst/>
              <a:ahLst/>
              <a:cxnLst/>
              <a:rect l="l" t="t" r="r" b="b"/>
              <a:pathLst>
                <a:path w="12739" h="5274" extrusionOk="0">
                  <a:moveTo>
                    <a:pt x="1" y="1"/>
                  </a:moveTo>
                  <a:lnTo>
                    <a:pt x="1" y="4614"/>
                  </a:lnTo>
                  <a:cubicBezTo>
                    <a:pt x="1" y="4977"/>
                    <a:pt x="298" y="5274"/>
                    <a:pt x="661" y="5274"/>
                  </a:cubicBezTo>
                  <a:lnTo>
                    <a:pt x="12079" y="5274"/>
                  </a:lnTo>
                  <a:cubicBezTo>
                    <a:pt x="12442" y="5274"/>
                    <a:pt x="12739" y="4977"/>
                    <a:pt x="12739" y="4614"/>
                  </a:cubicBezTo>
                  <a:lnTo>
                    <a:pt x="12739" y="4393"/>
                  </a:lnTo>
                  <a:lnTo>
                    <a:pt x="1762" y="4393"/>
                  </a:lnTo>
                  <a:cubicBezTo>
                    <a:pt x="1274" y="4393"/>
                    <a:pt x="881" y="4001"/>
                    <a:pt x="881" y="3523"/>
                  </a:cubicBezTo>
                  <a:lnTo>
                    <a:pt x="881" y="1982"/>
                  </a:lnTo>
                  <a:cubicBezTo>
                    <a:pt x="881" y="1858"/>
                    <a:pt x="979" y="1759"/>
                    <a:pt x="1091" y="1759"/>
                  </a:cubicBezTo>
                  <a:cubicBezTo>
                    <a:pt x="1101" y="1759"/>
                    <a:pt x="1111" y="1760"/>
                    <a:pt x="1121" y="1762"/>
                  </a:cubicBezTo>
                  <a:lnTo>
                    <a:pt x="11428" y="1762"/>
                  </a:lnTo>
                  <a:cubicBezTo>
                    <a:pt x="11897" y="1762"/>
                    <a:pt x="12356" y="1608"/>
                    <a:pt x="12739" y="1321"/>
                  </a:cubicBezTo>
                  <a:lnTo>
                    <a:pt x="12739"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671;p74">
              <a:extLst>
                <a:ext uri="{FF2B5EF4-FFF2-40B4-BE49-F238E27FC236}">
                  <a16:creationId xmlns:a16="http://schemas.microsoft.com/office/drawing/2014/main" id="{2B5657A1-2225-D8D4-54C1-0BB4077912F1}"/>
                </a:ext>
              </a:extLst>
            </p:cNvPr>
            <p:cNvSpPr/>
            <p:nvPr/>
          </p:nvSpPr>
          <p:spPr>
            <a:xfrm>
              <a:off x="871534" y="4358150"/>
              <a:ext cx="357661" cy="149813"/>
            </a:xfrm>
            <a:custGeom>
              <a:avLst/>
              <a:gdLst/>
              <a:ahLst/>
              <a:cxnLst/>
              <a:rect l="l" t="t" r="r" b="b"/>
              <a:pathLst>
                <a:path w="13620" h="5705" extrusionOk="0">
                  <a:moveTo>
                    <a:pt x="12756" y="0"/>
                  </a:moveTo>
                  <a:cubicBezTo>
                    <a:pt x="12750" y="0"/>
                    <a:pt x="12744" y="0"/>
                    <a:pt x="12739" y="0"/>
                  </a:cubicBezTo>
                  <a:lnTo>
                    <a:pt x="881" y="0"/>
                  </a:lnTo>
                  <a:cubicBezTo>
                    <a:pt x="393" y="0"/>
                    <a:pt x="1" y="393"/>
                    <a:pt x="10" y="881"/>
                  </a:cubicBezTo>
                  <a:lnTo>
                    <a:pt x="10" y="3953"/>
                  </a:lnTo>
                  <a:cubicBezTo>
                    <a:pt x="1" y="4920"/>
                    <a:pt x="795" y="5704"/>
                    <a:pt x="1762" y="5704"/>
                  </a:cubicBezTo>
                  <a:lnTo>
                    <a:pt x="11868" y="5704"/>
                  </a:lnTo>
                  <a:cubicBezTo>
                    <a:pt x="12834" y="5704"/>
                    <a:pt x="13619" y="4920"/>
                    <a:pt x="13619" y="3953"/>
                  </a:cubicBezTo>
                  <a:lnTo>
                    <a:pt x="13619" y="881"/>
                  </a:lnTo>
                  <a:cubicBezTo>
                    <a:pt x="13619" y="399"/>
                    <a:pt x="13236" y="0"/>
                    <a:pt x="12756" y="0"/>
                  </a:cubicBez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672;p74">
              <a:extLst>
                <a:ext uri="{FF2B5EF4-FFF2-40B4-BE49-F238E27FC236}">
                  <a16:creationId xmlns:a16="http://schemas.microsoft.com/office/drawing/2014/main" id="{437394DC-9D8F-C07A-E498-75896AF78BF8}"/>
                </a:ext>
              </a:extLst>
            </p:cNvPr>
            <p:cNvSpPr/>
            <p:nvPr/>
          </p:nvSpPr>
          <p:spPr>
            <a:xfrm>
              <a:off x="900446" y="4358150"/>
              <a:ext cx="299837" cy="17358"/>
            </a:xfrm>
            <a:custGeom>
              <a:avLst/>
              <a:gdLst/>
              <a:ahLst/>
              <a:cxnLst/>
              <a:rect l="l" t="t" r="r" b="b"/>
              <a:pathLst>
                <a:path w="11418" h="661" extrusionOk="0">
                  <a:moveTo>
                    <a:pt x="326" y="0"/>
                  </a:moveTo>
                  <a:cubicBezTo>
                    <a:pt x="144" y="0"/>
                    <a:pt x="0" y="144"/>
                    <a:pt x="0" y="326"/>
                  </a:cubicBezTo>
                  <a:cubicBezTo>
                    <a:pt x="0" y="508"/>
                    <a:pt x="144" y="661"/>
                    <a:pt x="326" y="661"/>
                  </a:cubicBezTo>
                  <a:lnTo>
                    <a:pt x="11092" y="661"/>
                  </a:lnTo>
                  <a:cubicBezTo>
                    <a:pt x="11274" y="661"/>
                    <a:pt x="11418" y="508"/>
                    <a:pt x="11418" y="326"/>
                  </a:cubicBezTo>
                  <a:cubicBezTo>
                    <a:pt x="11418" y="144"/>
                    <a:pt x="11274" y="0"/>
                    <a:pt x="11092"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673;p74">
              <a:extLst>
                <a:ext uri="{FF2B5EF4-FFF2-40B4-BE49-F238E27FC236}">
                  <a16:creationId xmlns:a16="http://schemas.microsoft.com/office/drawing/2014/main" id="{80257347-4A91-DF9A-733E-B8AD3FB4631D}"/>
                </a:ext>
              </a:extLst>
            </p:cNvPr>
            <p:cNvSpPr/>
            <p:nvPr/>
          </p:nvSpPr>
          <p:spPr>
            <a:xfrm>
              <a:off x="929332" y="4358150"/>
              <a:ext cx="34453" cy="253593"/>
            </a:xfrm>
            <a:custGeom>
              <a:avLst/>
              <a:gdLst/>
              <a:ahLst/>
              <a:cxnLst/>
              <a:rect l="l" t="t" r="r" b="b"/>
              <a:pathLst>
                <a:path w="1312" h="9657" extrusionOk="0">
                  <a:moveTo>
                    <a:pt x="1" y="0"/>
                  </a:moveTo>
                  <a:lnTo>
                    <a:pt x="1" y="9657"/>
                  </a:lnTo>
                  <a:lnTo>
                    <a:pt x="1312" y="9657"/>
                  </a:lnTo>
                  <a:lnTo>
                    <a:pt x="1312" y="0"/>
                  </a:ln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674;p74">
              <a:extLst>
                <a:ext uri="{FF2B5EF4-FFF2-40B4-BE49-F238E27FC236}">
                  <a16:creationId xmlns:a16="http://schemas.microsoft.com/office/drawing/2014/main" id="{ADA98FA6-BAC9-AEED-6135-D7E879B7BF79}"/>
                </a:ext>
              </a:extLst>
            </p:cNvPr>
            <p:cNvSpPr/>
            <p:nvPr/>
          </p:nvSpPr>
          <p:spPr>
            <a:xfrm>
              <a:off x="929332" y="4358150"/>
              <a:ext cx="34453" cy="17122"/>
            </a:xfrm>
            <a:custGeom>
              <a:avLst/>
              <a:gdLst/>
              <a:ahLst/>
              <a:cxnLst/>
              <a:rect l="l" t="t" r="r" b="b"/>
              <a:pathLst>
                <a:path w="1312" h="652" extrusionOk="0">
                  <a:moveTo>
                    <a:pt x="1" y="0"/>
                  </a:moveTo>
                  <a:lnTo>
                    <a:pt x="1" y="651"/>
                  </a:lnTo>
                  <a:lnTo>
                    <a:pt x="1312" y="651"/>
                  </a:lnTo>
                  <a:lnTo>
                    <a:pt x="1312" y="0"/>
                  </a:ln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675;p74">
              <a:extLst>
                <a:ext uri="{FF2B5EF4-FFF2-40B4-BE49-F238E27FC236}">
                  <a16:creationId xmlns:a16="http://schemas.microsoft.com/office/drawing/2014/main" id="{8D430419-7F76-0D4A-8E5D-2846EBF6530D}"/>
                </a:ext>
              </a:extLst>
            </p:cNvPr>
            <p:cNvSpPr/>
            <p:nvPr/>
          </p:nvSpPr>
          <p:spPr>
            <a:xfrm>
              <a:off x="929332" y="4525269"/>
              <a:ext cx="34453" cy="17384"/>
            </a:xfrm>
            <a:custGeom>
              <a:avLst/>
              <a:gdLst/>
              <a:ahLst/>
              <a:cxnLst/>
              <a:rect l="l" t="t" r="r" b="b"/>
              <a:pathLst>
                <a:path w="1312" h="662" extrusionOk="0">
                  <a:moveTo>
                    <a:pt x="1" y="1"/>
                  </a:moveTo>
                  <a:lnTo>
                    <a:pt x="1" y="661"/>
                  </a:lnTo>
                  <a:lnTo>
                    <a:pt x="1312" y="661"/>
                  </a:lnTo>
                  <a:lnTo>
                    <a:pt x="1312" y="1"/>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676;p74">
              <a:extLst>
                <a:ext uri="{FF2B5EF4-FFF2-40B4-BE49-F238E27FC236}">
                  <a16:creationId xmlns:a16="http://schemas.microsoft.com/office/drawing/2014/main" id="{5A9CAC12-F454-C090-A16B-BCBDBFCD0706}"/>
                </a:ext>
              </a:extLst>
            </p:cNvPr>
            <p:cNvSpPr/>
            <p:nvPr/>
          </p:nvSpPr>
          <p:spPr>
            <a:xfrm>
              <a:off x="929332" y="4485065"/>
              <a:ext cx="34453" cy="17122"/>
            </a:xfrm>
            <a:custGeom>
              <a:avLst/>
              <a:gdLst/>
              <a:ahLst/>
              <a:cxnLst/>
              <a:rect l="l" t="t" r="r" b="b"/>
              <a:pathLst>
                <a:path w="1312" h="652" extrusionOk="0">
                  <a:moveTo>
                    <a:pt x="1" y="0"/>
                  </a:moveTo>
                  <a:lnTo>
                    <a:pt x="1" y="651"/>
                  </a:lnTo>
                  <a:lnTo>
                    <a:pt x="1312" y="651"/>
                  </a:lnTo>
                  <a:lnTo>
                    <a:pt x="1312" y="0"/>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2677;p74">
              <a:extLst>
                <a:ext uri="{FF2B5EF4-FFF2-40B4-BE49-F238E27FC236}">
                  <a16:creationId xmlns:a16="http://schemas.microsoft.com/office/drawing/2014/main" id="{49C0F3C2-63E9-4820-9400-3F0B233D178E}"/>
                </a:ext>
              </a:extLst>
            </p:cNvPr>
            <p:cNvSpPr/>
            <p:nvPr/>
          </p:nvSpPr>
          <p:spPr>
            <a:xfrm>
              <a:off x="917778" y="4479025"/>
              <a:ext cx="57588" cy="52047"/>
            </a:xfrm>
            <a:custGeom>
              <a:avLst/>
              <a:gdLst/>
              <a:ahLst/>
              <a:cxnLst/>
              <a:rect l="l" t="t" r="r" b="b"/>
              <a:pathLst>
                <a:path w="2193" h="1982" extrusionOk="0">
                  <a:moveTo>
                    <a:pt x="1752" y="441"/>
                  </a:moveTo>
                  <a:lnTo>
                    <a:pt x="1752" y="1542"/>
                  </a:lnTo>
                  <a:lnTo>
                    <a:pt x="441" y="1542"/>
                  </a:lnTo>
                  <a:lnTo>
                    <a:pt x="441" y="441"/>
                  </a:lnTo>
                  <a:close/>
                  <a:moveTo>
                    <a:pt x="441" y="1"/>
                  </a:moveTo>
                  <a:cubicBezTo>
                    <a:pt x="202" y="1"/>
                    <a:pt x="1" y="202"/>
                    <a:pt x="1" y="441"/>
                  </a:cubicBezTo>
                  <a:lnTo>
                    <a:pt x="1" y="1542"/>
                  </a:lnTo>
                  <a:cubicBezTo>
                    <a:pt x="1" y="1790"/>
                    <a:pt x="202" y="1982"/>
                    <a:pt x="441" y="1982"/>
                  </a:cubicBezTo>
                  <a:lnTo>
                    <a:pt x="1752" y="1982"/>
                  </a:lnTo>
                  <a:cubicBezTo>
                    <a:pt x="2001" y="1982"/>
                    <a:pt x="2192" y="1781"/>
                    <a:pt x="2192" y="1542"/>
                  </a:cubicBezTo>
                  <a:lnTo>
                    <a:pt x="2192" y="441"/>
                  </a:lnTo>
                  <a:cubicBezTo>
                    <a:pt x="2192" y="202"/>
                    <a:pt x="2001" y="1"/>
                    <a:pt x="1752"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678;p74">
              <a:extLst>
                <a:ext uri="{FF2B5EF4-FFF2-40B4-BE49-F238E27FC236}">
                  <a16:creationId xmlns:a16="http://schemas.microsoft.com/office/drawing/2014/main" id="{35728584-EB37-93D9-6228-2B28DB1A3D1F}"/>
                </a:ext>
              </a:extLst>
            </p:cNvPr>
            <p:cNvSpPr/>
            <p:nvPr/>
          </p:nvSpPr>
          <p:spPr>
            <a:xfrm>
              <a:off x="940651" y="4479603"/>
              <a:ext cx="11581" cy="28361"/>
            </a:xfrm>
            <a:custGeom>
              <a:avLst/>
              <a:gdLst/>
              <a:ahLst/>
              <a:cxnLst/>
              <a:rect l="l" t="t" r="r" b="b"/>
              <a:pathLst>
                <a:path w="441" h="1080" extrusionOk="0">
                  <a:moveTo>
                    <a:pt x="225" y="0"/>
                  </a:moveTo>
                  <a:cubicBezTo>
                    <a:pt x="122" y="0"/>
                    <a:pt x="20" y="70"/>
                    <a:pt x="10" y="208"/>
                  </a:cubicBezTo>
                  <a:lnTo>
                    <a:pt x="10" y="859"/>
                  </a:lnTo>
                  <a:cubicBezTo>
                    <a:pt x="0" y="984"/>
                    <a:pt x="106" y="1079"/>
                    <a:pt x="230" y="1079"/>
                  </a:cubicBezTo>
                  <a:cubicBezTo>
                    <a:pt x="345" y="1079"/>
                    <a:pt x="441" y="984"/>
                    <a:pt x="441" y="859"/>
                  </a:cubicBezTo>
                  <a:lnTo>
                    <a:pt x="441" y="208"/>
                  </a:lnTo>
                  <a:cubicBezTo>
                    <a:pt x="431" y="70"/>
                    <a:pt x="328" y="0"/>
                    <a:pt x="225" y="0"/>
                  </a:cubicBezTo>
                  <a:close/>
                </a:path>
              </a:pathLst>
            </a:custGeom>
            <a:solidFill>
              <a:srgbClr val="B9C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679;p74">
              <a:extLst>
                <a:ext uri="{FF2B5EF4-FFF2-40B4-BE49-F238E27FC236}">
                  <a16:creationId xmlns:a16="http://schemas.microsoft.com/office/drawing/2014/main" id="{C07BD8F2-751C-DDF4-C0AE-5590878C9BE6}"/>
                </a:ext>
              </a:extLst>
            </p:cNvPr>
            <p:cNvSpPr/>
            <p:nvPr/>
          </p:nvSpPr>
          <p:spPr>
            <a:xfrm>
              <a:off x="929332" y="4588844"/>
              <a:ext cx="34453" cy="22899"/>
            </a:xfrm>
            <a:custGeom>
              <a:avLst/>
              <a:gdLst/>
              <a:ahLst/>
              <a:cxnLst/>
              <a:rect l="l" t="t" r="r" b="b"/>
              <a:pathLst>
                <a:path w="1312" h="872" extrusionOk="0">
                  <a:moveTo>
                    <a:pt x="1" y="1"/>
                  </a:moveTo>
                  <a:lnTo>
                    <a:pt x="1" y="872"/>
                  </a:lnTo>
                  <a:lnTo>
                    <a:pt x="1312" y="872"/>
                  </a:lnTo>
                  <a:lnTo>
                    <a:pt x="1312" y="1"/>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680;p74">
              <a:extLst>
                <a:ext uri="{FF2B5EF4-FFF2-40B4-BE49-F238E27FC236}">
                  <a16:creationId xmlns:a16="http://schemas.microsoft.com/office/drawing/2014/main" id="{7966A64F-71A8-9C95-C9E5-B5204AA7AF1A}"/>
                </a:ext>
              </a:extLst>
            </p:cNvPr>
            <p:cNvSpPr/>
            <p:nvPr/>
          </p:nvSpPr>
          <p:spPr>
            <a:xfrm>
              <a:off x="1136918" y="4358150"/>
              <a:ext cx="34716" cy="253593"/>
            </a:xfrm>
            <a:custGeom>
              <a:avLst/>
              <a:gdLst/>
              <a:ahLst/>
              <a:cxnLst/>
              <a:rect l="l" t="t" r="r" b="b"/>
              <a:pathLst>
                <a:path w="1322" h="9657" extrusionOk="0">
                  <a:moveTo>
                    <a:pt x="1" y="0"/>
                  </a:moveTo>
                  <a:lnTo>
                    <a:pt x="1" y="9657"/>
                  </a:lnTo>
                  <a:lnTo>
                    <a:pt x="1322" y="9657"/>
                  </a:lnTo>
                  <a:lnTo>
                    <a:pt x="1322" y="0"/>
                  </a:ln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681;p74">
              <a:extLst>
                <a:ext uri="{FF2B5EF4-FFF2-40B4-BE49-F238E27FC236}">
                  <a16:creationId xmlns:a16="http://schemas.microsoft.com/office/drawing/2014/main" id="{74C01F69-7F2A-CFD1-CD4B-1C9BCC81BA94}"/>
                </a:ext>
              </a:extLst>
            </p:cNvPr>
            <p:cNvSpPr/>
            <p:nvPr/>
          </p:nvSpPr>
          <p:spPr>
            <a:xfrm>
              <a:off x="1136918" y="4358150"/>
              <a:ext cx="34716" cy="17122"/>
            </a:xfrm>
            <a:custGeom>
              <a:avLst/>
              <a:gdLst/>
              <a:ahLst/>
              <a:cxnLst/>
              <a:rect l="l" t="t" r="r" b="b"/>
              <a:pathLst>
                <a:path w="1322" h="652" extrusionOk="0">
                  <a:moveTo>
                    <a:pt x="1" y="0"/>
                  </a:moveTo>
                  <a:lnTo>
                    <a:pt x="1" y="651"/>
                  </a:lnTo>
                  <a:lnTo>
                    <a:pt x="1322" y="651"/>
                  </a:lnTo>
                  <a:lnTo>
                    <a:pt x="1322" y="0"/>
                  </a:ln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682;p74">
              <a:extLst>
                <a:ext uri="{FF2B5EF4-FFF2-40B4-BE49-F238E27FC236}">
                  <a16:creationId xmlns:a16="http://schemas.microsoft.com/office/drawing/2014/main" id="{6E6C6D9E-685E-A02E-289C-6AC43E4C69C9}"/>
                </a:ext>
              </a:extLst>
            </p:cNvPr>
            <p:cNvSpPr/>
            <p:nvPr/>
          </p:nvSpPr>
          <p:spPr>
            <a:xfrm>
              <a:off x="1136918" y="4525269"/>
              <a:ext cx="34716" cy="17384"/>
            </a:xfrm>
            <a:custGeom>
              <a:avLst/>
              <a:gdLst/>
              <a:ahLst/>
              <a:cxnLst/>
              <a:rect l="l" t="t" r="r" b="b"/>
              <a:pathLst>
                <a:path w="1322" h="662" extrusionOk="0">
                  <a:moveTo>
                    <a:pt x="1" y="1"/>
                  </a:moveTo>
                  <a:lnTo>
                    <a:pt x="1" y="661"/>
                  </a:lnTo>
                  <a:lnTo>
                    <a:pt x="1322" y="661"/>
                  </a:lnTo>
                  <a:lnTo>
                    <a:pt x="1322" y="1"/>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683;p74">
              <a:extLst>
                <a:ext uri="{FF2B5EF4-FFF2-40B4-BE49-F238E27FC236}">
                  <a16:creationId xmlns:a16="http://schemas.microsoft.com/office/drawing/2014/main" id="{A86F8989-226F-B7C5-CAA1-32B1A675C4FB}"/>
                </a:ext>
              </a:extLst>
            </p:cNvPr>
            <p:cNvSpPr/>
            <p:nvPr/>
          </p:nvSpPr>
          <p:spPr>
            <a:xfrm>
              <a:off x="1136918" y="4485065"/>
              <a:ext cx="34716" cy="17122"/>
            </a:xfrm>
            <a:custGeom>
              <a:avLst/>
              <a:gdLst/>
              <a:ahLst/>
              <a:cxnLst/>
              <a:rect l="l" t="t" r="r" b="b"/>
              <a:pathLst>
                <a:path w="1322" h="652" extrusionOk="0">
                  <a:moveTo>
                    <a:pt x="1" y="0"/>
                  </a:moveTo>
                  <a:lnTo>
                    <a:pt x="1" y="651"/>
                  </a:lnTo>
                  <a:lnTo>
                    <a:pt x="1322" y="651"/>
                  </a:lnTo>
                  <a:lnTo>
                    <a:pt x="1322" y="0"/>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84;p74">
              <a:extLst>
                <a:ext uri="{FF2B5EF4-FFF2-40B4-BE49-F238E27FC236}">
                  <a16:creationId xmlns:a16="http://schemas.microsoft.com/office/drawing/2014/main" id="{77DF5025-429D-C62A-3578-47EED6DAC83A}"/>
                </a:ext>
              </a:extLst>
            </p:cNvPr>
            <p:cNvSpPr/>
            <p:nvPr/>
          </p:nvSpPr>
          <p:spPr>
            <a:xfrm>
              <a:off x="1125363" y="4479025"/>
              <a:ext cx="57825" cy="52047"/>
            </a:xfrm>
            <a:custGeom>
              <a:avLst/>
              <a:gdLst/>
              <a:ahLst/>
              <a:cxnLst/>
              <a:rect l="l" t="t" r="r" b="b"/>
              <a:pathLst>
                <a:path w="2202" h="1982" extrusionOk="0">
                  <a:moveTo>
                    <a:pt x="1752" y="441"/>
                  </a:moveTo>
                  <a:lnTo>
                    <a:pt x="1752" y="1542"/>
                  </a:lnTo>
                  <a:lnTo>
                    <a:pt x="441" y="1542"/>
                  </a:lnTo>
                  <a:lnTo>
                    <a:pt x="441" y="441"/>
                  </a:lnTo>
                  <a:close/>
                  <a:moveTo>
                    <a:pt x="441" y="1"/>
                  </a:moveTo>
                  <a:cubicBezTo>
                    <a:pt x="202" y="1"/>
                    <a:pt x="1" y="202"/>
                    <a:pt x="1" y="441"/>
                  </a:cubicBezTo>
                  <a:lnTo>
                    <a:pt x="1" y="1542"/>
                  </a:lnTo>
                  <a:cubicBezTo>
                    <a:pt x="1" y="1790"/>
                    <a:pt x="202" y="1982"/>
                    <a:pt x="441" y="1982"/>
                  </a:cubicBezTo>
                  <a:lnTo>
                    <a:pt x="1762" y="1982"/>
                  </a:lnTo>
                  <a:cubicBezTo>
                    <a:pt x="2001" y="1982"/>
                    <a:pt x="2202" y="1781"/>
                    <a:pt x="2192" y="1542"/>
                  </a:cubicBezTo>
                  <a:lnTo>
                    <a:pt x="2192" y="441"/>
                  </a:lnTo>
                  <a:cubicBezTo>
                    <a:pt x="2192" y="202"/>
                    <a:pt x="2001" y="1"/>
                    <a:pt x="1762"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685;p74">
              <a:extLst>
                <a:ext uri="{FF2B5EF4-FFF2-40B4-BE49-F238E27FC236}">
                  <a16:creationId xmlns:a16="http://schemas.microsoft.com/office/drawing/2014/main" id="{A9529275-61AF-6C5D-B2AC-456F7482F2C4}"/>
                </a:ext>
              </a:extLst>
            </p:cNvPr>
            <p:cNvSpPr/>
            <p:nvPr/>
          </p:nvSpPr>
          <p:spPr>
            <a:xfrm>
              <a:off x="1148105" y="4478841"/>
              <a:ext cx="12211" cy="29122"/>
            </a:xfrm>
            <a:custGeom>
              <a:avLst/>
              <a:gdLst/>
              <a:ahLst/>
              <a:cxnLst/>
              <a:rect l="l" t="t" r="r" b="b"/>
              <a:pathLst>
                <a:path w="465" h="1109" extrusionOk="0">
                  <a:moveTo>
                    <a:pt x="232" y="1"/>
                  </a:moveTo>
                  <a:cubicBezTo>
                    <a:pt x="116" y="1"/>
                    <a:pt x="1" y="80"/>
                    <a:pt x="15" y="237"/>
                  </a:cubicBezTo>
                  <a:lnTo>
                    <a:pt x="15" y="888"/>
                  </a:lnTo>
                  <a:cubicBezTo>
                    <a:pt x="15" y="1013"/>
                    <a:pt x="111" y="1108"/>
                    <a:pt x="235" y="1108"/>
                  </a:cubicBezTo>
                  <a:cubicBezTo>
                    <a:pt x="350" y="1108"/>
                    <a:pt x="455" y="1013"/>
                    <a:pt x="455" y="888"/>
                  </a:cubicBezTo>
                  <a:lnTo>
                    <a:pt x="455" y="237"/>
                  </a:lnTo>
                  <a:cubicBezTo>
                    <a:pt x="465" y="80"/>
                    <a:pt x="348" y="1"/>
                    <a:pt x="232" y="1"/>
                  </a:cubicBezTo>
                  <a:close/>
                </a:path>
              </a:pathLst>
            </a:custGeom>
            <a:solidFill>
              <a:srgbClr val="B9C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686;p74">
              <a:extLst>
                <a:ext uri="{FF2B5EF4-FFF2-40B4-BE49-F238E27FC236}">
                  <a16:creationId xmlns:a16="http://schemas.microsoft.com/office/drawing/2014/main" id="{EE5FD748-836F-E8D8-7173-413B5BE2CF8C}"/>
                </a:ext>
              </a:extLst>
            </p:cNvPr>
            <p:cNvSpPr/>
            <p:nvPr/>
          </p:nvSpPr>
          <p:spPr>
            <a:xfrm>
              <a:off x="1136918" y="4588844"/>
              <a:ext cx="34716" cy="22899"/>
            </a:xfrm>
            <a:custGeom>
              <a:avLst/>
              <a:gdLst/>
              <a:ahLst/>
              <a:cxnLst/>
              <a:rect l="l" t="t" r="r" b="b"/>
              <a:pathLst>
                <a:path w="1322" h="872" extrusionOk="0">
                  <a:moveTo>
                    <a:pt x="1" y="1"/>
                  </a:moveTo>
                  <a:lnTo>
                    <a:pt x="1" y="872"/>
                  </a:lnTo>
                  <a:lnTo>
                    <a:pt x="1322" y="872"/>
                  </a:lnTo>
                  <a:lnTo>
                    <a:pt x="1322" y="1"/>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687;p74">
              <a:extLst>
                <a:ext uri="{FF2B5EF4-FFF2-40B4-BE49-F238E27FC236}">
                  <a16:creationId xmlns:a16="http://schemas.microsoft.com/office/drawing/2014/main" id="{39FEC595-A88A-D56F-F7B0-EED6CC95E3CB}"/>
                </a:ext>
              </a:extLst>
            </p:cNvPr>
            <p:cNvSpPr/>
            <p:nvPr/>
          </p:nvSpPr>
          <p:spPr>
            <a:xfrm>
              <a:off x="1021584" y="4461956"/>
              <a:ext cx="57562" cy="23135"/>
            </a:xfrm>
            <a:custGeom>
              <a:avLst/>
              <a:gdLst/>
              <a:ahLst/>
              <a:cxnLst/>
              <a:rect l="l" t="t" r="r" b="b"/>
              <a:pathLst>
                <a:path w="2192" h="881" extrusionOk="0">
                  <a:moveTo>
                    <a:pt x="220" y="0"/>
                  </a:moveTo>
                  <a:cubicBezTo>
                    <a:pt x="96" y="0"/>
                    <a:pt x="0" y="96"/>
                    <a:pt x="0" y="220"/>
                  </a:cubicBezTo>
                  <a:lnTo>
                    <a:pt x="0" y="660"/>
                  </a:lnTo>
                  <a:cubicBezTo>
                    <a:pt x="0" y="775"/>
                    <a:pt x="96" y="880"/>
                    <a:pt x="220" y="880"/>
                  </a:cubicBezTo>
                  <a:lnTo>
                    <a:pt x="1972" y="880"/>
                  </a:lnTo>
                  <a:cubicBezTo>
                    <a:pt x="2096" y="880"/>
                    <a:pt x="2192" y="775"/>
                    <a:pt x="2192" y="660"/>
                  </a:cubicBezTo>
                  <a:lnTo>
                    <a:pt x="2192" y="220"/>
                  </a:lnTo>
                  <a:cubicBezTo>
                    <a:pt x="2192" y="96"/>
                    <a:pt x="2096" y="0"/>
                    <a:pt x="1972" y="0"/>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2688;p74">
              <a:extLst>
                <a:ext uri="{FF2B5EF4-FFF2-40B4-BE49-F238E27FC236}">
                  <a16:creationId xmlns:a16="http://schemas.microsoft.com/office/drawing/2014/main" id="{4A6BCE8C-32F6-5B27-12E5-319D08E3AC02}"/>
                </a:ext>
              </a:extLst>
            </p:cNvPr>
            <p:cNvSpPr/>
            <p:nvPr/>
          </p:nvSpPr>
          <p:spPr>
            <a:xfrm>
              <a:off x="1021584" y="4473510"/>
              <a:ext cx="57562" cy="11581"/>
            </a:xfrm>
            <a:custGeom>
              <a:avLst/>
              <a:gdLst/>
              <a:ahLst/>
              <a:cxnLst/>
              <a:rect l="l" t="t" r="r" b="b"/>
              <a:pathLst>
                <a:path w="2192" h="441" extrusionOk="0">
                  <a:moveTo>
                    <a:pt x="220" y="0"/>
                  </a:moveTo>
                  <a:cubicBezTo>
                    <a:pt x="96" y="0"/>
                    <a:pt x="0" y="96"/>
                    <a:pt x="0" y="220"/>
                  </a:cubicBezTo>
                  <a:cubicBezTo>
                    <a:pt x="0" y="335"/>
                    <a:pt x="96" y="440"/>
                    <a:pt x="220" y="440"/>
                  </a:cubicBezTo>
                  <a:lnTo>
                    <a:pt x="1972" y="440"/>
                  </a:lnTo>
                  <a:cubicBezTo>
                    <a:pt x="2096" y="440"/>
                    <a:pt x="2192" y="335"/>
                    <a:pt x="2192" y="220"/>
                  </a:cubicBezTo>
                  <a:cubicBezTo>
                    <a:pt x="2192" y="96"/>
                    <a:pt x="2096" y="0"/>
                    <a:pt x="1972" y="0"/>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e 2">
            <a:extLst>
              <a:ext uri="{FF2B5EF4-FFF2-40B4-BE49-F238E27FC236}">
                <a16:creationId xmlns:a16="http://schemas.microsoft.com/office/drawing/2014/main" id="{ED18C036-1668-1940-01A7-B644A3D08E4E}"/>
              </a:ext>
            </a:extLst>
          </p:cNvPr>
          <p:cNvGrpSpPr/>
          <p:nvPr/>
        </p:nvGrpSpPr>
        <p:grpSpPr>
          <a:xfrm>
            <a:off x="6689442" y="2263098"/>
            <a:ext cx="1104900" cy="1104900"/>
            <a:chOff x="6689442" y="2263098"/>
            <a:chExt cx="1104900" cy="1104900"/>
          </a:xfrm>
        </p:grpSpPr>
        <p:sp>
          <p:nvSpPr>
            <p:cNvPr id="51" name="Google Shape;3231;p36">
              <a:extLst>
                <a:ext uri="{FF2B5EF4-FFF2-40B4-BE49-F238E27FC236}">
                  <a16:creationId xmlns:a16="http://schemas.microsoft.com/office/drawing/2014/main" id="{AEDE6AA1-0188-603B-0AB5-51D8FCFA8F13}"/>
                </a:ext>
              </a:extLst>
            </p:cNvPr>
            <p:cNvSpPr/>
            <p:nvPr/>
          </p:nvSpPr>
          <p:spPr>
            <a:xfrm>
              <a:off x="6689442" y="2263098"/>
              <a:ext cx="1104900" cy="1104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 name="Google Shape;12552;p74">
              <a:extLst>
                <a:ext uri="{FF2B5EF4-FFF2-40B4-BE49-F238E27FC236}">
                  <a16:creationId xmlns:a16="http://schemas.microsoft.com/office/drawing/2014/main" id="{A7CD65BE-C1F7-326D-F69E-F9415A47FC75}"/>
                </a:ext>
              </a:extLst>
            </p:cNvPr>
            <p:cNvGrpSpPr/>
            <p:nvPr/>
          </p:nvGrpSpPr>
          <p:grpSpPr>
            <a:xfrm>
              <a:off x="6873149" y="2510940"/>
              <a:ext cx="657832" cy="653943"/>
              <a:chOff x="1752137" y="4266608"/>
              <a:chExt cx="378512" cy="374756"/>
            </a:xfrm>
          </p:grpSpPr>
          <p:sp>
            <p:nvSpPr>
              <p:cNvPr id="132" name="Google Shape;12553;p74">
                <a:extLst>
                  <a:ext uri="{FF2B5EF4-FFF2-40B4-BE49-F238E27FC236}">
                    <a16:creationId xmlns:a16="http://schemas.microsoft.com/office/drawing/2014/main" id="{19E1F570-7CD3-F04A-0431-A604CA26CA26}"/>
                  </a:ext>
                </a:extLst>
              </p:cNvPr>
              <p:cNvSpPr/>
              <p:nvPr/>
            </p:nvSpPr>
            <p:spPr>
              <a:xfrm>
                <a:off x="1752400" y="4382020"/>
                <a:ext cx="171163" cy="82220"/>
              </a:xfrm>
              <a:custGeom>
                <a:avLst/>
                <a:gdLst/>
                <a:ahLst/>
                <a:cxnLst/>
                <a:rect l="l" t="t" r="r" b="b"/>
                <a:pathLst>
                  <a:path w="6518" h="3131" extrusionOk="0">
                    <a:moveTo>
                      <a:pt x="6518" y="1"/>
                    </a:moveTo>
                    <a:lnTo>
                      <a:pt x="5092" y="125"/>
                    </a:lnTo>
                    <a:cubicBezTo>
                      <a:pt x="3226" y="278"/>
                      <a:pt x="1474" y="1082"/>
                      <a:pt x="154" y="2412"/>
                    </a:cubicBezTo>
                    <a:cubicBezTo>
                      <a:pt x="1" y="2565"/>
                      <a:pt x="96" y="2833"/>
                      <a:pt x="316" y="2853"/>
                    </a:cubicBezTo>
                    <a:lnTo>
                      <a:pt x="3398" y="3130"/>
                    </a:lnTo>
                    <a:lnTo>
                      <a:pt x="6518" y="1"/>
                    </a:ln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2554;p74">
                <a:extLst>
                  <a:ext uri="{FF2B5EF4-FFF2-40B4-BE49-F238E27FC236}">
                    <a16:creationId xmlns:a16="http://schemas.microsoft.com/office/drawing/2014/main" id="{A5BEB75F-8BD8-2B66-11BF-FA5DD5B36318}"/>
                  </a:ext>
                </a:extLst>
              </p:cNvPr>
              <p:cNvSpPr/>
              <p:nvPr/>
            </p:nvSpPr>
            <p:spPr>
              <a:xfrm>
                <a:off x="1931834" y="4472250"/>
                <a:ext cx="81957" cy="169114"/>
              </a:xfrm>
              <a:custGeom>
                <a:avLst/>
                <a:gdLst/>
                <a:ahLst/>
                <a:cxnLst/>
                <a:rect l="l" t="t" r="r" b="b"/>
                <a:pathLst>
                  <a:path w="3121" h="6440" extrusionOk="0">
                    <a:moveTo>
                      <a:pt x="3121" y="0"/>
                    </a:moveTo>
                    <a:lnTo>
                      <a:pt x="1" y="3120"/>
                    </a:lnTo>
                    <a:lnTo>
                      <a:pt x="269" y="6202"/>
                    </a:lnTo>
                    <a:cubicBezTo>
                      <a:pt x="281" y="6348"/>
                      <a:pt x="404" y="6439"/>
                      <a:pt x="530" y="6439"/>
                    </a:cubicBezTo>
                    <a:cubicBezTo>
                      <a:pt x="593" y="6439"/>
                      <a:pt x="657" y="6416"/>
                      <a:pt x="709" y="6365"/>
                    </a:cubicBezTo>
                    <a:cubicBezTo>
                      <a:pt x="2039" y="5044"/>
                      <a:pt x="2843" y="3293"/>
                      <a:pt x="3006" y="1426"/>
                    </a:cubicBezTo>
                    <a:lnTo>
                      <a:pt x="3121" y="0"/>
                    </a:ln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2555;p74">
                <a:extLst>
                  <a:ext uri="{FF2B5EF4-FFF2-40B4-BE49-F238E27FC236}">
                    <a16:creationId xmlns:a16="http://schemas.microsoft.com/office/drawing/2014/main" id="{E8A94078-142F-2062-B085-BEBB800E0C0C}"/>
                  </a:ext>
                </a:extLst>
              </p:cNvPr>
              <p:cNvSpPr/>
              <p:nvPr/>
            </p:nvSpPr>
            <p:spPr>
              <a:xfrm>
                <a:off x="1752137" y="4386537"/>
                <a:ext cx="123685" cy="71664"/>
              </a:xfrm>
              <a:custGeom>
                <a:avLst/>
                <a:gdLst/>
                <a:ahLst/>
                <a:cxnLst/>
                <a:rect l="l" t="t" r="r" b="b"/>
                <a:pathLst>
                  <a:path w="4710" h="2729" extrusionOk="0">
                    <a:moveTo>
                      <a:pt x="4710" y="1"/>
                    </a:moveTo>
                    <a:lnTo>
                      <a:pt x="4710" y="1"/>
                    </a:lnTo>
                    <a:cubicBezTo>
                      <a:pt x="2987" y="221"/>
                      <a:pt x="1389" y="1015"/>
                      <a:pt x="164" y="2240"/>
                    </a:cubicBezTo>
                    <a:cubicBezTo>
                      <a:pt x="1" y="2393"/>
                      <a:pt x="106" y="2661"/>
                      <a:pt x="317" y="2681"/>
                    </a:cubicBezTo>
                    <a:lnTo>
                      <a:pt x="776" y="2728"/>
                    </a:lnTo>
                    <a:cubicBezTo>
                      <a:pt x="633" y="2614"/>
                      <a:pt x="613" y="2403"/>
                      <a:pt x="747" y="2269"/>
                    </a:cubicBezTo>
                    <a:cubicBezTo>
                      <a:pt x="1838" y="1178"/>
                      <a:pt x="3207" y="393"/>
                      <a:pt x="4710"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2556;p74">
                <a:extLst>
                  <a:ext uri="{FF2B5EF4-FFF2-40B4-BE49-F238E27FC236}">
                    <a16:creationId xmlns:a16="http://schemas.microsoft.com/office/drawing/2014/main" id="{9CBFEC9F-4832-7D12-2B9D-ECEC40D22A04}"/>
                  </a:ext>
                </a:extLst>
              </p:cNvPr>
              <p:cNvSpPr/>
              <p:nvPr/>
            </p:nvSpPr>
            <p:spPr>
              <a:xfrm>
                <a:off x="1931834" y="4539108"/>
                <a:ext cx="23897" cy="102256"/>
              </a:xfrm>
              <a:custGeom>
                <a:avLst/>
                <a:gdLst/>
                <a:ahLst/>
                <a:cxnLst/>
                <a:rect l="l" t="t" r="r" b="b"/>
                <a:pathLst>
                  <a:path w="910" h="3894" extrusionOk="0">
                    <a:moveTo>
                      <a:pt x="575" y="0"/>
                    </a:moveTo>
                    <a:lnTo>
                      <a:pt x="1" y="574"/>
                    </a:lnTo>
                    <a:lnTo>
                      <a:pt x="269" y="3656"/>
                    </a:lnTo>
                    <a:cubicBezTo>
                      <a:pt x="281" y="3802"/>
                      <a:pt x="404" y="3893"/>
                      <a:pt x="530" y="3893"/>
                    </a:cubicBezTo>
                    <a:cubicBezTo>
                      <a:pt x="593" y="3893"/>
                      <a:pt x="657" y="3870"/>
                      <a:pt x="709" y="3819"/>
                    </a:cubicBezTo>
                    <a:cubicBezTo>
                      <a:pt x="776" y="3752"/>
                      <a:pt x="843" y="3685"/>
                      <a:pt x="910" y="3618"/>
                    </a:cubicBezTo>
                    <a:cubicBezTo>
                      <a:pt x="891" y="3579"/>
                      <a:pt x="891" y="3551"/>
                      <a:pt x="881" y="3512"/>
                    </a:cubicBezTo>
                    <a:lnTo>
                      <a:pt x="575" y="0"/>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2557;p74">
                <a:hlinkClick r:id="rId6" action="ppaction://hlinksldjump"/>
                <a:extLst>
                  <a:ext uri="{FF2B5EF4-FFF2-40B4-BE49-F238E27FC236}">
                    <a16:creationId xmlns:a16="http://schemas.microsoft.com/office/drawing/2014/main" id="{24F9ABB8-FA96-8FF7-ED83-CEE44A1DB3ED}"/>
                  </a:ext>
                </a:extLst>
              </p:cNvPr>
              <p:cNvSpPr/>
              <p:nvPr/>
            </p:nvSpPr>
            <p:spPr>
              <a:xfrm>
                <a:off x="1823512" y="4266608"/>
                <a:ext cx="307137" cy="305115"/>
              </a:xfrm>
              <a:custGeom>
                <a:avLst/>
                <a:gdLst/>
                <a:ahLst/>
                <a:cxnLst/>
                <a:rect l="l" t="t" r="r" b="b"/>
                <a:pathLst>
                  <a:path w="11696" h="11619" extrusionOk="0">
                    <a:moveTo>
                      <a:pt x="11451" y="0"/>
                    </a:moveTo>
                    <a:cubicBezTo>
                      <a:pt x="11428" y="0"/>
                      <a:pt x="11404" y="4"/>
                      <a:pt x="11380" y="12"/>
                    </a:cubicBezTo>
                    <a:lnTo>
                      <a:pt x="8920" y="730"/>
                    </a:lnTo>
                    <a:lnTo>
                      <a:pt x="7102" y="1257"/>
                    </a:lnTo>
                    <a:cubicBezTo>
                      <a:pt x="6949" y="1304"/>
                      <a:pt x="6815" y="1381"/>
                      <a:pt x="6710" y="1496"/>
                    </a:cubicBezTo>
                    <a:lnTo>
                      <a:pt x="87" y="8119"/>
                    </a:lnTo>
                    <a:cubicBezTo>
                      <a:pt x="1" y="8205"/>
                      <a:pt x="1" y="8339"/>
                      <a:pt x="87" y="8425"/>
                    </a:cubicBezTo>
                    <a:lnTo>
                      <a:pt x="1408" y="9745"/>
                    </a:lnTo>
                    <a:lnTo>
                      <a:pt x="1896" y="10234"/>
                    </a:lnTo>
                    <a:lnTo>
                      <a:pt x="3217" y="11554"/>
                    </a:lnTo>
                    <a:cubicBezTo>
                      <a:pt x="3260" y="11597"/>
                      <a:pt x="3319" y="11619"/>
                      <a:pt x="3379" y="11619"/>
                    </a:cubicBezTo>
                    <a:cubicBezTo>
                      <a:pt x="3439" y="11619"/>
                      <a:pt x="3499" y="11597"/>
                      <a:pt x="3542" y="11554"/>
                    </a:cubicBezTo>
                    <a:lnTo>
                      <a:pt x="7246" y="7841"/>
                    </a:lnTo>
                    <a:lnTo>
                      <a:pt x="10136" y="4970"/>
                    </a:lnTo>
                    <a:cubicBezTo>
                      <a:pt x="10260" y="4845"/>
                      <a:pt x="10346" y="4692"/>
                      <a:pt x="10394" y="4530"/>
                    </a:cubicBezTo>
                    <a:lnTo>
                      <a:pt x="11638" y="271"/>
                    </a:lnTo>
                    <a:cubicBezTo>
                      <a:pt x="11696" y="132"/>
                      <a:pt x="11585" y="0"/>
                      <a:pt x="11451"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2558;p74">
                <a:extLst>
                  <a:ext uri="{FF2B5EF4-FFF2-40B4-BE49-F238E27FC236}">
                    <a16:creationId xmlns:a16="http://schemas.microsoft.com/office/drawing/2014/main" id="{9A8F550D-6C8A-3654-2BA2-724D01D408A9}"/>
                  </a:ext>
                </a:extLst>
              </p:cNvPr>
              <p:cNvSpPr/>
              <p:nvPr/>
            </p:nvSpPr>
            <p:spPr>
              <a:xfrm>
                <a:off x="1823512" y="4266686"/>
                <a:ext cx="306507" cy="227963"/>
              </a:xfrm>
              <a:custGeom>
                <a:avLst/>
                <a:gdLst/>
                <a:ahLst/>
                <a:cxnLst/>
                <a:rect l="l" t="t" r="r" b="b"/>
                <a:pathLst>
                  <a:path w="11672" h="8681" extrusionOk="0">
                    <a:moveTo>
                      <a:pt x="11449" y="0"/>
                    </a:moveTo>
                    <a:cubicBezTo>
                      <a:pt x="11430" y="0"/>
                      <a:pt x="11410" y="3"/>
                      <a:pt x="11390" y="9"/>
                    </a:cubicBezTo>
                    <a:lnTo>
                      <a:pt x="7083" y="1263"/>
                    </a:lnTo>
                    <a:cubicBezTo>
                      <a:pt x="6949" y="1301"/>
                      <a:pt x="6825" y="1378"/>
                      <a:pt x="6729" y="1474"/>
                    </a:cubicBezTo>
                    <a:lnTo>
                      <a:pt x="87" y="8116"/>
                    </a:lnTo>
                    <a:cubicBezTo>
                      <a:pt x="1" y="8192"/>
                      <a:pt x="1" y="8326"/>
                      <a:pt x="87" y="8412"/>
                    </a:cubicBezTo>
                    <a:lnTo>
                      <a:pt x="355" y="8680"/>
                    </a:lnTo>
                    <a:lnTo>
                      <a:pt x="1101" y="7934"/>
                    </a:lnTo>
                    <a:lnTo>
                      <a:pt x="7064" y="1971"/>
                    </a:lnTo>
                    <a:cubicBezTo>
                      <a:pt x="7150" y="1885"/>
                      <a:pt x="7265" y="1818"/>
                      <a:pt x="7389" y="1780"/>
                    </a:cubicBezTo>
                    <a:lnTo>
                      <a:pt x="11552" y="565"/>
                    </a:lnTo>
                    <a:lnTo>
                      <a:pt x="11638" y="258"/>
                    </a:lnTo>
                    <a:cubicBezTo>
                      <a:pt x="11672" y="126"/>
                      <a:pt x="11575" y="0"/>
                      <a:pt x="11449"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2559;p74">
                <a:extLst>
                  <a:ext uri="{FF2B5EF4-FFF2-40B4-BE49-F238E27FC236}">
                    <a16:creationId xmlns:a16="http://schemas.microsoft.com/office/drawing/2014/main" id="{BC21E29E-92DB-C7DD-8426-FD778C39D0AC}"/>
                  </a:ext>
                </a:extLst>
              </p:cNvPr>
              <p:cNvSpPr/>
              <p:nvPr/>
            </p:nvSpPr>
            <p:spPr>
              <a:xfrm>
                <a:off x="1978078" y="4353633"/>
                <a:ext cx="64127" cy="64101"/>
              </a:xfrm>
              <a:custGeom>
                <a:avLst/>
                <a:gdLst/>
                <a:ahLst/>
                <a:cxnLst/>
                <a:rect l="l" t="t" r="r" b="b"/>
                <a:pathLst>
                  <a:path w="2442" h="2441" extrusionOk="0">
                    <a:moveTo>
                      <a:pt x="1226" y="0"/>
                    </a:moveTo>
                    <a:cubicBezTo>
                      <a:pt x="546" y="0"/>
                      <a:pt x="1" y="546"/>
                      <a:pt x="1" y="1216"/>
                    </a:cubicBezTo>
                    <a:cubicBezTo>
                      <a:pt x="1" y="1895"/>
                      <a:pt x="546" y="2441"/>
                      <a:pt x="1226" y="2441"/>
                    </a:cubicBezTo>
                    <a:cubicBezTo>
                      <a:pt x="1896" y="2441"/>
                      <a:pt x="2441" y="1895"/>
                      <a:pt x="2441" y="1216"/>
                    </a:cubicBezTo>
                    <a:cubicBezTo>
                      <a:pt x="2441" y="546"/>
                      <a:pt x="1896" y="0"/>
                      <a:pt x="1226" y="0"/>
                    </a:cubicBez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2560;p74">
                <a:extLst>
                  <a:ext uri="{FF2B5EF4-FFF2-40B4-BE49-F238E27FC236}">
                    <a16:creationId xmlns:a16="http://schemas.microsoft.com/office/drawing/2014/main" id="{1AF7C6A5-5BA2-8E73-CBC2-3D5D34735620}"/>
                  </a:ext>
                </a:extLst>
              </p:cNvPr>
              <p:cNvSpPr/>
              <p:nvPr/>
            </p:nvSpPr>
            <p:spPr>
              <a:xfrm>
                <a:off x="1978078" y="4353660"/>
                <a:ext cx="39731" cy="64206"/>
              </a:xfrm>
              <a:custGeom>
                <a:avLst/>
                <a:gdLst/>
                <a:ahLst/>
                <a:cxnLst/>
                <a:rect l="l" t="t" r="r" b="b"/>
                <a:pathLst>
                  <a:path w="1513" h="2445" extrusionOk="0">
                    <a:moveTo>
                      <a:pt x="1215" y="1"/>
                    </a:moveTo>
                    <a:cubicBezTo>
                      <a:pt x="559" y="1"/>
                      <a:pt x="1" y="533"/>
                      <a:pt x="1" y="1224"/>
                    </a:cubicBezTo>
                    <a:cubicBezTo>
                      <a:pt x="1" y="1911"/>
                      <a:pt x="566" y="2444"/>
                      <a:pt x="1226" y="2444"/>
                    </a:cubicBezTo>
                    <a:cubicBezTo>
                      <a:pt x="1320" y="2444"/>
                      <a:pt x="1416" y="2434"/>
                      <a:pt x="1513" y="2411"/>
                    </a:cubicBezTo>
                    <a:cubicBezTo>
                      <a:pt x="584" y="2181"/>
                      <a:pt x="259" y="1033"/>
                      <a:pt x="939" y="353"/>
                    </a:cubicBezTo>
                    <a:cubicBezTo>
                      <a:pt x="1092" y="200"/>
                      <a:pt x="1293" y="85"/>
                      <a:pt x="1513" y="38"/>
                    </a:cubicBezTo>
                    <a:cubicBezTo>
                      <a:pt x="1412" y="13"/>
                      <a:pt x="1313" y="1"/>
                      <a:pt x="1215" y="1"/>
                    </a:cubicBez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2561;p74">
                <a:extLst>
                  <a:ext uri="{FF2B5EF4-FFF2-40B4-BE49-F238E27FC236}">
                    <a16:creationId xmlns:a16="http://schemas.microsoft.com/office/drawing/2014/main" id="{AD57DD90-3C9D-596B-B92D-C1CC71985C0A}"/>
                  </a:ext>
                </a:extLst>
              </p:cNvPr>
              <p:cNvSpPr/>
              <p:nvPr/>
            </p:nvSpPr>
            <p:spPr>
              <a:xfrm>
                <a:off x="1815476" y="4497381"/>
                <a:ext cx="82955" cy="82404"/>
              </a:xfrm>
              <a:custGeom>
                <a:avLst/>
                <a:gdLst/>
                <a:ahLst/>
                <a:cxnLst/>
                <a:rect l="l" t="t" r="r" b="b"/>
                <a:pathLst>
                  <a:path w="3159" h="3138" extrusionOk="0">
                    <a:moveTo>
                      <a:pt x="814" y="0"/>
                    </a:moveTo>
                    <a:lnTo>
                      <a:pt x="125" y="699"/>
                    </a:lnTo>
                    <a:cubicBezTo>
                      <a:pt x="1" y="823"/>
                      <a:pt x="1" y="1024"/>
                      <a:pt x="125" y="1158"/>
                    </a:cubicBezTo>
                    <a:lnTo>
                      <a:pt x="1063" y="2096"/>
                    </a:lnTo>
                    <a:lnTo>
                      <a:pt x="2010" y="3044"/>
                    </a:lnTo>
                    <a:cubicBezTo>
                      <a:pt x="2073" y="3106"/>
                      <a:pt x="2154" y="3137"/>
                      <a:pt x="2235" y="3137"/>
                    </a:cubicBezTo>
                    <a:cubicBezTo>
                      <a:pt x="2317" y="3137"/>
                      <a:pt x="2398" y="3106"/>
                      <a:pt x="2460" y="3044"/>
                    </a:cubicBezTo>
                    <a:lnTo>
                      <a:pt x="3159" y="2345"/>
                    </a:lnTo>
                    <a:lnTo>
                      <a:pt x="2231" y="1417"/>
                    </a:lnTo>
                    <a:lnTo>
                      <a:pt x="1742" y="929"/>
                    </a:lnTo>
                    <a:lnTo>
                      <a:pt x="814" y="0"/>
                    </a:lnTo>
                    <a:close/>
                  </a:path>
                </a:pathLst>
              </a:custGeom>
              <a:solidFill>
                <a:srgbClr val="617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2562;p74">
                <a:extLst>
                  <a:ext uri="{FF2B5EF4-FFF2-40B4-BE49-F238E27FC236}">
                    <a16:creationId xmlns:a16="http://schemas.microsoft.com/office/drawing/2014/main" id="{2EE4B049-5717-7505-E2CF-96122F00727D}"/>
                  </a:ext>
                </a:extLst>
              </p:cNvPr>
              <p:cNvSpPr/>
              <p:nvPr/>
            </p:nvSpPr>
            <p:spPr>
              <a:xfrm>
                <a:off x="1815476" y="4497381"/>
                <a:ext cx="32195" cy="35950"/>
              </a:xfrm>
              <a:custGeom>
                <a:avLst/>
                <a:gdLst/>
                <a:ahLst/>
                <a:cxnLst/>
                <a:rect l="l" t="t" r="r" b="b"/>
                <a:pathLst>
                  <a:path w="1226" h="1369" extrusionOk="0">
                    <a:moveTo>
                      <a:pt x="814" y="0"/>
                    </a:moveTo>
                    <a:lnTo>
                      <a:pt x="125" y="699"/>
                    </a:lnTo>
                    <a:cubicBezTo>
                      <a:pt x="1" y="823"/>
                      <a:pt x="1" y="1024"/>
                      <a:pt x="125" y="1158"/>
                    </a:cubicBezTo>
                    <a:lnTo>
                      <a:pt x="345" y="1369"/>
                    </a:lnTo>
                    <a:cubicBezTo>
                      <a:pt x="355" y="1302"/>
                      <a:pt x="393" y="1245"/>
                      <a:pt x="441" y="1197"/>
                    </a:cubicBezTo>
                    <a:lnTo>
                      <a:pt x="1226" y="412"/>
                    </a:lnTo>
                    <a:lnTo>
                      <a:pt x="814" y="0"/>
                    </a:lnTo>
                    <a:close/>
                  </a:path>
                </a:pathLst>
              </a:custGeom>
              <a:solidFill>
                <a:srgbClr val="476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2563;p74">
                <a:extLst>
                  <a:ext uri="{FF2B5EF4-FFF2-40B4-BE49-F238E27FC236}">
                    <a16:creationId xmlns:a16="http://schemas.microsoft.com/office/drawing/2014/main" id="{8D3335DA-3269-42C6-3313-C59EE64D3D70}"/>
                  </a:ext>
                </a:extLst>
              </p:cNvPr>
              <p:cNvSpPr/>
              <p:nvPr/>
            </p:nvSpPr>
            <p:spPr>
              <a:xfrm>
                <a:off x="1823512" y="4463952"/>
                <a:ext cx="108349" cy="107719"/>
              </a:xfrm>
              <a:custGeom>
                <a:avLst/>
                <a:gdLst/>
                <a:ahLst/>
                <a:cxnLst/>
                <a:rect l="l" t="t" r="r" b="b"/>
                <a:pathLst>
                  <a:path w="4126" h="4102" extrusionOk="0">
                    <a:moveTo>
                      <a:pt x="680" y="1"/>
                    </a:moveTo>
                    <a:lnTo>
                      <a:pt x="87" y="604"/>
                    </a:lnTo>
                    <a:cubicBezTo>
                      <a:pt x="1" y="680"/>
                      <a:pt x="1" y="824"/>
                      <a:pt x="87" y="900"/>
                    </a:cubicBezTo>
                    <a:lnTo>
                      <a:pt x="1408" y="2230"/>
                    </a:lnTo>
                    <a:lnTo>
                      <a:pt x="1896" y="2719"/>
                    </a:lnTo>
                    <a:lnTo>
                      <a:pt x="3217" y="4030"/>
                    </a:lnTo>
                    <a:cubicBezTo>
                      <a:pt x="3260" y="4078"/>
                      <a:pt x="3319" y="4101"/>
                      <a:pt x="3379" y="4101"/>
                    </a:cubicBezTo>
                    <a:cubicBezTo>
                      <a:pt x="3439" y="4101"/>
                      <a:pt x="3499" y="4078"/>
                      <a:pt x="3542" y="4030"/>
                    </a:cubicBezTo>
                    <a:lnTo>
                      <a:pt x="4126" y="3446"/>
                    </a:lnTo>
                    <a:lnTo>
                      <a:pt x="2652" y="1962"/>
                    </a:lnTo>
                    <a:lnTo>
                      <a:pt x="2164" y="1484"/>
                    </a:lnTo>
                    <a:lnTo>
                      <a:pt x="680" y="1"/>
                    </a:ln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2564;p74">
                <a:extLst>
                  <a:ext uri="{FF2B5EF4-FFF2-40B4-BE49-F238E27FC236}">
                    <a16:creationId xmlns:a16="http://schemas.microsoft.com/office/drawing/2014/main" id="{E6786E04-B492-8908-6766-3C1DEDEA63EC}"/>
                  </a:ext>
                </a:extLst>
              </p:cNvPr>
              <p:cNvSpPr/>
              <p:nvPr/>
            </p:nvSpPr>
            <p:spPr>
              <a:xfrm>
                <a:off x="1823512" y="4463952"/>
                <a:ext cx="28939" cy="30698"/>
              </a:xfrm>
              <a:custGeom>
                <a:avLst/>
                <a:gdLst/>
                <a:ahLst/>
                <a:cxnLst/>
                <a:rect l="l" t="t" r="r" b="b"/>
                <a:pathLst>
                  <a:path w="1102" h="1169" extrusionOk="0">
                    <a:moveTo>
                      <a:pt x="680" y="1"/>
                    </a:moveTo>
                    <a:lnTo>
                      <a:pt x="87" y="604"/>
                    </a:lnTo>
                    <a:cubicBezTo>
                      <a:pt x="1" y="680"/>
                      <a:pt x="1" y="814"/>
                      <a:pt x="87" y="900"/>
                    </a:cubicBezTo>
                    <a:lnTo>
                      <a:pt x="345" y="1168"/>
                    </a:lnTo>
                    <a:lnTo>
                      <a:pt x="1101" y="412"/>
                    </a:lnTo>
                    <a:lnTo>
                      <a:pt x="680" y="1"/>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2565;p74">
                <a:extLst>
                  <a:ext uri="{FF2B5EF4-FFF2-40B4-BE49-F238E27FC236}">
                    <a16:creationId xmlns:a16="http://schemas.microsoft.com/office/drawing/2014/main" id="{D9653565-F877-4BF1-3215-A088A134D8A9}"/>
                  </a:ext>
                </a:extLst>
              </p:cNvPr>
              <p:cNvSpPr/>
              <p:nvPr/>
            </p:nvSpPr>
            <p:spPr>
              <a:xfrm>
                <a:off x="1776034" y="4536981"/>
                <a:ext cx="33692" cy="30724"/>
              </a:xfrm>
              <a:custGeom>
                <a:avLst/>
                <a:gdLst/>
                <a:ahLst/>
                <a:cxnLst/>
                <a:rect l="l" t="t" r="r" b="b"/>
                <a:pathLst>
                  <a:path w="1283" h="1170" extrusionOk="0">
                    <a:moveTo>
                      <a:pt x="976" y="1"/>
                    </a:moveTo>
                    <a:cubicBezTo>
                      <a:pt x="924" y="1"/>
                      <a:pt x="871" y="22"/>
                      <a:pt x="823" y="72"/>
                    </a:cubicBezTo>
                    <a:lnTo>
                      <a:pt x="86" y="799"/>
                    </a:lnTo>
                    <a:cubicBezTo>
                      <a:pt x="0" y="885"/>
                      <a:pt x="0" y="1019"/>
                      <a:pt x="86" y="1105"/>
                    </a:cubicBezTo>
                    <a:cubicBezTo>
                      <a:pt x="129" y="1148"/>
                      <a:pt x="184" y="1170"/>
                      <a:pt x="239" y="1170"/>
                    </a:cubicBezTo>
                    <a:cubicBezTo>
                      <a:pt x="294" y="1170"/>
                      <a:pt x="349" y="1148"/>
                      <a:pt x="393" y="1105"/>
                    </a:cubicBezTo>
                    <a:lnTo>
                      <a:pt x="1129" y="378"/>
                    </a:lnTo>
                    <a:cubicBezTo>
                      <a:pt x="1283" y="217"/>
                      <a:pt x="1141" y="1"/>
                      <a:pt x="976" y="1"/>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2566;p74">
                <a:extLst>
                  <a:ext uri="{FF2B5EF4-FFF2-40B4-BE49-F238E27FC236}">
                    <a16:creationId xmlns:a16="http://schemas.microsoft.com/office/drawing/2014/main" id="{0C5DEC80-4EF3-7990-357C-104E578183C8}"/>
                  </a:ext>
                </a:extLst>
              </p:cNvPr>
              <p:cNvSpPr/>
              <p:nvPr/>
            </p:nvSpPr>
            <p:spPr>
              <a:xfrm>
                <a:off x="1794862" y="4555730"/>
                <a:ext cx="33508" cy="30567"/>
              </a:xfrm>
              <a:custGeom>
                <a:avLst/>
                <a:gdLst/>
                <a:ahLst/>
                <a:cxnLst/>
                <a:rect l="l" t="t" r="r" b="b"/>
                <a:pathLst>
                  <a:path w="1276" h="1164" extrusionOk="0">
                    <a:moveTo>
                      <a:pt x="962" y="0"/>
                    </a:moveTo>
                    <a:cubicBezTo>
                      <a:pt x="912" y="0"/>
                      <a:pt x="861" y="19"/>
                      <a:pt x="814" y="66"/>
                    </a:cubicBezTo>
                    <a:lnTo>
                      <a:pt x="87" y="793"/>
                    </a:lnTo>
                    <a:cubicBezTo>
                      <a:pt x="1" y="879"/>
                      <a:pt x="1" y="1013"/>
                      <a:pt x="87" y="1099"/>
                    </a:cubicBezTo>
                    <a:cubicBezTo>
                      <a:pt x="125" y="1142"/>
                      <a:pt x="180" y="1164"/>
                      <a:pt x="235" y="1164"/>
                    </a:cubicBezTo>
                    <a:cubicBezTo>
                      <a:pt x="290" y="1164"/>
                      <a:pt x="345" y="1142"/>
                      <a:pt x="384" y="1099"/>
                    </a:cubicBezTo>
                    <a:lnTo>
                      <a:pt x="1121" y="372"/>
                    </a:lnTo>
                    <a:cubicBezTo>
                      <a:pt x="1275" y="217"/>
                      <a:pt x="1129" y="0"/>
                      <a:pt x="962"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2567;p74">
                <a:extLst>
                  <a:ext uri="{FF2B5EF4-FFF2-40B4-BE49-F238E27FC236}">
                    <a16:creationId xmlns:a16="http://schemas.microsoft.com/office/drawing/2014/main" id="{F4F24D45-2EA8-E785-2661-FAB347A46AE4}"/>
                  </a:ext>
                </a:extLst>
              </p:cNvPr>
              <p:cNvSpPr/>
              <p:nvPr/>
            </p:nvSpPr>
            <p:spPr>
              <a:xfrm>
                <a:off x="1832309" y="4593125"/>
                <a:ext cx="33481" cy="30619"/>
              </a:xfrm>
              <a:custGeom>
                <a:avLst/>
                <a:gdLst/>
                <a:ahLst/>
                <a:cxnLst/>
                <a:rect l="l" t="t" r="r" b="b"/>
                <a:pathLst>
                  <a:path w="1275" h="1166" extrusionOk="0">
                    <a:moveTo>
                      <a:pt x="965" y="1"/>
                    </a:moveTo>
                    <a:cubicBezTo>
                      <a:pt x="914" y="1"/>
                      <a:pt x="861" y="21"/>
                      <a:pt x="814" y="68"/>
                    </a:cubicBezTo>
                    <a:lnTo>
                      <a:pt x="87" y="795"/>
                    </a:lnTo>
                    <a:cubicBezTo>
                      <a:pt x="1" y="881"/>
                      <a:pt x="1" y="1015"/>
                      <a:pt x="87" y="1101"/>
                    </a:cubicBezTo>
                    <a:cubicBezTo>
                      <a:pt x="125" y="1144"/>
                      <a:pt x="178" y="1166"/>
                      <a:pt x="232" y="1166"/>
                    </a:cubicBezTo>
                    <a:cubicBezTo>
                      <a:pt x="286" y="1166"/>
                      <a:pt x="341" y="1144"/>
                      <a:pt x="384" y="1101"/>
                    </a:cubicBezTo>
                    <a:lnTo>
                      <a:pt x="1121" y="374"/>
                    </a:lnTo>
                    <a:cubicBezTo>
                      <a:pt x="1275" y="213"/>
                      <a:pt x="1131" y="1"/>
                      <a:pt x="965" y="1"/>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2568;p74">
                <a:extLst>
                  <a:ext uri="{FF2B5EF4-FFF2-40B4-BE49-F238E27FC236}">
                    <a16:creationId xmlns:a16="http://schemas.microsoft.com/office/drawing/2014/main" id="{82F75472-CD0B-F4D4-6B08-F965B180FB97}"/>
                  </a:ext>
                </a:extLst>
              </p:cNvPr>
              <p:cNvSpPr/>
              <p:nvPr/>
            </p:nvSpPr>
            <p:spPr>
              <a:xfrm>
                <a:off x="1813480" y="4574322"/>
                <a:ext cx="33665" cy="30645"/>
              </a:xfrm>
              <a:custGeom>
                <a:avLst/>
                <a:gdLst/>
                <a:ahLst/>
                <a:cxnLst/>
                <a:rect l="l" t="t" r="r" b="b"/>
                <a:pathLst>
                  <a:path w="1282" h="1167" extrusionOk="0">
                    <a:moveTo>
                      <a:pt x="971" y="0"/>
                    </a:moveTo>
                    <a:cubicBezTo>
                      <a:pt x="921" y="0"/>
                      <a:pt x="869" y="20"/>
                      <a:pt x="823" y="66"/>
                    </a:cubicBezTo>
                    <a:lnTo>
                      <a:pt x="86" y="803"/>
                    </a:lnTo>
                    <a:cubicBezTo>
                      <a:pt x="0" y="889"/>
                      <a:pt x="0" y="1023"/>
                      <a:pt x="86" y="1109"/>
                    </a:cubicBezTo>
                    <a:cubicBezTo>
                      <a:pt x="129" y="1147"/>
                      <a:pt x="184" y="1166"/>
                      <a:pt x="239" y="1166"/>
                    </a:cubicBezTo>
                    <a:cubicBezTo>
                      <a:pt x="294" y="1166"/>
                      <a:pt x="349" y="1147"/>
                      <a:pt x="392" y="1109"/>
                    </a:cubicBezTo>
                    <a:lnTo>
                      <a:pt x="1120" y="372"/>
                    </a:lnTo>
                    <a:cubicBezTo>
                      <a:pt x="1282" y="217"/>
                      <a:pt x="1138" y="0"/>
                      <a:pt x="971" y="0"/>
                    </a:cubicBezTo>
                    <a:close/>
                  </a:path>
                </a:pathLst>
              </a:custGeom>
              <a:solidFill>
                <a:srgbClr val="E5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2569;p74">
                <a:extLst>
                  <a:ext uri="{FF2B5EF4-FFF2-40B4-BE49-F238E27FC236}">
                    <a16:creationId xmlns:a16="http://schemas.microsoft.com/office/drawing/2014/main" id="{02116B22-565D-BA1D-B20D-BA511F15D374}"/>
                  </a:ext>
                </a:extLst>
              </p:cNvPr>
              <p:cNvSpPr/>
              <p:nvPr/>
            </p:nvSpPr>
            <p:spPr>
              <a:xfrm>
                <a:off x="2057751" y="4266686"/>
                <a:ext cx="72241" cy="71375"/>
              </a:xfrm>
              <a:custGeom>
                <a:avLst/>
                <a:gdLst/>
                <a:ahLst/>
                <a:cxnLst/>
                <a:rect l="l" t="t" r="r" b="b"/>
                <a:pathLst>
                  <a:path w="2751" h="2718" extrusionOk="0">
                    <a:moveTo>
                      <a:pt x="2520" y="0"/>
                    </a:moveTo>
                    <a:cubicBezTo>
                      <a:pt x="2501" y="0"/>
                      <a:pt x="2480" y="3"/>
                      <a:pt x="2460" y="9"/>
                    </a:cubicBezTo>
                    <a:lnTo>
                      <a:pt x="0" y="727"/>
                    </a:lnTo>
                    <a:lnTo>
                      <a:pt x="1991" y="2718"/>
                    </a:lnTo>
                    <a:lnTo>
                      <a:pt x="2709" y="258"/>
                    </a:lnTo>
                    <a:cubicBezTo>
                      <a:pt x="2750" y="126"/>
                      <a:pt x="2648" y="0"/>
                      <a:pt x="252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2570;p74">
                <a:extLst>
                  <a:ext uri="{FF2B5EF4-FFF2-40B4-BE49-F238E27FC236}">
                    <a16:creationId xmlns:a16="http://schemas.microsoft.com/office/drawing/2014/main" id="{FED5F643-09A0-D8E5-DBB5-9F889AB89032}"/>
                  </a:ext>
                </a:extLst>
              </p:cNvPr>
              <p:cNvSpPr/>
              <p:nvPr/>
            </p:nvSpPr>
            <p:spPr>
              <a:xfrm>
                <a:off x="2057751" y="4266686"/>
                <a:ext cx="72241" cy="31171"/>
              </a:xfrm>
              <a:custGeom>
                <a:avLst/>
                <a:gdLst/>
                <a:ahLst/>
                <a:cxnLst/>
                <a:rect l="l" t="t" r="r" b="b"/>
                <a:pathLst>
                  <a:path w="2751" h="1187" extrusionOk="0">
                    <a:moveTo>
                      <a:pt x="2520" y="0"/>
                    </a:moveTo>
                    <a:cubicBezTo>
                      <a:pt x="2501" y="0"/>
                      <a:pt x="2480" y="3"/>
                      <a:pt x="2460" y="9"/>
                    </a:cubicBezTo>
                    <a:lnTo>
                      <a:pt x="1656" y="249"/>
                    </a:lnTo>
                    <a:lnTo>
                      <a:pt x="0" y="727"/>
                    </a:lnTo>
                    <a:lnTo>
                      <a:pt x="469" y="1187"/>
                    </a:lnTo>
                    <a:lnTo>
                      <a:pt x="2623" y="565"/>
                    </a:lnTo>
                    <a:lnTo>
                      <a:pt x="2709" y="258"/>
                    </a:lnTo>
                    <a:cubicBezTo>
                      <a:pt x="2750" y="126"/>
                      <a:pt x="2648" y="0"/>
                      <a:pt x="2520" y="0"/>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2571;p74">
                <a:extLst>
                  <a:ext uri="{FF2B5EF4-FFF2-40B4-BE49-F238E27FC236}">
                    <a16:creationId xmlns:a16="http://schemas.microsoft.com/office/drawing/2014/main" id="{654EA813-AC90-8658-033C-FA5BA4CEFDD2}"/>
                  </a:ext>
                </a:extLst>
              </p:cNvPr>
              <p:cNvSpPr/>
              <p:nvPr/>
            </p:nvSpPr>
            <p:spPr>
              <a:xfrm>
                <a:off x="1839347" y="4424299"/>
                <a:ext cx="132981" cy="131353"/>
              </a:xfrm>
              <a:custGeom>
                <a:avLst/>
                <a:gdLst/>
                <a:ahLst/>
                <a:cxnLst/>
                <a:rect l="l" t="t" r="r" b="b"/>
                <a:pathLst>
                  <a:path w="5064" h="5002" extrusionOk="0">
                    <a:moveTo>
                      <a:pt x="4686" y="1"/>
                    </a:moveTo>
                    <a:cubicBezTo>
                      <a:pt x="4604" y="1"/>
                      <a:pt x="4523" y="32"/>
                      <a:pt x="4461" y="94"/>
                    </a:cubicBezTo>
                    <a:lnTo>
                      <a:pt x="125" y="4420"/>
                    </a:lnTo>
                    <a:cubicBezTo>
                      <a:pt x="1" y="4544"/>
                      <a:pt x="1" y="4745"/>
                      <a:pt x="125" y="4870"/>
                    </a:cubicBezTo>
                    <a:lnTo>
                      <a:pt x="164" y="4908"/>
                    </a:lnTo>
                    <a:cubicBezTo>
                      <a:pt x="226" y="4970"/>
                      <a:pt x="307" y="5001"/>
                      <a:pt x="388" y="5001"/>
                    </a:cubicBezTo>
                    <a:cubicBezTo>
                      <a:pt x="470" y="5001"/>
                      <a:pt x="551" y="4970"/>
                      <a:pt x="613" y="4908"/>
                    </a:cubicBezTo>
                    <a:lnTo>
                      <a:pt x="4939" y="582"/>
                    </a:lnTo>
                    <a:cubicBezTo>
                      <a:pt x="5064" y="458"/>
                      <a:pt x="5064" y="247"/>
                      <a:pt x="4939" y="123"/>
                    </a:cubicBezTo>
                    <a:lnTo>
                      <a:pt x="4910" y="94"/>
                    </a:lnTo>
                    <a:cubicBezTo>
                      <a:pt x="4848" y="32"/>
                      <a:pt x="4767" y="1"/>
                      <a:pt x="4686"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2572;p74">
                <a:extLst>
                  <a:ext uri="{FF2B5EF4-FFF2-40B4-BE49-F238E27FC236}">
                    <a16:creationId xmlns:a16="http://schemas.microsoft.com/office/drawing/2014/main" id="{F50DFF8B-9231-8039-7681-DA5D04F40203}"/>
                  </a:ext>
                </a:extLst>
              </p:cNvPr>
              <p:cNvSpPr/>
              <p:nvPr/>
            </p:nvSpPr>
            <p:spPr>
              <a:xfrm>
                <a:off x="1839347" y="4424299"/>
                <a:ext cx="132981" cy="131353"/>
              </a:xfrm>
              <a:custGeom>
                <a:avLst/>
                <a:gdLst/>
                <a:ahLst/>
                <a:cxnLst/>
                <a:rect l="l" t="t" r="r" b="b"/>
                <a:pathLst>
                  <a:path w="5064" h="5002" extrusionOk="0">
                    <a:moveTo>
                      <a:pt x="4686" y="1"/>
                    </a:moveTo>
                    <a:cubicBezTo>
                      <a:pt x="4604" y="1"/>
                      <a:pt x="4523" y="32"/>
                      <a:pt x="4461" y="94"/>
                    </a:cubicBezTo>
                    <a:lnTo>
                      <a:pt x="125" y="4420"/>
                    </a:lnTo>
                    <a:cubicBezTo>
                      <a:pt x="1" y="4544"/>
                      <a:pt x="1" y="4745"/>
                      <a:pt x="125" y="4870"/>
                    </a:cubicBezTo>
                    <a:lnTo>
                      <a:pt x="164" y="4908"/>
                    </a:lnTo>
                    <a:cubicBezTo>
                      <a:pt x="226" y="4970"/>
                      <a:pt x="307" y="5001"/>
                      <a:pt x="388" y="5001"/>
                    </a:cubicBezTo>
                    <a:cubicBezTo>
                      <a:pt x="470" y="5001"/>
                      <a:pt x="551" y="4970"/>
                      <a:pt x="613" y="4908"/>
                    </a:cubicBezTo>
                    <a:lnTo>
                      <a:pt x="4939" y="582"/>
                    </a:lnTo>
                    <a:cubicBezTo>
                      <a:pt x="5064" y="458"/>
                      <a:pt x="5064" y="247"/>
                      <a:pt x="4939" y="123"/>
                    </a:cubicBezTo>
                    <a:lnTo>
                      <a:pt x="4910" y="94"/>
                    </a:lnTo>
                    <a:cubicBezTo>
                      <a:pt x="4848" y="32"/>
                      <a:pt x="4767" y="1"/>
                      <a:pt x="4686"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2573;p74">
                <a:extLst>
                  <a:ext uri="{FF2B5EF4-FFF2-40B4-BE49-F238E27FC236}">
                    <a16:creationId xmlns:a16="http://schemas.microsoft.com/office/drawing/2014/main" id="{6EE9612F-C5BF-596F-D05C-724077CFB1C3}"/>
                  </a:ext>
                </a:extLst>
              </p:cNvPr>
              <p:cNvSpPr/>
              <p:nvPr/>
            </p:nvSpPr>
            <p:spPr>
              <a:xfrm>
                <a:off x="1839609" y="4424378"/>
                <a:ext cx="130696" cy="131090"/>
              </a:xfrm>
              <a:custGeom>
                <a:avLst/>
                <a:gdLst/>
                <a:ahLst/>
                <a:cxnLst/>
                <a:rect l="l" t="t" r="r" b="b"/>
                <a:pathLst>
                  <a:path w="4977" h="4992" extrusionOk="0">
                    <a:moveTo>
                      <a:pt x="4672" y="0"/>
                    </a:moveTo>
                    <a:cubicBezTo>
                      <a:pt x="4587" y="0"/>
                      <a:pt x="4503" y="34"/>
                      <a:pt x="4441" y="101"/>
                    </a:cubicBezTo>
                    <a:lnTo>
                      <a:pt x="125" y="4407"/>
                    </a:lnTo>
                    <a:cubicBezTo>
                      <a:pt x="0" y="4541"/>
                      <a:pt x="0" y="4752"/>
                      <a:pt x="125" y="4876"/>
                    </a:cubicBezTo>
                    <a:lnTo>
                      <a:pt x="144" y="4895"/>
                    </a:lnTo>
                    <a:cubicBezTo>
                      <a:pt x="211" y="4962"/>
                      <a:pt x="288" y="4991"/>
                      <a:pt x="374" y="4991"/>
                    </a:cubicBezTo>
                    <a:cubicBezTo>
                      <a:pt x="288" y="4867"/>
                      <a:pt x="307" y="4694"/>
                      <a:pt x="422" y="4589"/>
                    </a:cubicBezTo>
                    <a:lnTo>
                      <a:pt x="4738" y="273"/>
                    </a:lnTo>
                    <a:cubicBezTo>
                      <a:pt x="4795" y="206"/>
                      <a:pt x="4881" y="177"/>
                      <a:pt x="4977" y="177"/>
                    </a:cubicBezTo>
                    <a:cubicBezTo>
                      <a:pt x="4958" y="158"/>
                      <a:pt x="4948" y="139"/>
                      <a:pt x="4929" y="120"/>
                    </a:cubicBezTo>
                    <a:lnTo>
                      <a:pt x="4910" y="101"/>
                    </a:lnTo>
                    <a:cubicBezTo>
                      <a:pt x="4843" y="34"/>
                      <a:pt x="4757" y="0"/>
                      <a:pt x="4672"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733349349"/>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23"/>
        <p:cNvGrpSpPr/>
        <p:nvPr/>
      </p:nvGrpSpPr>
      <p:grpSpPr>
        <a:xfrm>
          <a:off x="0" y="0"/>
          <a:ext cx="0" cy="0"/>
          <a:chOff x="0" y="0"/>
          <a:chExt cx="0" cy="0"/>
        </a:xfrm>
      </p:grpSpPr>
      <p:sp>
        <p:nvSpPr>
          <p:cNvPr id="3224" name="Google Shape;3224;p36"/>
          <p:cNvSpPr txBox="1">
            <a:spLocks noGrp="1"/>
          </p:cNvSpPr>
          <p:nvPr>
            <p:ph type="title"/>
          </p:nvPr>
        </p:nvSpPr>
        <p:spPr>
          <a:xfrm>
            <a:off x="720000" y="539500"/>
            <a:ext cx="7704000" cy="4572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accent3"/>
                </a:solidFill>
              </a:rPr>
              <a:t>Mes projets</a:t>
            </a:r>
            <a:endParaRPr dirty="0">
              <a:solidFill>
                <a:schemeClr val="accent3"/>
              </a:solidFill>
            </a:endParaRPr>
          </a:p>
        </p:txBody>
      </p:sp>
      <p:sp>
        <p:nvSpPr>
          <p:cNvPr id="89" name="Google Shape;3225;p36">
            <a:extLst>
              <a:ext uri="{FF2B5EF4-FFF2-40B4-BE49-F238E27FC236}">
                <a16:creationId xmlns:a16="http://schemas.microsoft.com/office/drawing/2014/main" id="{32DB5BE3-E53A-6E99-574C-1B8CEF884652}"/>
              </a:ext>
            </a:extLst>
          </p:cNvPr>
          <p:cNvSpPr txBox="1">
            <a:spLocks/>
          </p:cNvSpPr>
          <p:nvPr/>
        </p:nvSpPr>
        <p:spPr>
          <a:xfrm>
            <a:off x="2621616" y="1332456"/>
            <a:ext cx="3900768" cy="1828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lt1"/>
              </a:buClr>
              <a:buSzPts val="2500"/>
              <a:buFont typeface="Titillium Web"/>
              <a:buNone/>
              <a:defRPr sz="2500" b="0" i="0" u="none" strike="noStrike" cap="none">
                <a:solidFill>
                  <a:schemeClr val="lt1"/>
                </a:solidFill>
                <a:latin typeface="Baloo 2"/>
                <a:ea typeface="Baloo 2"/>
                <a:cs typeface="Baloo 2"/>
                <a:sym typeface="Baloo 2"/>
              </a:defRPr>
            </a:lvl1pPr>
            <a:lvl2pPr marL="914400" marR="0" lvl="1"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2pPr>
            <a:lvl3pPr marL="1371600" marR="0" lvl="2"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3pPr>
            <a:lvl4pPr marL="1828800" marR="0" lvl="3"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4pPr>
            <a:lvl5pPr marL="2286000" marR="0" lvl="4"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5pPr>
            <a:lvl6pPr marL="2743200" marR="0" lvl="5"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6pPr>
            <a:lvl7pPr marL="3200400" marR="0" lvl="6"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7pPr>
            <a:lvl8pPr marL="3657600" marR="0" lvl="7"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8pPr>
            <a:lvl9pPr marL="4114800" marR="0" lvl="8" indent="-323850" algn="ctr" rtl="0">
              <a:lnSpc>
                <a:spcPct val="100000"/>
              </a:lnSpc>
              <a:spcBef>
                <a:spcPts val="0"/>
              </a:spcBef>
              <a:spcAft>
                <a:spcPts val="0"/>
              </a:spcAft>
              <a:buClr>
                <a:schemeClr val="lt1"/>
              </a:buClr>
              <a:buSzPts val="2800"/>
              <a:buFont typeface="Manjari"/>
              <a:buNone/>
              <a:defRPr sz="2800" b="0" i="0" u="none" strike="noStrike" cap="none">
                <a:solidFill>
                  <a:schemeClr val="lt1"/>
                </a:solidFill>
                <a:latin typeface="Manjari"/>
                <a:ea typeface="Manjari"/>
                <a:cs typeface="Manjari"/>
                <a:sym typeface="Manjari"/>
              </a:defRPr>
            </a:lvl9pPr>
          </a:lstStyle>
          <a:p>
            <a:pPr marL="0" indent="0"/>
            <a:r>
              <a:rPr lang="fr-FR" sz="2400" b="0" i="0" dirty="0">
                <a:solidFill>
                  <a:schemeClr val="bg1"/>
                </a:solidFill>
                <a:effectLst/>
                <a:latin typeface="Raleway" panose="020B0503030101060003" pitchFamily="34" charset="0"/>
              </a:rPr>
              <a:t>Apprentissage extra académique</a:t>
            </a:r>
            <a:endParaRPr lang="fr-FR" sz="2400" dirty="0">
              <a:solidFill>
                <a:schemeClr val="bg1"/>
              </a:solidFill>
              <a:latin typeface="Raleway" panose="020B0503030101060003" pitchFamily="34" charset="0"/>
            </a:endParaRPr>
          </a:p>
        </p:txBody>
      </p:sp>
      <p:sp>
        <p:nvSpPr>
          <p:cNvPr id="4" name="Rectangle : coins arrondis 3">
            <a:extLst>
              <a:ext uri="{FF2B5EF4-FFF2-40B4-BE49-F238E27FC236}">
                <a16:creationId xmlns:a16="http://schemas.microsoft.com/office/drawing/2014/main" id="{FA1B84DA-1CEF-E63E-D1FA-9F806410B497}"/>
              </a:ext>
            </a:extLst>
          </p:cNvPr>
          <p:cNvSpPr/>
          <p:nvPr/>
        </p:nvSpPr>
        <p:spPr>
          <a:xfrm>
            <a:off x="1305464" y="1956816"/>
            <a:ext cx="6533072" cy="2139696"/>
          </a:xfrm>
          <a:prstGeom prst="roundRect">
            <a:avLst/>
          </a:prstGeom>
          <a:solidFill>
            <a:srgbClr val="173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97150"/>
            <a:r>
              <a:rPr lang="fr-FR" sz="1200" dirty="0">
                <a:latin typeface="Raleway" panose="020B0503030101060003" pitchFamily="34" charset="0"/>
              </a:rPr>
              <a:t>Dans le cadre de </a:t>
            </a:r>
            <a:r>
              <a:rPr lang="fr-FR" sz="1200" b="1" dirty="0">
                <a:solidFill>
                  <a:srgbClr val="81BED7"/>
                </a:solidFill>
                <a:latin typeface="Raleway" panose="020B0503030101060003" pitchFamily="34" charset="0"/>
              </a:rPr>
              <a:t>mon bénévolat à l’AFEV en tant que professeur</a:t>
            </a:r>
            <a:r>
              <a:rPr lang="fr-FR" sz="1200" dirty="0">
                <a:latin typeface="Raleway" panose="020B0503030101060003" pitchFamily="34" charset="0"/>
              </a:rPr>
              <a:t>, j’accompagne des collégiens qui à un moment de leur année peuvent se trouver en difficulté en chimie. C’est une expérience qui s’enrichit quotidiennement par les discussions et les échanges avec les professionnels et les doctorants. </a:t>
            </a:r>
          </a:p>
        </p:txBody>
      </p:sp>
      <p:sp>
        <p:nvSpPr>
          <p:cNvPr id="95" name="Google Shape;3225;p36">
            <a:extLst>
              <a:ext uri="{FF2B5EF4-FFF2-40B4-BE49-F238E27FC236}">
                <a16:creationId xmlns:a16="http://schemas.microsoft.com/office/drawing/2014/main" id="{83072108-3717-A177-5093-B4946BA35482}"/>
              </a:ext>
            </a:extLst>
          </p:cNvPr>
          <p:cNvSpPr txBox="1">
            <a:spLocks noGrp="1"/>
          </p:cNvSpPr>
          <p:nvPr>
            <p:ph type="subTitle" idx="1"/>
          </p:nvPr>
        </p:nvSpPr>
        <p:spPr>
          <a:xfrm>
            <a:off x="1305464" y="3436015"/>
            <a:ext cx="2644743" cy="3044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000" dirty="0">
                <a:latin typeface="Raleway" panose="020B0503030101060003" pitchFamily="34" charset="0"/>
              </a:rPr>
              <a:t>Expériences professionnelles</a:t>
            </a:r>
            <a:endParaRPr sz="2000" dirty="0">
              <a:latin typeface="Raleway" panose="020B0503030101060003" pitchFamily="34" charset="0"/>
            </a:endParaRPr>
          </a:p>
        </p:txBody>
      </p:sp>
      <p:sp>
        <p:nvSpPr>
          <p:cNvPr id="96" name="Google Shape;3231;p36">
            <a:extLst>
              <a:ext uri="{FF2B5EF4-FFF2-40B4-BE49-F238E27FC236}">
                <a16:creationId xmlns:a16="http://schemas.microsoft.com/office/drawing/2014/main" id="{FD95D73B-A848-9603-9415-5B35FF7B43F3}"/>
              </a:ext>
            </a:extLst>
          </p:cNvPr>
          <p:cNvSpPr/>
          <p:nvPr/>
        </p:nvSpPr>
        <p:spPr>
          <a:xfrm>
            <a:off x="2016924" y="2143641"/>
            <a:ext cx="1104900" cy="1104900"/>
          </a:xfrm>
          <a:prstGeom prst="ellipse">
            <a:avLst/>
          </a:prstGeom>
          <a:solidFill>
            <a:srgbClr val="5D9A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 name="Google Shape;12667;p74">
            <a:extLst>
              <a:ext uri="{FF2B5EF4-FFF2-40B4-BE49-F238E27FC236}">
                <a16:creationId xmlns:a16="http://schemas.microsoft.com/office/drawing/2014/main" id="{CF9EEB44-373C-FFBD-7103-1A6CB593D148}"/>
              </a:ext>
            </a:extLst>
          </p:cNvPr>
          <p:cNvGrpSpPr/>
          <p:nvPr/>
        </p:nvGrpSpPr>
        <p:grpSpPr>
          <a:xfrm>
            <a:off x="2282765" y="2421378"/>
            <a:ext cx="573218" cy="549425"/>
            <a:chOff x="871534" y="4300588"/>
            <a:chExt cx="357661" cy="311155"/>
          </a:xfrm>
        </p:grpSpPr>
        <p:sp>
          <p:nvSpPr>
            <p:cNvPr id="119" name="Google Shape;12668;p74">
              <a:extLst>
                <a:ext uri="{FF2B5EF4-FFF2-40B4-BE49-F238E27FC236}">
                  <a16:creationId xmlns:a16="http://schemas.microsoft.com/office/drawing/2014/main" id="{E01E45E5-7538-C6F5-FE58-D189EFF697CD}"/>
                </a:ext>
              </a:extLst>
            </p:cNvPr>
            <p:cNvSpPr/>
            <p:nvPr/>
          </p:nvSpPr>
          <p:spPr>
            <a:xfrm>
              <a:off x="992672" y="4300588"/>
              <a:ext cx="115386" cy="62368"/>
            </a:xfrm>
            <a:custGeom>
              <a:avLst/>
              <a:gdLst/>
              <a:ahLst/>
              <a:cxnLst/>
              <a:rect l="l" t="t" r="r" b="b"/>
              <a:pathLst>
                <a:path w="4394" h="2375" extrusionOk="0">
                  <a:moveTo>
                    <a:pt x="1197" y="1"/>
                  </a:moveTo>
                  <a:cubicBezTo>
                    <a:pt x="785" y="1"/>
                    <a:pt x="422" y="298"/>
                    <a:pt x="335" y="709"/>
                  </a:cubicBezTo>
                  <a:lnTo>
                    <a:pt x="1" y="2374"/>
                  </a:lnTo>
                  <a:lnTo>
                    <a:pt x="450" y="2374"/>
                  </a:lnTo>
                  <a:lnTo>
                    <a:pt x="766" y="996"/>
                  </a:lnTo>
                  <a:cubicBezTo>
                    <a:pt x="812" y="802"/>
                    <a:pt x="975" y="661"/>
                    <a:pt x="1177" y="661"/>
                  </a:cubicBezTo>
                  <a:cubicBezTo>
                    <a:pt x="1184" y="661"/>
                    <a:pt x="1190" y="661"/>
                    <a:pt x="1197" y="661"/>
                  </a:cubicBezTo>
                  <a:lnTo>
                    <a:pt x="3207" y="661"/>
                  </a:lnTo>
                  <a:cubicBezTo>
                    <a:pt x="3408" y="661"/>
                    <a:pt x="3589" y="795"/>
                    <a:pt x="3637" y="996"/>
                  </a:cubicBezTo>
                  <a:lnTo>
                    <a:pt x="3943" y="2374"/>
                  </a:lnTo>
                  <a:lnTo>
                    <a:pt x="4393" y="2374"/>
                  </a:lnTo>
                  <a:lnTo>
                    <a:pt x="4058" y="709"/>
                  </a:lnTo>
                  <a:cubicBezTo>
                    <a:pt x="3972" y="298"/>
                    <a:pt x="3609" y="1"/>
                    <a:pt x="3197" y="1"/>
                  </a:cubicBez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669;p74">
              <a:extLst>
                <a:ext uri="{FF2B5EF4-FFF2-40B4-BE49-F238E27FC236}">
                  <a16:creationId xmlns:a16="http://schemas.microsoft.com/office/drawing/2014/main" id="{E0C11366-321A-9708-060D-B681830C6A72}"/>
                </a:ext>
              </a:extLst>
            </p:cNvPr>
            <p:cNvSpPr/>
            <p:nvPr/>
          </p:nvSpPr>
          <p:spPr>
            <a:xfrm>
              <a:off x="883089" y="4473510"/>
              <a:ext cx="334526" cy="138233"/>
            </a:xfrm>
            <a:custGeom>
              <a:avLst/>
              <a:gdLst/>
              <a:ahLst/>
              <a:cxnLst/>
              <a:rect l="l" t="t" r="r" b="b"/>
              <a:pathLst>
                <a:path w="12739" h="5264" extrusionOk="0">
                  <a:moveTo>
                    <a:pt x="1" y="0"/>
                  </a:moveTo>
                  <a:lnTo>
                    <a:pt x="1" y="4613"/>
                  </a:lnTo>
                  <a:cubicBezTo>
                    <a:pt x="1" y="4977"/>
                    <a:pt x="298" y="5264"/>
                    <a:pt x="661" y="5264"/>
                  </a:cubicBezTo>
                  <a:lnTo>
                    <a:pt x="12079" y="5264"/>
                  </a:lnTo>
                  <a:cubicBezTo>
                    <a:pt x="12442" y="5264"/>
                    <a:pt x="12739" y="4977"/>
                    <a:pt x="12739" y="4613"/>
                  </a:cubicBezTo>
                  <a:lnTo>
                    <a:pt x="12739" y="0"/>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670;p74">
              <a:extLst>
                <a:ext uri="{FF2B5EF4-FFF2-40B4-BE49-F238E27FC236}">
                  <a16:creationId xmlns:a16="http://schemas.microsoft.com/office/drawing/2014/main" id="{01FFBCE4-4458-CD31-FFBB-062BD1572863}"/>
                </a:ext>
              </a:extLst>
            </p:cNvPr>
            <p:cNvSpPr/>
            <p:nvPr/>
          </p:nvSpPr>
          <p:spPr>
            <a:xfrm>
              <a:off x="883089" y="4473248"/>
              <a:ext cx="334526" cy="138495"/>
            </a:xfrm>
            <a:custGeom>
              <a:avLst/>
              <a:gdLst/>
              <a:ahLst/>
              <a:cxnLst/>
              <a:rect l="l" t="t" r="r" b="b"/>
              <a:pathLst>
                <a:path w="12739" h="5274" extrusionOk="0">
                  <a:moveTo>
                    <a:pt x="1" y="1"/>
                  </a:moveTo>
                  <a:lnTo>
                    <a:pt x="1" y="4614"/>
                  </a:lnTo>
                  <a:cubicBezTo>
                    <a:pt x="1" y="4977"/>
                    <a:pt x="298" y="5274"/>
                    <a:pt x="661" y="5274"/>
                  </a:cubicBezTo>
                  <a:lnTo>
                    <a:pt x="12079" y="5274"/>
                  </a:lnTo>
                  <a:cubicBezTo>
                    <a:pt x="12442" y="5274"/>
                    <a:pt x="12739" y="4977"/>
                    <a:pt x="12739" y="4614"/>
                  </a:cubicBezTo>
                  <a:lnTo>
                    <a:pt x="12739" y="4393"/>
                  </a:lnTo>
                  <a:lnTo>
                    <a:pt x="1762" y="4393"/>
                  </a:lnTo>
                  <a:cubicBezTo>
                    <a:pt x="1274" y="4393"/>
                    <a:pt x="881" y="4001"/>
                    <a:pt x="881" y="3523"/>
                  </a:cubicBezTo>
                  <a:lnTo>
                    <a:pt x="881" y="1982"/>
                  </a:lnTo>
                  <a:cubicBezTo>
                    <a:pt x="881" y="1858"/>
                    <a:pt x="979" y="1759"/>
                    <a:pt x="1091" y="1759"/>
                  </a:cubicBezTo>
                  <a:cubicBezTo>
                    <a:pt x="1101" y="1759"/>
                    <a:pt x="1111" y="1760"/>
                    <a:pt x="1121" y="1762"/>
                  </a:cubicBezTo>
                  <a:lnTo>
                    <a:pt x="11428" y="1762"/>
                  </a:lnTo>
                  <a:cubicBezTo>
                    <a:pt x="11897" y="1762"/>
                    <a:pt x="12356" y="1608"/>
                    <a:pt x="12739" y="1321"/>
                  </a:cubicBezTo>
                  <a:lnTo>
                    <a:pt x="12739" y="1"/>
                  </a:lnTo>
                  <a:close/>
                </a:path>
              </a:pathLst>
            </a:custGeom>
            <a:solidFill>
              <a:srgbClr val="657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671;p74">
              <a:extLst>
                <a:ext uri="{FF2B5EF4-FFF2-40B4-BE49-F238E27FC236}">
                  <a16:creationId xmlns:a16="http://schemas.microsoft.com/office/drawing/2014/main" id="{9124340D-4220-E2DD-6E2F-1D7C2457C3A2}"/>
                </a:ext>
              </a:extLst>
            </p:cNvPr>
            <p:cNvSpPr/>
            <p:nvPr/>
          </p:nvSpPr>
          <p:spPr>
            <a:xfrm>
              <a:off x="871534" y="4358150"/>
              <a:ext cx="357661" cy="149813"/>
            </a:xfrm>
            <a:custGeom>
              <a:avLst/>
              <a:gdLst/>
              <a:ahLst/>
              <a:cxnLst/>
              <a:rect l="l" t="t" r="r" b="b"/>
              <a:pathLst>
                <a:path w="13620" h="5705" extrusionOk="0">
                  <a:moveTo>
                    <a:pt x="12756" y="0"/>
                  </a:moveTo>
                  <a:cubicBezTo>
                    <a:pt x="12750" y="0"/>
                    <a:pt x="12744" y="0"/>
                    <a:pt x="12739" y="0"/>
                  </a:cubicBezTo>
                  <a:lnTo>
                    <a:pt x="881" y="0"/>
                  </a:lnTo>
                  <a:cubicBezTo>
                    <a:pt x="393" y="0"/>
                    <a:pt x="1" y="393"/>
                    <a:pt x="10" y="881"/>
                  </a:cubicBezTo>
                  <a:lnTo>
                    <a:pt x="10" y="3953"/>
                  </a:lnTo>
                  <a:cubicBezTo>
                    <a:pt x="1" y="4920"/>
                    <a:pt x="795" y="5704"/>
                    <a:pt x="1762" y="5704"/>
                  </a:cubicBezTo>
                  <a:lnTo>
                    <a:pt x="11868" y="5704"/>
                  </a:lnTo>
                  <a:cubicBezTo>
                    <a:pt x="12834" y="5704"/>
                    <a:pt x="13619" y="4920"/>
                    <a:pt x="13619" y="3953"/>
                  </a:cubicBezTo>
                  <a:lnTo>
                    <a:pt x="13619" y="881"/>
                  </a:lnTo>
                  <a:cubicBezTo>
                    <a:pt x="13619" y="399"/>
                    <a:pt x="13236" y="0"/>
                    <a:pt x="12756" y="0"/>
                  </a:cubicBez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672;p74">
              <a:extLst>
                <a:ext uri="{FF2B5EF4-FFF2-40B4-BE49-F238E27FC236}">
                  <a16:creationId xmlns:a16="http://schemas.microsoft.com/office/drawing/2014/main" id="{03BFE993-51A7-F471-47B6-05F4101FEAC4}"/>
                </a:ext>
              </a:extLst>
            </p:cNvPr>
            <p:cNvSpPr/>
            <p:nvPr/>
          </p:nvSpPr>
          <p:spPr>
            <a:xfrm>
              <a:off x="900446" y="4358150"/>
              <a:ext cx="299837" cy="17358"/>
            </a:xfrm>
            <a:custGeom>
              <a:avLst/>
              <a:gdLst/>
              <a:ahLst/>
              <a:cxnLst/>
              <a:rect l="l" t="t" r="r" b="b"/>
              <a:pathLst>
                <a:path w="11418" h="661" extrusionOk="0">
                  <a:moveTo>
                    <a:pt x="326" y="0"/>
                  </a:moveTo>
                  <a:cubicBezTo>
                    <a:pt x="144" y="0"/>
                    <a:pt x="0" y="144"/>
                    <a:pt x="0" y="326"/>
                  </a:cubicBezTo>
                  <a:cubicBezTo>
                    <a:pt x="0" y="508"/>
                    <a:pt x="144" y="661"/>
                    <a:pt x="326" y="661"/>
                  </a:cubicBezTo>
                  <a:lnTo>
                    <a:pt x="11092" y="661"/>
                  </a:lnTo>
                  <a:cubicBezTo>
                    <a:pt x="11274" y="661"/>
                    <a:pt x="11418" y="508"/>
                    <a:pt x="11418" y="326"/>
                  </a:cubicBezTo>
                  <a:cubicBezTo>
                    <a:pt x="11418" y="144"/>
                    <a:pt x="11274" y="0"/>
                    <a:pt x="11092"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673;p74">
              <a:extLst>
                <a:ext uri="{FF2B5EF4-FFF2-40B4-BE49-F238E27FC236}">
                  <a16:creationId xmlns:a16="http://schemas.microsoft.com/office/drawing/2014/main" id="{B531F6B6-7ED3-6678-9EB9-6551824560F4}"/>
                </a:ext>
              </a:extLst>
            </p:cNvPr>
            <p:cNvSpPr/>
            <p:nvPr/>
          </p:nvSpPr>
          <p:spPr>
            <a:xfrm>
              <a:off x="929332" y="4358150"/>
              <a:ext cx="34453" cy="253593"/>
            </a:xfrm>
            <a:custGeom>
              <a:avLst/>
              <a:gdLst/>
              <a:ahLst/>
              <a:cxnLst/>
              <a:rect l="l" t="t" r="r" b="b"/>
              <a:pathLst>
                <a:path w="1312" h="9657" extrusionOk="0">
                  <a:moveTo>
                    <a:pt x="1" y="0"/>
                  </a:moveTo>
                  <a:lnTo>
                    <a:pt x="1" y="9657"/>
                  </a:lnTo>
                  <a:lnTo>
                    <a:pt x="1312" y="9657"/>
                  </a:lnTo>
                  <a:lnTo>
                    <a:pt x="1312" y="0"/>
                  </a:ln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674;p74">
              <a:extLst>
                <a:ext uri="{FF2B5EF4-FFF2-40B4-BE49-F238E27FC236}">
                  <a16:creationId xmlns:a16="http://schemas.microsoft.com/office/drawing/2014/main" id="{134A1459-5080-9152-DE2B-7B5B5B60A914}"/>
                </a:ext>
              </a:extLst>
            </p:cNvPr>
            <p:cNvSpPr/>
            <p:nvPr/>
          </p:nvSpPr>
          <p:spPr>
            <a:xfrm>
              <a:off x="929332" y="4358150"/>
              <a:ext cx="34453" cy="17122"/>
            </a:xfrm>
            <a:custGeom>
              <a:avLst/>
              <a:gdLst/>
              <a:ahLst/>
              <a:cxnLst/>
              <a:rect l="l" t="t" r="r" b="b"/>
              <a:pathLst>
                <a:path w="1312" h="652" extrusionOk="0">
                  <a:moveTo>
                    <a:pt x="1" y="0"/>
                  </a:moveTo>
                  <a:lnTo>
                    <a:pt x="1" y="651"/>
                  </a:lnTo>
                  <a:lnTo>
                    <a:pt x="1312" y="651"/>
                  </a:lnTo>
                  <a:lnTo>
                    <a:pt x="1312" y="0"/>
                  </a:ln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75;p74">
              <a:extLst>
                <a:ext uri="{FF2B5EF4-FFF2-40B4-BE49-F238E27FC236}">
                  <a16:creationId xmlns:a16="http://schemas.microsoft.com/office/drawing/2014/main" id="{529D037F-2D46-FC8F-3FD1-CCF24AE0B9E7}"/>
                </a:ext>
              </a:extLst>
            </p:cNvPr>
            <p:cNvSpPr/>
            <p:nvPr/>
          </p:nvSpPr>
          <p:spPr>
            <a:xfrm>
              <a:off x="929332" y="4525269"/>
              <a:ext cx="34453" cy="17384"/>
            </a:xfrm>
            <a:custGeom>
              <a:avLst/>
              <a:gdLst/>
              <a:ahLst/>
              <a:cxnLst/>
              <a:rect l="l" t="t" r="r" b="b"/>
              <a:pathLst>
                <a:path w="1312" h="662" extrusionOk="0">
                  <a:moveTo>
                    <a:pt x="1" y="1"/>
                  </a:moveTo>
                  <a:lnTo>
                    <a:pt x="1" y="661"/>
                  </a:lnTo>
                  <a:lnTo>
                    <a:pt x="1312" y="661"/>
                  </a:lnTo>
                  <a:lnTo>
                    <a:pt x="1312" y="1"/>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676;p74">
              <a:extLst>
                <a:ext uri="{FF2B5EF4-FFF2-40B4-BE49-F238E27FC236}">
                  <a16:creationId xmlns:a16="http://schemas.microsoft.com/office/drawing/2014/main" id="{CED8330D-923E-E43E-FED5-D1803CBD81F1}"/>
                </a:ext>
              </a:extLst>
            </p:cNvPr>
            <p:cNvSpPr/>
            <p:nvPr/>
          </p:nvSpPr>
          <p:spPr>
            <a:xfrm>
              <a:off x="929332" y="4485065"/>
              <a:ext cx="34453" cy="17122"/>
            </a:xfrm>
            <a:custGeom>
              <a:avLst/>
              <a:gdLst/>
              <a:ahLst/>
              <a:cxnLst/>
              <a:rect l="l" t="t" r="r" b="b"/>
              <a:pathLst>
                <a:path w="1312" h="652" extrusionOk="0">
                  <a:moveTo>
                    <a:pt x="1" y="0"/>
                  </a:moveTo>
                  <a:lnTo>
                    <a:pt x="1" y="651"/>
                  </a:lnTo>
                  <a:lnTo>
                    <a:pt x="1312" y="651"/>
                  </a:lnTo>
                  <a:lnTo>
                    <a:pt x="1312" y="0"/>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677;p74">
              <a:extLst>
                <a:ext uri="{FF2B5EF4-FFF2-40B4-BE49-F238E27FC236}">
                  <a16:creationId xmlns:a16="http://schemas.microsoft.com/office/drawing/2014/main" id="{7A974435-5F4B-A09A-4273-B180F16AA90E}"/>
                </a:ext>
              </a:extLst>
            </p:cNvPr>
            <p:cNvSpPr/>
            <p:nvPr/>
          </p:nvSpPr>
          <p:spPr>
            <a:xfrm>
              <a:off x="917778" y="4479025"/>
              <a:ext cx="57588" cy="52047"/>
            </a:xfrm>
            <a:custGeom>
              <a:avLst/>
              <a:gdLst/>
              <a:ahLst/>
              <a:cxnLst/>
              <a:rect l="l" t="t" r="r" b="b"/>
              <a:pathLst>
                <a:path w="2193" h="1982" extrusionOk="0">
                  <a:moveTo>
                    <a:pt x="1752" y="441"/>
                  </a:moveTo>
                  <a:lnTo>
                    <a:pt x="1752" y="1542"/>
                  </a:lnTo>
                  <a:lnTo>
                    <a:pt x="441" y="1542"/>
                  </a:lnTo>
                  <a:lnTo>
                    <a:pt x="441" y="441"/>
                  </a:lnTo>
                  <a:close/>
                  <a:moveTo>
                    <a:pt x="441" y="1"/>
                  </a:moveTo>
                  <a:cubicBezTo>
                    <a:pt x="202" y="1"/>
                    <a:pt x="1" y="202"/>
                    <a:pt x="1" y="441"/>
                  </a:cubicBezTo>
                  <a:lnTo>
                    <a:pt x="1" y="1542"/>
                  </a:lnTo>
                  <a:cubicBezTo>
                    <a:pt x="1" y="1790"/>
                    <a:pt x="202" y="1982"/>
                    <a:pt x="441" y="1982"/>
                  </a:cubicBezTo>
                  <a:lnTo>
                    <a:pt x="1752" y="1982"/>
                  </a:lnTo>
                  <a:cubicBezTo>
                    <a:pt x="2001" y="1982"/>
                    <a:pt x="2192" y="1781"/>
                    <a:pt x="2192" y="1542"/>
                  </a:cubicBezTo>
                  <a:lnTo>
                    <a:pt x="2192" y="441"/>
                  </a:lnTo>
                  <a:cubicBezTo>
                    <a:pt x="2192" y="202"/>
                    <a:pt x="2001" y="1"/>
                    <a:pt x="1752"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678;p74">
              <a:extLst>
                <a:ext uri="{FF2B5EF4-FFF2-40B4-BE49-F238E27FC236}">
                  <a16:creationId xmlns:a16="http://schemas.microsoft.com/office/drawing/2014/main" id="{0D1D1E6C-ECEB-8B1A-D6F2-981DD23AC83E}"/>
                </a:ext>
              </a:extLst>
            </p:cNvPr>
            <p:cNvSpPr/>
            <p:nvPr/>
          </p:nvSpPr>
          <p:spPr>
            <a:xfrm>
              <a:off x="940651" y="4479603"/>
              <a:ext cx="11581" cy="28361"/>
            </a:xfrm>
            <a:custGeom>
              <a:avLst/>
              <a:gdLst/>
              <a:ahLst/>
              <a:cxnLst/>
              <a:rect l="l" t="t" r="r" b="b"/>
              <a:pathLst>
                <a:path w="441" h="1080" extrusionOk="0">
                  <a:moveTo>
                    <a:pt x="225" y="0"/>
                  </a:moveTo>
                  <a:cubicBezTo>
                    <a:pt x="122" y="0"/>
                    <a:pt x="20" y="70"/>
                    <a:pt x="10" y="208"/>
                  </a:cubicBezTo>
                  <a:lnTo>
                    <a:pt x="10" y="859"/>
                  </a:lnTo>
                  <a:cubicBezTo>
                    <a:pt x="0" y="984"/>
                    <a:pt x="106" y="1079"/>
                    <a:pt x="230" y="1079"/>
                  </a:cubicBezTo>
                  <a:cubicBezTo>
                    <a:pt x="345" y="1079"/>
                    <a:pt x="441" y="984"/>
                    <a:pt x="441" y="859"/>
                  </a:cubicBezTo>
                  <a:lnTo>
                    <a:pt x="441" y="208"/>
                  </a:lnTo>
                  <a:cubicBezTo>
                    <a:pt x="431" y="70"/>
                    <a:pt x="328" y="0"/>
                    <a:pt x="225" y="0"/>
                  </a:cubicBezTo>
                  <a:close/>
                </a:path>
              </a:pathLst>
            </a:custGeom>
            <a:solidFill>
              <a:srgbClr val="B9C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2679;p74">
              <a:extLst>
                <a:ext uri="{FF2B5EF4-FFF2-40B4-BE49-F238E27FC236}">
                  <a16:creationId xmlns:a16="http://schemas.microsoft.com/office/drawing/2014/main" id="{9B668D58-6F85-58F4-DC02-52B21BD7AD8A}"/>
                </a:ext>
              </a:extLst>
            </p:cNvPr>
            <p:cNvSpPr/>
            <p:nvPr/>
          </p:nvSpPr>
          <p:spPr>
            <a:xfrm>
              <a:off x="929332" y="4588844"/>
              <a:ext cx="34453" cy="22899"/>
            </a:xfrm>
            <a:custGeom>
              <a:avLst/>
              <a:gdLst/>
              <a:ahLst/>
              <a:cxnLst/>
              <a:rect l="l" t="t" r="r" b="b"/>
              <a:pathLst>
                <a:path w="1312" h="872" extrusionOk="0">
                  <a:moveTo>
                    <a:pt x="1" y="1"/>
                  </a:moveTo>
                  <a:lnTo>
                    <a:pt x="1" y="872"/>
                  </a:lnTo>
                  <a:lnTo>
                    <a:pt x="1312" y="872"/>
                  </a:lnTo>
                  <a:lnTo>
                    <a:pt x="1312" y="1"/>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2680;p74">
              <a:extLst>
                <a:ext uri="{FF2B5EF4-FFF2-40B4-BE49-F238E27FC236}">
                  <a16:creationId xmlns:a16="http://schemas.microsoft.com/office/drawing/2014/main" id="{89B0874D-5403-B697-31E1-3DE6AF9E3A15}"/>
                </a:ext>
              </a:extLst>
            </p:cNvPr>
            <p:cNvSpPr/>
            <p:nvPr/>
          </p:nvSpPr>
          <p:spPr>
            <a:xfrm>
              <a:off x="1136918" y="4358150"/>
              <a:ext cx="34716" cy="253593"/>
            </a:xfrm>
            <a:custGeom>
              <a:avLst/>
              <a:gdLst/>
              <a:ahLst/>
              <a:cxnLst/>
              <a:rect l="l" t="t" r="r" b="b"/>
              <a:pathLst>
                <a:path w="1322" h="9657" extrusionOk="0">
                  <a:moveTo>
                    <a:pt x="1" y="0"/>
                  </a:moveTo>
                  <a:lnTo>
                    <a:pt x="1" y="9657"/>
                  </a:lnTo>
                  <a:lnTo>
                    <a:pt x="1322" y="9657"/>
                  </a:lnTo>
                  <a:lnTo>
                    <a:pt x="1322" y="0"/>
                  </a:ln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2681;p74">
              <a:extLst>
                <a:ext uri="{FF2B5EF4-FFF2-40B4-BE49-F238E27FC236}">
                  <a16:creationId xmlns:a16="http://schemas.microsoft.com/office/drawing/2014/main" id="{A987DA1E-0DB6-132E-5F14-D54297702D4B}"/>
                </a:ext>
              </a:extLst>
            </p:cNvPr>
            <p:cNvSpPr/>
            <p:nvPr/>
          </p:nvSpPr>
          <p:spPr>
            <a:xfrm>
              <a:off x="1136918" y="4358150"/>
              <a:ext cx="34716" cy="17122"/>
            </a:xfrm>
            <a:custGeom>
              <a:avLst/>
              <a:gdLst/>
              <a:ahLst/>
              <a:cxnLst/>
              <a:rect l="l" t="t" r="r" b="b"/>
              <a:pathLst>
                <a:path w="1322" h="652" extrusionOk="0">
                  <a:moveTo>
                    <a:pt x="1" y="0"/>
                  </a:moveTo>
                  <a:lnTo>
                    <a:pt x="1" y="651"/>
                  </a:lnTo>
                  <a:lnTo>
                    <a:pt x="1322" y="651"/>
                  </a:lnTo>
                  <a:lnTo>
                    <a:pt x="1322" y="0"/>
                  </a:ln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2682;p74">
              <a:extLst>
                <a:ext uri="{FF2B5EF4-FFF2-40B4-BE49-F238E27FC236}">
                  <a16:creationId xmlns:a16="http://schemas.microsoft.com/office/drawing/2014/main" id="{E9DB9ECF-7BD9-2C82-7DFA-27A11E3BF3C4}"/>
                </a:ext>
              </a:extLst>
            </p:cNvPr>
            <p:cNvSpPr/>
            <p:nvPr/>
          </p:nvSpPr>
          <p:spPr>
            <a:xfrm>
              <a:off x="1136918" y="4525269"/>
              <a:ext cx="34716" cy="17384"/>
            </a:xfrm>
            <a:custGeom>
              <a:avLst/>
              <a:gdLst/>
              <a:ahLst/>
              <a:cxnLst/>
              <a:rect l="l" t="t" r="r" b="b"/>
              <a:pathLst>
                <a:path w="1322" h="662" extrusionOk="0">
                  <a:moveTo>
                    <a:pt x="1" y="1"/>
                  </a:moveTo>
                  <a:lnTo>
                    <a:pt x="1" y="661"/>
                  </a:lnTo>
                  <a:lnTo>
                    <a:pt x="1322" y="661"/>
                  </a:lnTo>
                  <a:lnTo>
                    <a:pt x="1322" y="1"/>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2683;p74">
              <a:extLst>
                <a:ext uri="{FF2B5EF4-FFF2-40B4-BE49-F238E27FC236}">
                  <a16:creationId xmlns:a16="http://schemas.microsoft.com/office/drawing/2014/main" id="{16150902-DA84-3585-6CA1-D6A92BE91B5B}"/>
                </a:ext>
              </a:extLst>
            </p:cNvPr>
            <p:cNvSpPr/>
            <p:nvPr/>
          </p:nvSpPr>
          <p:spPr>
            <a:xfrm>
              <a:off x="1136918" y="4485065"/>
              <a:ext cx="34716" cy="17122"/>
            </a:xfrm>
            <a:custGeom>
              <a:avLst/>
              <a:gdLst/>
              <a:ahLst/>
              <a:cxnLst/>
              <a:rect l="l" t="t" r="r" b="b"/>
              <a:pathLst>
                <a:path w="1322" h="652" extrusionOk="0">
                  <a:moveTo>
                    <a:pt x="1" y="0"/>
                  </a:moveTo>
                  <a:lnTo>
                    <a:pt x="1" y="651"/>
                  </a:lnTo>
                  <a:lnTo>
                    <a:pt x="1322" y="651"/>
                  </a:lnTo>
                  <a:lnTo>
                    <a:pt x="1322" y="0"/>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2684;p74">
              <a:extLst>
                <a:ext uri="{FF2B5EF4-FFF2-40B4-BE49-F238E27FC236}">
                  <a16:creationId xmlns:a16="http://schemas.microsoft.com/office/drawing/2014/main" id="{69238930-2FC0-E073-4C7A-63D2CF816AE4}"/>
                </a:ext>
              </a:extLst>
            </p:cNvPr>
            <p:cNvSpPr/>
            <p:nvPr/>
          </p:nvSpPr>
          <p:spPr>
            <a:xfrm>
              <a:off x="1125363" y="4479025"/>
              <a:ext cx="57825" cy="52047"/>
            </a:xfrm>
            <a:custGeom>
              <a:avLst/>
              <a:gdLst/>
              <a:ahLst/>
              <a:cxnLst/>
              <a:rect l="l" t="t" r="r" b="b"/>
              <a:pathLst>
                <a:path w="2202" h="1982" extrusionOk="0">
                  <a:moveTo>
                    <a:pt x="1752" y="441"/>
                  </a:moveTo>
                  <a:lnTo>
                    <a:pt x="1752" y="1542"/>
                  </a:lnTo>
                  <a:lnTo>
                    <a:pt x="441" y="1542"/>
                  </a:lnTo>
                  <a:lnTo>
                    <a:pt x="441" y="441"/>
                  </a:lnTo>
                  <a:close/>
                  <a:moveTo>
                    <a:pt x="441" y="1"/>
                  </a:moveTo>
                  <a:cubicBezTo>
                    <a:pt x="202" y="1"/>
                    <a:pt x="1" y="202"/>
                    <a:pt x="1" y="441"/>
                  </a:cubicBezTo>
                  <a:lnTo>
                    <a:pt x="1" y="1542"/>
                  </a:lnTo>
                  <a:cubicBezTo>
                    <a:pt x="1" y="1790"/>
                    <a:pt x="202" y="1982"/>
                    <a:pt x="441" y="1982"/>
                  </a:cubicBezTo>
                  <a:lnTo>
                    <a:pt x="1762" y="1982"/>
                  </a:lnTo>
                  <a:cubicBezTo>
                    <a:pt x="2001" y="1982"/>
                    <a:pt x="2202" y="1781"/>
                    <a:pt x="2192" y="1542"/>
                  </a:cubicBezTo>
                  <a:lnTo>
                    <a:pt x="2192" y="441"/>
                  </a:lnTo>
                  <a:cubicBezTo>
                    <a:pt x="2192" y="202"/>
                    <a:pt x="2001" y="1"/>
                    <a:pt x="1762"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2685;p74">
              <a:extLst>
                <a:ext uri="{FF2B5EF4-FFF2-40B4-BE49-F238E27FC236}">
                  <a16:creationId xmlns:a16="http://schemas.microsoft.com/office/drawing/2014/main" id="{DE4D1385-B9EF-9953-7A22-7307FED1ECA6}"/>
                </a:ext>
              </a:extLst>
            </p:cNvPr>
            <p:cNvSpPr/>
            <p:nvPr/>
          </p:nvSpPr>
          <p:spPr>
            <a:xfrm>
              <a:off x="1148105" y="4478841"/>
              <a:ext cx="12211" cy="29122"/>
            </a:xfrm>
            <a:custGeom>
              <a:avLst/>
              <a:gdLst/>
              <a:ahLst/>
              <a:cxnLst/>
              <a:rect l="l" t="t" r="r" b="b"/>
              <a:pathLst>
                <a:path w="465" h="1109" extrusionOk="0">
                  <a:moveTo>
                    <a:pt x="232" y="1"/>
                  </a:moveTo>
                  <a:cubicBezTo>
                    <a:pt x="116" y="1"/>
                    <a:pt x="1" y="80"/>
                    <a:pt x="15" y="237"/>
                  </a:cubicBezTo>
                  <a:lnTo>
                    <a:pt x="15" y="888"/>
                  </a:lnTo>
                  <a:cubicBezTo>
                    <a:pt x="15" y="1013"/>
                    <a:pt x="111" y="1108"/>
                    <a:pt x="235" y="1108"/>
                  </a:cubicBezTo>
                  <a:cubicBezTo>
                    <a:pt x="350" y="1108"/>
                    <a:pt x="455" y="1013"/>
                    <a:pt x="455" y="888"/>
                  </a:cubicBezTo>
                  <a:lnTo>
                    <a:pt x="455" y="237"/>
                  </a:lnTo>
                  <a:cubicBezTo>
                    <a:pt x="465" y="80"/>
                    <a:pt x="348" y="1"/>
                    <a:pt x="232" y="1"/>
                  </a:cubicBezTo>
                  <a:close/>
                </a:path>
              </a:pathLst>
            </a:custGeom>
            <a:solidFill>
              <a:srgbClr val="B9C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2686;p74">
              <a:extLst>
                <a:ext uri="{FF2B5EF4-FFF2-40B4-BE49-F238E27FC236}">
                  <a16:creationId xmlns:a16="http://schemas.microsoft.com/office/drawing/2014/main" id="{D063EBC4-5443-BD5C-A0D6-32EF440BF504}"/>
                </a:ext>
              </a:extLst>
            </p:cNvPr>
            <p:cNvSpPr/>
            <p:nvPr/>
          </p:nvSpPr>
          <p:spPr>
            <a:xfrm>
              <a:off x="1136918" y="4588844"/>
              <a:ext cx="34716" cy="22899"/>
            </a:xfrm>
            <a:custGeom>
              <a:avLst/>
              <a:gdLst/>
              <a:ahLst/>
              <a:cxnLst/>
              <a:rect l="l" t="t" r="r" b="b"/>
              <a:pathLst>
                <a:path w="1322" h="872" extrusionOk="0">
                  <a:moveTo>
                    <a:pt x="1" y="1"/>
                  </a:moveTo>
                  <a:lnTo>
                    <a:pt x="1" y="872"/>
                  </a:lnTo>
                  <a:lnTo>
                    <a:pt x="1322" y="872"/>
                  </a:lnTo>
                  <a:lnTo>
                    <a:pt x="1322" y="1"/>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2687;p74">
              <a:extLst>
                <a:ext uri="{FF2B5EF4-FFF2-40B4-BE49-F238E27FC236}">
                  <a16:creationId xmlns:a16="http://schemas.microsoft.com/office/drawing/2014/main" id="{5F85F200-8B0E-B7F9-0D1C-9095DAC1FC12}"/>
                </a:ext>
              </a:extLst>
            </p:cNvPr>
            <p:cNvSpPr/>
            <p:nvPr/>
          </p:nvSpPr>
          <p:spPr>
            <a:xfrm>
              <a:off x="1021584" y="4461956"/>
              <a:ext cx="57562" cy="23135"/>
            </a:xfrm>
            <a:custGeom>
              <a:avLst/>
              <a:gdLst/>
              <a:ahLst/>
              <a:cxnLst/>
              <a:rect l="l" t="t" r="r" b="b"/>
              <a:pathLst>
                <a:path w="2192" h="881" extrusionOk="0">
                  <a:moveTo>
                    <a:pt x="220" y="0"/>
                  </a:moveTo>
                  <a:cubicBezTo>
                    <a:pt x="96" y="0"/>
                    <a:pt x="0" y="96"/>
                    <a:pt x="0" y="220"/>
                  </a:cubicBezTo>
                  <a:lnTo>
                    <a:pt x="0" y="660"/>
                  </a:lnTo>
                  <a:cubicBezTo>
                    <a:pt x="0" y="775"/>
                    <a:pt x="96" y="880"/>
                    <a:pt x="220" y="880"/>
                  </a:cubicBezTo>
                  <a:lnTo>
                    <a:pt x="1972" y="880"/>
                  </a:lnTo>
                  <a:cubicBezTo>
                    <a:pt x="2096" y="880"/>
                    <a:pt x="2192" y="775"/>
                    <a:pt x="2192" y="660"/>
                  </a:cubicBezTo>
                  <a:lnTo>
                    <a:pt x="2192" y="220"/>
                  </a:lnTo>
                  <a:cubicBezTo>
                    <a:pt x="2192" y="96"/>
                    <a:pt x="2096" y="0"/>
                    <a:pt x="1972" y="0"/>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2688;p74">
              <a:extLst>
                <a:ext uri="{FF2B5EF4-FFF2-40B4-BE49-F238E27FC236}">
                  <a16:creationId xmlns:a16="http://schemas.microsoft.com/office/drawing/2014/main" id="{48B58228-7033-50EF-6250-54DE21D1A065}"/>
                </a:ext>
              </a:extLst>
            </p:cNvPr>
            <p:cNvSpPr/>
            <p:nvPr/>
          </p:nvSpPr>
          <p:spPr>
            <a:xfrm>
              <a:off x="1021584" y="4473510"/>
              <a:ext cx="57562" cy="11581"/>
            </a:xfrm>
            <a:custGeom>
              <a:avLst/>
              <a:gdLst/>
              <a:ahLst/>
              <a:cxnLst/>
              <a:rect l="l" t="t" r="r" b="b"/>
              <a:pathLst>
                <a:path w="2192" h="441" extrusionOk="0">
                  <a:moveTo>
                    <a:pt x="220" y="0"/>
                  </a:moveTo>
                  <a:cubicBezTo>
                    <a:pt x="96" y="0"/>
                    <a:pt x="0" y="96"/>
                    <a:pt x="0" y="220"/>
                  </a:cubicBezTo>
                  <a:cubicBezTo>
                    <a:pt x="0" y="335"/>
                    <a:pt x="96" y="440"/>
                    <a:pt x="220" y="440"/>
                  </a:cubicBezTo>
                  <a:lnTo>
                    <a:pt x="1972" y="440"/>
                  </a:lnTo>
                  <a:cubicBezTo>
                    <a:pt x="2096" y="440"/>
                    <a:pt x="2192" y="335"/>
                    <a:pt x="2192" y="220"/>
                  </a:cubicBezTo>
                  <a:cubicBezTo>
                    <a:pt x="2192" y="96"/>
                    <a:pt x="2096" y="0"/>
                    <a:pt x="1972" y="0"/>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61933301"/>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Biology Basics Workshop by Slidesgo">
  <a:themeElements>
    <a:clrScheme name="Simple Light">
      <a:dk1>
        <a:srgbClr val="112E3B"/>
      </a:dk1>
      <a:lt1>
        <a:srgbClr val="FFFFFF"/>
      </a:lt1>
      <a:dk2>
        <a:srgbClr val="173C4C"/>
      </a:dk2>
      <a:lt2>
        <a:srgbClr val="F89580"/>
      </a:lt2>
      <a:accent1>
        <a:srgbClr val="00AC9A"/>
      </a:accent1>
      <a:accent2>
        <a:srgbClr val="FF505A"/>
      </a:accent2>
      <a:accent3>
        <a:srgbClr val="CAF6EE"/>
      </a:accent3>
      <a:accent4>
        <a:srgbClr val="FFD400"/>
      </a:accent4>
      <a:accent5>
        <a:srgbClr val="FF7816"/>
      </a:accent5>
      <a:accent6>
        <a:srgbClr val="00C0F1"/>
      </a:accent6>
      <a:hlink>
        <a:srgbClr val="00AC9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7639</TotalTime>
  <Words>1069</Words>
  <Application>Microsoft Office PowerPoint</Application>
  <PresentationFormat>Affichage à l'écran (16:9)</PresentationFormat>
  <Paragraphs>101</Paragraphs>
  <Slides>20</Slides>
  <Notes>20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20</vt:i4>
      </vt:variant>
    </vt:vector>
  </HeadingPairs>
  <TitlesOfParts>
    <vt:vector size="32" baseType="lpstr">
      <vt:lpstr>Raleway</vt:lpstr>
      <vt:lpstr>Manjari</vt:lpstr>
      <vt:lpstr>Roboto Condensed Light</vt:lpstr>
      <vt:lpstr>Bebas Neue</vt:lpstr>
      <vt:lpstr>Titillium Web</vt:lpstr>
      <vt:lpstr>Loved by the King</vt:lpstr>
      <vt:lpstr>Calibri</vt:lpstr>
      <vt:lpstr>Wingdings</vt:lpstr>
      <vt:lpstr>Arial</vt:lpstr>
      <vt:lpstr>Nunito Light</vt:lpstr>
      <vt:lpstr>Baloo 2</vt:lpstr>
      <vt:lpstr>Biology Basics Workshop by Slidesgo</vt:lpstr>
      <vt:lpstr>Arnaud DUPONT</vt:lpstr>
      <vt:lpstr>Présentation</vt:lpstr>
      <vt:lpstr>À propos de moi</vt:lpstr>
      <vt:lpstr>Présentation PowerPoint</vt:lpstr>
      <vt:lpstr>Objectifs à court terme</vt:lpstr>
      <vt:lpstr>Mes projets</vt:lpstr>
      <vt:lpstr>Mes projets</vt:lpstr>
      <vt:lpstr>Mes projets</vt:lpstr>
      <vt:lpstr>Mes projets</vt:lpstr>
      <vt:lpstr>Mes projets</vt:lpstr>
      <vt:lpstr>Mes projets</vt:lpstr>
      <vt:lpstr>Certifications et badges numériques</vt:lpstr>
      <vt:lpstr>Certification PIX</vt:lpstr>
      <vt:lpstr>Certification TOEIC</vt:lpstr>
      <vt:lpstr>Open Badge – Université de Poitiers</vt:lpstr>
      <vt:lpstr>Certification écri+</vt:lpstr>
      <vt:lpstr>Mes atouts</vt:lpstr>
      <vt:lpstr>Mes compétences scientifiques</vt:lpstr>
      <vt:lpstr>Recommandations </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DUPONT Arnaud</dc:title>
  <dc:creator>Machado</dc:creator>
  <cp:lastModifiedBy>Lydie Machado</cp:lastModifiedBy>
  <cp:revision>24</cp:revision>
  <dcterms:modified xsi:type="dcterms:W3CDTF">2022-09-14T13:49:39Z</dcterms:modified>
</cp:coreProperties>
</file>